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6"/>
  </p:notesMasterIdLst>
  <p:handoutMasterIdLst>
    <p:handoutMasterId r:id="rId17"/>
  </p:handoutMasterIdLst>
  <p:sldIdLst>
    <p:sldId id="328" r:id="rId6"/>
    <p:sldId id="319" r:id="rId7"/>
    <p:sldId id="329" r:id="rId8"/>
    <p:sldId id="322" r:id="rId9"/>
    <p:sldId id="323" r:id="rId10"/>
    <p:sldId id="331" r:id="rId11"/>
    <p:sldId id="326" r:id="rId12"/>
    <p:sldId id="315" r:id="rId13"/>
    <p:sldId id="327" r:id="rId14"/>
    <p:sldId id="324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s" initials="ps" lastIdx="3" clrIdx="0">
    <p:extLst>
      <p:ext uri="{19B8F6BF-5375-455C-9EA6-DF929625EA0E}">
        <p15:presenceInfo xmlns:p15="http://schemas.microsoft.com/office/powerpoint/2012/main" userId="ps" providerId="None"/>
      </p:ext>
    </p:extLst>
  </p:cmAuthor>
  <p:cmAuthor id="2" name="Townsend, Aaron" initials="TA" lastIdx="28" clrIdx="1">
    <p:extLst>
      <p:ext uri="{19B8F6BF-5375-455C-9EA6-DF929625EA0E}">
        <p15:presenceInfo xmlns:p15="http://schemas.microsoft.com/office/powerpoint/2012/main" userId="S-1-5-21-639947351-343809578-3807592339-53395" providerId="AD"/>
      </p:ext>
    </p:extLst>
  </p:cmAuthor>
  <p:cmAuthor id="3" name="Maggio, Dave" initials="MD" lastIdx="6" clrIdx="2">
    <p:extLst>
      <p:ext uri="{19B8F6BF-5375-455C-9EA6-DF929625EA0E}">
        <p15:presenceInfo xmlns:p15="http://schemas.microsoft.com/office/powerpoint/2012/main" userId="S-1-5-21-639947351-343809578-3807592339-47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866" autoAdjust="0"/>
  </p:normalViewPr>
  <p:slideViewPr>
    <p:cSldViewPr showGuides="1">
      <p:cViewPr varScale="1">
        <p:scale>
          <a:sx n="73" d="100"/>
          <a:sy n="73" d="100"/>
        </p:scale>
        <p:origin x="84" y="80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townsend\AppData\Local\Microsoft\Windows\Temporary%20Internet%20Files\Content.Outlook\UHQ1VRJH\2018%20REGUP%20%20RRS%20Cap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townsend\Desktop\2018%20NSRS%20Cap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/>
              <a:t>2018 Daily Minimum Online Capacity Qualified for Regulation Up and RRS </a:t>
            </a:r>
          </a:p>
        </c:rich>
      </c:tx>
      <c:layout>
        <c:manualLayout>
          <c:xMode val="edge"/>
          <c:yMode val="edge"/>
          <c:x val="0.22196103719793647"/>
          <c:y val="4.68995585305638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2822739203054163"/>
          <c:y val="0.19471876847518538"/>
          <c:w val="0.70051515151515154"/>
          <c:h val="0.69501749350822961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Sheet1!$F$3</c:f>
              <c:strCache>
                <c:ptCount val="1"/>
                <c:pt idx="0">
                  <c:v>RRS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Sheet1!$E$4:$E$368</c:f>
              <c:numCache>
                <c:formatCode>[$-409]mm/dd/yyyy</c:formatCode>
                <c:ptCount val="365"/>
                <c:pt idx="0">
                  <c:v>43101</c:v>
                </c:pt>
                <c:pt idx="1">
                  <c:v>43102</c:v>
                </c:pt>
                <c:pt idx="2">
                  <c:v>43103</c:v>
                </c:pt>
                <c:pt idx="3">
                  <c:v>43104</c:v>
                </c:pt>
                <c:pt idx="4">
                  <c:v>43105</c:v>
                </c:pt>
                <c:pt idx="5">
                  <c:v>43106</c:v>
                </c:pt>
                <c:pt idx="6">
                  <c:v>43107</c:v>
                </c:pt>
                <c:pt idx="7">
                  <c:v>43108</c:v>
                </c:pt>
                <c:pt idx="8">
                  <c:v>43109</c:v>
                </c:pt>
                <c:pt idx="9">
                  <c:v>43110</c:v>
                </c:pt>
                <c:pt idx="10">
                  <c:v>43111</c:v>
                </c:pt>
                <c:pt idx="11">
                  <c:v>43112</c:v>
                </c:pt>
                <c:pt idx="12">
                  <c:v>43113</c:v>
                </c:pt>
                <c:pt idx="13">
                  <c:v>43114</c:v>
                </c:pt>
                <c:pt idx="14">
                  <c:v>43115</c:v>
                </c:pt>
                <c:pt idx="15">
                  <c:v>43116</c:v>
                </c:pt>
                <c:pt idx="16">
                  <c:v>43117</c:v>
                </c:pt>
                <c:pt idx="17">
                  <c:v>43118</c:v>
                </c:pt>
                <c:pt idx="18">
                  <c:v>43119</c:v>
                </c:pt>
                <c:pt idx="19">
                  <c:v>43120</c:v>
                </c:pt>
                <c:pt idx="20">
                  <c:v>43121</c:v>
                </c:pt>
                <c:pt idx="21">
                  <c:v>43122</c:v>
                </c:pt>
                <c:pt idx="22">
                  <c:v>43123</c:v>
                </c:pt>
                <c:pt idx="23">
                  <c:v>43124</c:v>
                </c:pt>
                <c:pt idx="24">
                  <c:v>43125</c:v>
                </c:pt>
                <c:pt idx="25">
                  <c:v>43126</c:v>
                </c:pt>
                <c:pt idx="26">
                  <c:v>43127</c:v>
                </c:pt>
                <c:pt idx="27">
                  <c:v>43128</c:v>
                </c:pt>
                <c:pt idx="28">
                  <c:v>43129</c:v>
                </c:pt>
                <c:pt idx="29">
                  <c:v>43130</c:v>
                </c:pt>
                <c:pt idx="30">
                  <c:v>43131</c:v>
                </c:pt>
                <c:pt idx="31">
                  <c:v>43132</c:v>
                </c:pt>
                <c:pt idx="32">
                  <c:v>43133</c:v>
                </c:pt>
                <c:pt idx="33">
                  <c:v>43134</c:v>
                </c:pt>
                <c:pt idx="34">
                  <c:v>43135</c:v>
                </c:pt>
                <c:pt idx="35">
                  <c:v>43136</c:v>
                </c:pt>
                <c:pt idx="36">
                  <c:v>43137</c:v>
                </c:pt>
                <c:pt idx="37">
                  <c:v>43138</c:v>
                </c:pt>
                <c:pt idx="38">
                  <c:v>43139</c:v>
                </c:pt>
                <c:pt idx="39">
                  <c:v>43140</c:v>
                </c:pt>
                <c:pt idx="40">
                  <c:v>43141</c:v>
                </c:pt>
                <c:pt idx="41">
                  <c:v>43142</c:v>
                </c:pt>
                <c:pt idx="42">
                  <c:v>43143</c:v>
                </c:pt>
                <c:pt idx="43">
                  <c:v>43144</c:v>
                </c:pt>
                <c:pt idx="44">
                  <c:v>43145</c:v>
                </c:pt>
                <c:pt idx="45">
                  <c:v>43146</c:v>
                </c:pt>
                <c:pt idx="46">
                  <c:v>43147</c:v>
                </c:pt>
                <c:pt idx="47">
                  <c:v>43148</c:v>
                </c:pt>
                <c:pt idx="48">
                  <c:v>43149</c:v>
                </c:pt>
                <c:pt idx="49">
                  <c:v>43150</c:v>
                </c:pt>
                <c:pt idx="50">
                  <c:v>43151</c:v>
                </c:pt>
                <c:pt idx="51">
                  <c:v>43152</c:v>
                </c:pt>
                <c:pt idx="52">
                  <c:v>43153</c:v>
                </c:pt>
                <c:pt idx="53">
                  <c:v>43154</c:v>
                </c:pt>
                <c:pt idx="54">
                  <c:v>43155</c:v>
                </c:pt>
                <c:pt idx="55">
                  <c:v>43156</c:v>
                </c:pt>
                <c:pt idx="56">
                  <c:v>43157</c:v>
                </c:pt>
                <c:pt idx="57">
                  <c:v>43158</c:v>
                </c:pt>
                <c:pt idx="58">
                  <c:v>43159</c:v>
                </c:pt>
                <c:pt idx="59">
                  <c:v>43160</c:v>
                </c:pt>
                <c:pt idx="60">
                  <c:v>43161</c:v>
                </c:pt>
                <c:pt idx="61">
                  <c:v>43162</c:v>
                </c:pt>
                <c:pt idx="62">
                  <c:v>43163</c:v>
                </c:pt>
                <c:pt idx="63">
                  <c:v>43164</c:v>
                </c:pt>
                <c:pt idx="64">
                  <c:v>43165</c:v>
                </c:pt>
                <c:pt idx="65">
                  <c:v>43166</c:v>
                </c:pt>
                <c:pt idx="66">
                  <c:v>43167</c:v>
                </c:pt>
                <c:pt idx="67">
                  <c:v>43168</c:v>
                </c:pt>
                <c:pt idx="68">
                  <c:v>43169</c:v>
                </c:pt>
                <c:pt idx="69">
                  <c:v>43170</c:v>
                </c:pt>
                <c:pt idx="70">
                  <c:v>43171</c:v>
                </c:pt>
                <c:pt idx="71">
                  <c:v>43172</c:v>
                </c:pt>
                <c:pt idx="72">
                  <c:v>43173</c:v>
                </c:pt>
                <c:pt idx="73">
                  <c:v>43174</c:v>
                </c:pt>
                <c:pt idx="74">
                  <c:v>43175</c:v>
                </c:pt>
                <c:pt idx="75">
                  <c:v>43176</c:v>
                </c:pt>
                <c:pt idx="76">
                  <c:v>43177</c:v>
                </c:pt>
                <c:pt idx="77">
                  <c:v>43178</c:v>
                </c:pt>
                <c:pt idx="78">
                  <c:v>43179</c:v>
                </c:pt>
                <c:pt idx="79">
                  <c:v>43180</c:v>
                </c:pt>
                <c:pt idx="80">
                  <c:v>43181</c:v>
                </c:pt>
                <c:pt idx="81">
                  <c:v>43182</c:v>
                </c:pt>
                <c:pt idx="82">
                  <c:v>43183</c:v>
                </c:pt>
                <c:pt idx="83">
                  <c:v>43184</c:v>
                </c:pt>
                <c:pt idx="84">
                  <c:v>43185</c:v>
                </c:pt>
                <c:pt idx="85">
                  <c:v>43186</c:v>
                </c:pt>
                <c:pt idx="86">
                  <c:v>43187</c:v>
                </c:pt>
                <c:pt idx="87">
                  <c:v>43188</c:v>
                </c:pt>
                <c:pt idx="88">
                  <c:v>43189</c:v>
                </c:pt>
                <c:pt idx="89">
                  <c:v>43190</c:v>
                </c:pt>
                <c:pt idx="90">
                  <c:v>43191</c:v>
                </c:pt>
                <c:pt idx="91">
                  <c:v>43192</c:v>
                </c:pt>
                <c:pt idx="92">
                  <c:v>43193</c:v>
                </c:pt>
                <c:pt idx="93">
                  <c:v>43194</c:v>
                </c:pt>
                <c:pt idx="94">
                  <c:v>43195</c:v>
                </c:pt>
                <c:pt idx="95">
                  <c:v>43196</c:v>
                </c:pt>
                <c:pt idx="96">
                  <c:v>43197</c:v>
                </c:pt>
                <c:pt idx="97">
                  <c:v>43198</c:v>
                </c:pt>
                <c:pt idx="98">
                  <c:v>43199</c:v>
                </c:pt>
                <c:pt idx="99">
                  <c:v>43200</c:v>
                </c:pt>
                <c:pt idx="100">
                  <c:v>43201</c:v>
                </c:pt>
                <c:pt idx="101">
                  <c:v>43202</c:v>
                </c:pt>
                <c:pt idx="102">
                  <c:v>43203</c:v>
                </c:pt>
                <c:pt idx="103">
                  <c:v>43204</c:v>
                </c:pt>
                <c:pt idx="104">
                  <c:v>43205</c:v>
                </c:pt>
                <c:pt idx="105">
                  <c:v>43206</c:v>
                </c:pt>
                <c:pt idx="106">
                  <c:v>43207</c:v>
                </c:pt>
                <c:pt idx="107">
                  <c:v>43208</c:v>
                </c:pt>
                <c:pt idx="108">
                  <c:v>43209</c:v>
                </c:pt>
                <c:pt idx="109">
                  <c:v>43210</c:v>
                </c:pt>
                <c:pt idx="110">
                  <c:v>43211</c:v>
                </c:pt>
                <c:pt idx="111">
                  <c:v>43212</c:v>
                </c:pt>
                <c:pt idx="112">
                  <c:v>43213</c:v>
                </c:pt>
                <c:pt idx="113">
                  <c:v>43214</c:v>
                </c:pt>
                <c:pt idx="114">
                  <c:v>43215</c:v>
                </c:pt>
                <c:pt idx="115">
                  <c:v>43216</c:v>
                </c:pt>
                <c:pt idx="116">
                  <c:v>43217</c:v>
                </c:pt>
                <c:pt idx="117">
                  <c:v>43218</c:v>
                </c:pt>
                <c:pt idx="118">
                  <c:v>43219</c:v>
                </c:pt>
                <c:pt idx="119">
                  <c:v>43220</c:v>
                </c:pt>
                <c:pt idx="120">
                  <c:v>43221</c:v>
                </c:pt>
                <c:pt idx="121">
                  <c:v>43222</c:v>
                </c:pt>
                <c:pt idx="122">
                  <c:v>43223</c:v>
                </c:pt>
                <c:pt idx="123">
                  <c:v>43224</c:v>
                </c:pt>
                <c:pt idx="124">
                  <c:v>43225</c:v>
                </c:pt>
                <c:pt idx="125">
                  <c:v>43226</c:v>
                </c:pt>
                <c:pt idx="126">
                  <c:v>43227</c:v>
                </c:pt>
                <c:pt idx="127">
                  <c:v>43228</c:v>
                </c:pt>
                <c:pt idx="128">
                  <c:v>43229</c:v>
                </c:pt>
                <c:pt idx="129">
                  <c:v>43230</c:v>
                </c:pt>
                <c:pt idx="130">
                  <c:v>43231</c:v>
                </c:pt>
                <c:pt idx="131">
                  <c:v>43232</c:v>
                </c:pt>
                <c:pt idx="132">
                  <c:v>43233</c:v>
                </c:pt>
                <c:pt idx="133">
                  <c:v>43234</c:v>
                </c:pt>
                <c:pt idx="134">
                  <c:v>43235</c:v>
                </c:pt>
                <c:pt idx="135">
                  <c:v>43236</c:v>
                </c:pt>
                <c:pt idx="136">
                  <c:v>43237</c:v>
                </c:pt>
                <c:pt idx="137">
                  <c:v>43238</c:v>
                </c:pt>
                <c:pt idx="138">
                  <c:v>43239</c:v>
                </c:pt>
                <c:pt idx="139">
                  <c:v>43240</c:v>
                </c:pt>
                <c:pt idx="140">
                  <c:v>43241</c:v>
                </c:pt>
                <c:pt idx="141">
                  <c:v>43242</c:v>
                </c:pt>
                <c:pt idx="142">
                  <c:v>43243</c:v>
                </c:pt>
                <c:pt idx="143">
                  <c:v>43244</c:v>
                </c:pt>
                <c:pt idx="144">
                  <c:v>43245</c:v>
                </c:pt>
                <c:pt idx="145">
                  <c:v>43246</c:v>
                </c:pt>
                <c:pt idx="146">
                  <c:v>43247</c:v>
                </c:pt>
                <c:pt idx="147">
                  <c:v>43248</c:v>
                </c:pt>
                <c:pt idx="148">
                  <c:v>43249</c:v>
                </c:pt>
                <c:pt idx="149">
                  <c:v>43250</c:v>
                </c:pt>
                <c:pt idx="150">
                  <c:v>43251</c:v>
                </c:pt>
                <c:pt idx="151">
                  <c:v>43252</c:v>
                </c:pt>
                <c:pt idx="152">
                  <c:v>43253</c:v>
                </c:pt>
                <c:pt idx="153">
                  <c:v>43254</c:v>
                </c:pt>
                <c:pt idx="154">
                  <c:v>43255</c:v>
                </c:pt>
                <c:pt idx="155">
                  <c:v>43256</c:v>
                </c:pt>
                <c:pt idx="156">
                  <c:v>43257</c:v>
                </c:pt>
                <c:pt idx="157">
                  <c:v>43258</c:v>
                </c:pt>
                <c:pt idx="158">
                  <c:v>43259</c:v>
                </c:pt>
                <c:pt idx="159">
                  <c:v>43260</c:v>
                </c:pt>
                <c:pt idx="160">
                  <c:v>43261</c:v>
                </c:pt>
                <c:pt idx="161">
                  <c:v>43262</c:v>
                </c:pt>
                <c:pt idx="162">
                  <c:v>43263</c:v>
                </c:pt>
                <c:pt idx="163">
                  <c:v>43264</c:v>
                </c:pt>
                <c:pt idx="164">
                  <c:v>43265</c:v>
                </c:pt>
                <c:pt idx="165">
                  <c:v>43266</c:v>
                </c:pt>
                <c:pt idx="166">
                  <c:v>43267</c:v>
                </c:pt>
                <c:pt idx="167">
                  <c:v>43268</c:v>
                </c:pt>
                <c:pt idx="168">
                  <c:v>43269</c:v>
                </c:pt>
                <c:pt idx="169">
                  <c:v>43270</c:v>
                </c:pt>
                <c:pt idx="170">
                  <c:v>43271</c:v>
                </c:pt>
                <c:pt idx="171">
                  <c:v>43272</c:v>
                </c:pt>
                <c:pt idx="172">
                  <c:v>43273</c:v>
                </c:pt>
                <c:pt idx="173">
                  <c:v>43274</c:v>
                </c:pt>
                <c:pt idx="174">
                  <c:v>43275</c:v>
                </c:pt>
                <c:pt idx="175">
                  <c:v>43276</c:v>
                </c:pt>
                <c:pt idx="176">
                  <c:v>43277</c:v>
                </c:pt>
                <c:pt idx="177">
                  <c:v>43278</c:v>
                </c:pt>
                <c:pt idx="178">
                  <c:v>43279</c:v>
                </c:pt>
                <c:pt idx="179">
                  <c:v>43280</c:v>
                </c:pt>
                <c:pt idx="180">
                  <c:v>43281</c:v>
                </c:pt>
                <c:pt idx="181">
                  <c:v>43282</c:v>
                </c:pt>
                <c:pt idx="182">
                  <c:v>43283</c:v>
                </c:pt>
                <c:pt idx="183">
                  <c:v>43284</c:v>
                </c:pt>
                <c:pt idx="184">
                  <c:v>43285</c:v>
                </c:pt>
                <c:pt idx="185">
                  <c:v>43286</c:v>
                </c:pt>
                <c:pt idx="186">
                  <c:v>43287</c:v>
                </c:pt>
                <c:pt idx="187">
                  <c:v>43288</c:v>
                </c:pt>
                <c:pt idx="188">
                  <c:v>43289</c:v>
                </c:pt>
                <c:pt idx="189">
                  <c:v>43290</c:v>
                </c:pt>
                <c:pt idx="190">
                  <c:v>43291</c:v>
                </c:pt>
                <c:pt idx="191">
                  <c:v>43292</c:v>
                </c:pt>
                <c:pt idx="192">
                  <c:v>43293</c:v>
                </c:pt>
                <c:pt idx="193">
                  <c:v>43294</c:v>
                </c:pt>
                <c:pt idx="194">
                  <c:v>43295</c:v>
                </c:pt>
                <c:pt idx="195">
                  <c:v>43296</c:v>
                </c:pt>
                <c:pt idx="196">
                  <c:v>43297</c:v>
                </c:pt>
                <c:pt idx="197">
                  <c:v>43298</c:v>
                </c:pt>
                <c:pt idx="198">
                  <c:v>43299</c:v>
                </c:pt>
                <c:pt idx="199">
                  <c:v>43300</c:v>
                </c:pt>
                <c:pt idx="200">
                  <c:v>43301</c:v>
                </c:pt>
                <c:pt idx="201">
                  <c:v>43302</c:v>
                </c:pt>
                <c:pt idx="202">
                  <c:v>43303</c:v>
                </c:pt>
                <c:pt idx="203">
                  <c:v>43304</c:v>
                </c:pt>
                <c:pt idx="204">
                  <c:v>43305</c:v>
                </c:pt>
                <c:pt idx="205">
                  <c:v>43306</c:v>
                </c:pt>
                <c:pt idx="206">
                  <c:v>43307</c:v>
                </c:pt>
                <c:pt idx="207">
                  <c:v>43308</c:v>
                </c:pt>
                <c:pt idx="208">
                  <c:v>43309</c:v>
                </c:pt>
                <c:pt idx="209">
                  <c:v>43310</c:v>
                </c:pt>
                <c:pt idx="210">
                  <c:v>43311</c:v>
                </c:pt>
                <c:pt idx="211">
                  <c:v>43312</c:v>
                </c:pt>
                <c:pt idx="212">
                  <c:v>43313</c:v>
                </c:pt>
                <c:pt idx="213">
                  <c:v>43314</c:v>
                </c:pt>
                <c:pt idx="214">
                  <c:v>43315</c:v>
                </c:pt>
                <c:pt idx="215">
                  <c:v>43316</c:v>
                </c:pt>
                <c:pt idx="216">
                  <c:v>43317</c:v>
                </c:pt>
                <c:pt idx="217">
                  <c:v>43318</c:v>
                </c:pt>
                <c:pt idx="218">
                  <c:v>43319</c:v>
                </c:pt>
                <c:pt idx="219">
                  <c:v>43320</c:v>
                </c:pt>
                <c:pt idx="220">
                  <c:v>43321</c:v>
                </c:pt>
                <c:pt idx="221">
                  <c:v>43322</c:v>
                </c:pt>
                <c:pt idx="222">
                  <c:v>43323</c:v>
                </c:pt>
                <c:pt idx="223">
                  <c:v>43324</c:v>
                </c:pt>
                <c:pt idx="224">
                  <c:v>43325</c:v>
                </c:pt>
                <c:pt idx="225">
                  <c:v>43326</c:v>
                </c:pt>
                <c:pt idx="226">
                  <c:v>43327</c:v>
                </c:pt>
                <c:pt idx="227">
                  <c:v>43328</c:v>
                </c:pt>
                <c:pt idx="228">
                  <c:v>43329</c:v>
                </c:pt>
                <c:pt idx="229">
                  <c:v>43330</c:v>
                </c:pt>
                <c:pt idx="230">
                  <c:v>43331</c:v>
                </c:pt>
                <c:pt idx="231">
                  <c:v>43332</c:v>
                </c:pt>
                <c:pt idx="232">
                  <c:v>43333</c:v>
                </c:pt>
                <c:pt idx="233">
                  <c:v>43334</c:v>
                </c:pt>
                <c:pt idx="234">
                  <c:v>43335</c:v>
                </c:pt>
                <c:pt idx="235">
                  <c:v>43336</c:v>
                </c:pt>
                <c:pt idx="236">
                  <c:v>43337</c:v>
                </c:pt>
                <c:pt idx="237">
                  <c:v>43338</c:v>
                </c:pt>
                <c:pt idx="238">
                  <c:v>43339</c:v>
                </c:pt>
                <c:pt idx="239">
                  <c:v>43340</c:v>
                </c:pt>
                <c:pt idx="240">
                  <c:v>43341</c:v>
                </c:pt>
                <c:pt idx="241">
                  <c:v>43342</c:v>
                </c:pt>
                <c:pt idx="242">
                  <c:v>43343</c:v>
                </c:pt>
                <c:pt idx="243">
                  <c:v>43344</c:v>
                </c:pt>
                <c:pt idx="244">
                  <c:v>43345</c:v>
                </c:pt>
                <c:pt idx="245">
                  <c:v>43346</c:v>
                </c:pt>
                <c:pt idx="246">
                  <c:v>43347</c:v>
                </c:pt>
                <c:pt idx="247">
                  <c:v>43348</c:v>
                </c:pt>
                <c:pt idx="248">
                  <c:v>43349</c:v>
                </c:pt>
                <c:pt idx="249">
                  <c:v>43350</c:v>
                </c:pt>
                <c:pt idx="250">
                  <c:v>43351</c:v>
                </c:pt>
                <c:pt idx="251">
                  <c:v>43352</c:v>
                </c:pt>
                <c:pt idx="252">
                  <c:v>43353</c:v>
                </c:pt>
                <c:pt idx="253">
                  <c:v>43354</c:v>
                </c:pt>
                <c:pt idx="254">
                  <c:v>43355</c:v>
                </c:pt>
                <c:pt idx="255">
                  <c:v>43356</c:v>
                </c:pt>
                <c:pt idx="256">
                  <c:v>43357</c:v>
                </c:pt>
                <c:pt idx="257">
                  <c:v>43358</c:v>
                </c:pt>
                <c:pt idx="258">
                  <c:v>43359</c:v>
                </c:pt>
                <c:pt idx="259">
                  <c:v>43360</c:v>
                </c:pt>
                <c:pt idx="260">
                  <c:v>43361</c:v>
                </c:pt>
                <c:pt idx="261">
                  <c:v>43362</c:v>
                </c:pt>
                <c:pt idx="262">
                  <c:v>43363</c:v>
                </c:pt>
                <c:pt idx="263">
                  <c:v>43364</c:v>
                </c:pt>
                <c:pt idx="264">
                  <c:v>43365</c:v>
                </c:pt>
                <c:pt idx="265">
                  <c:v>43366</c:v>
                </c:pt>
                <c:pt idx="266">
                  <c:v>43367</c:v>
                </c:pt>
                <c:pt idx="267">
                  <c:v>43368</c:v>
                </c:pt>
                <c:pt idx="268">
                  <c:v>43369</c:v>
                </c:pt>
                <c:pt idx="269">
                  <c:v>43370</c:v>
                </c:pt>
                <c:pt idx="270">
                  <c:v>43371</c:v>
                </c:pt>
                <c:pt idx="271">
                  <c:v>43372</c:v>
                </c:pt>
                <c:pt idx="272">
                  <c:v>43373</c:v>
                </c:pt>
                <c:pt idx="273">
                  <c:v>43374</c:v>
                </c:pt>
                <c:pt idx="274">
                  <c:v>43375</c:v>
                </c:pt>
                <c:pt idx="275">
                  <c:v>43376</c:v>
                </c:pt>
                <c:pt idx="276">
                  <c:v>43377</c:v>
                </c:pt>
                <c:pt idx="277">
                  <c:v>43378</c:v>
                </c:pt>
                <c:pt idx="278">
                  <c:v>43379</c:v>
                </c:pt>
                <c:pt idx="279">
                  <c:v>43380</c:v>
                </c:pt>
                <c:pt idx="280">
                  <c:v>43381</c:v>
                </c:pt>
                <c:pt idx="281">
                  <c:v>43382</c:v>
                </c:pt>
                <c:pt idx="282">
                  <c:v>43383</c:v>
                </c:pt>
                <c:pt idx="283">
                  <c:v>43384</c:v>
                </c:pt>
                <c:pt idx="284">
                  <c:v>43385</c:v>
                </c:pt>
                <c:pt idx="285">
                  <c:v>43386</c:v>
                </c:pt>
                <c:pt idx="286">
                  <c:v>43387</c:v>
                </c:pt>
                <c:pt idx="287">
                  <c:v>43388</c:v>
                </c:pt>
                <c:pt idx="288">
                  <c:v>43389</c:v>
                </c:pt>
                <c:pt idx="289">
                  <c:v>43390</c:v>
                </c:pt>
                <c:pt idx="290">
                  <c:v>43391</c:v>
                </c:pt>
                <c:pt idx="291">
                  <c:v>43392</c:v>
                </c:pt>
                <c:pt idx="292">
                  <c:v>43393</c:v>
                </c:pt>
                <c:pt idx="293">
                  <c:v>43394</c:v>
                </c:pt>
                <c:pt idx="294">
                  <c:v>43395</c:v>
                </c:pt>
                <c:pt idx="295">
                  <c:v>43396</c:v>
                </c:pt>
                <c:pt idx="296">
                  <c:v>43397</c:v>
                </c:pt>
                <c:pt idx="297">
                  <c:v>43398</c:v>
                </c:pt>
                <c:pt idx="298">
                  <c:v>43399</c:v>
                </c:pt>
                <c:pt idx="299">
                  <c:v>43400</c:v>
                </c:pt>
                <c:pt idx="300">
                  <c:v>43401</c:v>
                </c:pt>
                <c:pt idx="301">
                  <c:v>43402</c:v>
                </c:pt>
                <c:pt idx="302">
                  <c:v>43403</c:v>
                </c:pt>
                <c:pt idx="303">
                  <c:v>43404</c:v>
                </c:pt>
                <c:pt idx="304">
                  <c:v>43405</c:v>
                </c:pt>
                <c:pt idx="305">
                  <c:v>43406</c:v>
                </c:pt>
                <c:pt idx="306">
                  <c:v>43407</c:v>
                </c:pt>
                <c:pt idx="307">
                  <c:v>43408</c:v>
                </c:pt>
                <c:pt idx="308">
                  <c:v>43409</c:v>
                </c:pt>
                <c:pt idx="309">
                  <c:v>43410</c:v>
                </c:pt>
                <c:pt idx="310">
                  <c:v>43411</c:v>
                </c:pt>
                <c:pt idx="311">
                  <c:v>43412</c:v>
                </c:pt>
                <c:pt idx="312">
                  <c:v>43413</c:v>
                </c:pt>
                <c:pt idx="313">
                  <c:v>43414</c:v>
                </c:pt>
                <c:pt idx="314">
                  <c:v>43415</c:v>
                </c:pt>
                <c:pt idx="315">
                  <c:v>43416</c:v>
                </c:pt>
                <c:pt idx="316">
                  <c:v>43417</c:v>
                </c:pt>
                <c:pt idx="317">
                  <c:v>43418</c:v>
                </c:pt>
                <c:pt idx="318">
                  <c:v>43419</c:v>
                </c:pt>
                <c:pt idx="319">
                  <c:v>43420</c:v>
                </c:pt>
                <c:pt idx="320">
                  <c:v>43421</c:v>
                </c:pt>
                <c:pt idx="321">
                  <c:v>43422</c:v>
                </c:pt>
                <c:pt idx="322">
                  <c:v>43423</c:v>
                </c:pt>
                <c:pt idx="323">
                  <c:v>43424</c:v>
                </c:pt>
                <c:pt idx="324">
                  <c:v>43425</c:v>
                </c:pt>
                <c:pt idx="325">
                  <c:v>43426</c:v>
                </c:pt>
                <c:pt idx="326">
                  <c:v>43427</c:v>
                </c:pt>
                <c:pt idx="327">
                  <c:v>43428</c:v>
                </c:pt>
                <c:pt idx="328">
                  <c:v>43429</c:v>
                </c:pt>
                <c:pt idx="329">
                  <c:v>43430</c:v>
                </c:pt>
                <c:pt idx="330">
                  <c:v>43431</c:v>
                </c:pt>
                <c:pt idx="331">
                  <c:v>43432</c:v>
                </c:pt>
                <c:pt idx="332">
                  <c:v>43433</c:v>
                </c:pt>
                <c:pt idx="333">
                  <c:v>43434</c:v>
                </c:pt>
                <c:pt idx="334">
                  <c:v>43435</c:v>
                </c:pt>
                <c:pt idx="335">
                  <c:v>43436</c:v>
                </c:pt>
                <c:pt idx="336">
                  <c:v>43437</c:v>
                </c:pt>
                <c:pt idx="337">
                  <c:v>43438</c:v>
                </c:pt>
                <c:pt idx="338">
                  <c:v>43439</c:v>
                </c:pt>
                <c:pt idx="339">
                  <c:v>43440</c:v>
                </c:pt>
                <c:pt idx="340">
                  <c:v>43441</c:v>
                </c:pt>
                <c:pt idx="341">
                  <c:v>43442</c:v>
                </c:pt>
                <c:pt idx="342">
                  <c:v>43443</c:v>
                </c:pt>
                <c:pt idx="343">
                  <c:v>43444</c:v>
                </c:pt>
                <c:pt idx="344">
                  <c:v>43445</c:v>
                </c:pt>
                <c:pt idx="345">
                  <c:v>43446</c:v>
                </c:pt>
                <c:pt idx="346">
                  <c:v>43447</c:v>
                </c:pt>
                <c:pt idx="347">
                  <c:v>43448</c:v>
                </c:pt>
                <c:pt idx="348">
                  <c:v>43449</c:v>
                </c:pt>
                <c:pt idx="349">
                  <c:v>43450</c:v>
                </c:pt>
                <c:pt idx="350">
                  <c:v>43451</c:v>
                </c:pt>
                <c:pt idx="351">
                  <c:v>43452</c:v>
                </c:pt>
                <c:pt idx="352">
                  <c:v>43453</c:v>
                </c:pt>
                <c:pt idx="353">
                  <c:v>43454</c:v>
                </c:pt>
                <c:pt idx="354">
                  <c:v>43455</c:v>
                </c:pt>
                <c:pt idx="355">
                  <c:v>43456</c:v>
                </c:pt>
                <c:pt idx="356">
                  <c:v>43457</c:v>
                </c:pt>
                <c:pt idx="357">
                  <c:v>43458</c:v>
                </c:pt>
                <c:pt idx="358">
                  <c:v>43459</c:v>
                </c:pt>
                <c:pt idx="359">
                  <c:v>43460</c:v>
                </c:pt>
                <c:pt idx="360">
                  <c:v>43461</c:v>
                </c:pt>
                <c:pt idx="361">
                  <c:v>43462</c:v>
                </c:pt>
                <c:pt idx="362">
                  <c:v>43463</c:v>
                </c:pt>
                <c:pt idx="363">
                  <c:v>43464</c:v>
                </c:pt>
                <c:pt idx="364">
                  <c:v>43465</c:v>
                </c:pt>
              </c:numCache>
            </c:numRef>
          </c:xVal>
          <c:yVal>
            <c:numRef>
              <c:f>Sheet1!$F$4:$F$368</c:f>
              <c:numCache>
                <c:formatCode>General</c:formatCode>
                <c:ptCount val="365"/>
                <c:pt idx="0">
                  <c:v>52501.8</c:v>
                </c:pt>
                <c:pt idx="1">
                  <c:v>55866.2</c:v>
                </c:pt>
                <c:pt idx="2">
                  <c:v>47987.4</c:v>
                </c:pt>
                <c:pt idx="3">
                  <c:v>41749.5</c:v>
                </c:pt>
                <c:pt idx="4">
                  <c:v>37507.300000000003</c:v>
                </c:pt>
                <c:pt idx="5">
                  <c:v>25301.7</c:v>
                </c:pt>
                <c:pt idx="6">
                  <c:v>25341.3</c:v>
                </c:pt>
                <c:pt idx="7">
                  <c:v>28357.5</c:v>
                </c:pt>
                <c:pt idx="8">
                  <c:v>27076.6</c:v>
                </c:pt>
                <c:pt idx="9">
                  <c:v>24557.7</c:v>
                </c:pt>
                <c:pt idx="10">
                  <c:v>23613.8</c:v>
                </c:pt>
                <c:pt idx="11">
                  <c:v>37759.1</c:v>
                </c:pt>
                <c:pt idx="12">
                  <c:v>43086</c:v>
                </c:pt>
                <c:pt idx="13">
                  <c:v>37609</c:v>
                </c:pt>
                <c:pt idx="14">
                  <c:v>37117.599999999999</c:v>
                </c:pt>
                <c:pt idx="15">
                  <c:v>46168</c:v>
                </c:pt>
                <c:pt idx="16">
                  <c:v>52259.199999999997</c:v>
                </c:pt>
                <c:pt idx="17">
                  <c:v>43435.4</c:v>
                </c:pt>
                <c:pt idx="18">
                  <c:v>26614.1</c:v>
                </c:pt>
                <c:pt idx="19">
                  <c:v>22409.1</c:v>
                </c:pt>
                <c:pt idx="20">
                  <c:v>20246.900000000001</c:v>
                </c:pt>
                <c:pt idx="21">
                  <c:v>22559.9</c:v>
                </c:pt>
                <c:pt idx="22">
                  <c:v>34392</c:v>
                </c:pt>
                <c:pt idx="23">
                  <c:v>30748.9</c:v>
                </c:pt>
                <c:pt idx="24">
                  <c:v>23411</c:v>
                </c:pt>
                <c:pt idx="25">
                  <c:v>22870.1</c:v>
                </c:pt>
                <c:pt idx="26">
                  <c:v>26354.1</c:v>
                </c:pt>
                <c:pt idx="27">
                  <c:v>28056.1</c:v>
                </c:pt>
                <c:pt idx="28">
                  <c:v>32171.599999999999</c:v>
                </c:pt>
                <c:pt idx="29">
                  <c:v>24523.3</c:v>
                </c:pt>
                <c:pt idx="30">
                  <c:v>22081.599999999999</c:v>
                </c:pt>
                <c:pt idx="31">
                  <c:v>22769.5</c:v>
                </c:pt>
                <c:pt idx="32">
                  <c:v>26413.3</c:v>
                </c:pt>
                <c:pt idx="33">
                  <c:v>25115.5</c:v>
                </c:pt>
                <c:pt idx="34">
                  <c:v>29015.9</c:v>
                </c:pt>
                <c:pt idx="35">
                  <c:v>29333.4</c:v>
                </c:pt>
                <c:pt idx="36">
                  <c:v>30301.599999999999</c:v>
                </c:pt>
                <c:pt idx="37">
                  <c:v>36008.400000000001</c:v>
                </c:pt>
                <c:pt idx="38">
                  <c:v>31111.7</c:v>
                </c:pt>
                <c:pt idx="39">
                  <c:v>28143.1</c:v>
                </c:pt>
                <c:pt idx="40">
                  <c:v>29391.1</c:v>
                </c:pt>
                <c:pt idx="41">
                  <c:v>33893.699999999997</c:v>
                </c:pt>
                <c:pt idx="42">
                  <c:v>39268.5</c:v>
                </c:pt>
                <c:pt idx="43">
                  <c:v>35147.699999999997</c:v>
                </c:pt>
                <c:pt idx="44">
                  <c:v>26297</c:v>
                </c:pt>
                <c:pt idx="45">
                  <c:v>23799.9</c:v>
                </c:pt>
                <c:pt idx="46">
                  <c:v>25071.4</c:v>
                </c:pt>
                <c:pt idx="47">
                  <c:v>29491.4</c:v>
                </c:pt>
                <c:pt idx="48">
                  <c:v>25081.599999999999</c:v>
                </c:pt>
                <c:pt idx="49">
                  <c:v>22242.9</c:v>
                </c:pt>
                <c:pt idx="50">
                  <c:v>23376.6</c:v>
                </c:pt>
                <c:pt idx="51">
                  <c:v>27910.3</c:v>
                </c:pt>
                <c:pt idx="52">
                  <c:v>38771.4</c:v>
                </c:pt>
                <c:pt idx="53">
                  <c:v>32418.5</c:v>
                </c:pt>
                <c:pt idx="54">
                  <c:v>30747.4</c:v>
                </c:pt>
                <c:pt idx="55">
                  <c:v>31821.1</c:v>
                </c:pt>
                <c:pt idx="56">
                  <c:v>29251.9</c:v>
                </c:pt>
                <c:pt idx="57">
                  <c:v>26504.6</c:v>
                </c:pt>
                <c:pt idx="58">
                  <c:v>25963.4</c:v>
                </c:pt>
                <c:pt idx="59">
                  <c:v>25183.5</c:v>
                </c:pt>
                <c:pt idx="60">
                  <c:v>26597.3</c:v>
                </c:pt>
                <c:pt idx="61">
                  <c:v>23126.1</c:v>
                </c:pt>
                <c:pt idx="62">
                  <c:v>23162.5</c:v>
                </c:pt>
                <c:pt idx="63">
                  <c:v>24017.599999999999</c:v>
                </c:pt>
                <c:pt idx="64">
                  <c:v>32745.3</c:v>
                </c:pt>
                <c:pt idx="65">
                  <c:v>31610.5</c:v>
                </c:pt>
                <c:pt idx="66">
                  <c:v>25249.1</c:v>
                </c:pt>
                <c:pt idx="67">
                  <c:v>22104.2</c:v>
                </c:pt>
                <c:pt idx="68">
                  <c:v>26267.1</c:v>
                </c:pt>
                <c:pt idx="69">
                  <c:v>24551.599999999999</c:v>
                </c:pt>
                <c:pt idx="70">
                  <c:v>28840</c:v>
                </c:pt>
                <c:pt idx="71">
                  <c:v>33012.1</c:v>
                </c:pt>
                <c:pt idx="72">
                  <c:v>24703.9</c:v>
                </c:pt>
                <c:pt idx="73">
                  <c:v>21259.7</c:v>
                </c:pt>
                <c:pt idx="74">
                  <c:v>22595.200000000001</c:v>
                </c:pt>
                <c:pt idx="75">
                  <c:v>28318</c:v>
                </c:pt>
                <c:pt idx="76">
                  <c:v>25372.1</c:v>
                </c:pt>
                <c:pt idx="77">
                  <c:v>25177.200000000001</c:v>
                </c:pt>
                <c:pt idx="78">
                  <c:v>26488.9</c:v>
                </c:pt>
                <c:pt idx="79">
                  <c:v>23896.9</c:v>
                </c:pt>
                <c:pt idx="80">
                  <c:v>22968.2</c:v>
                </c:pt>
                <c:pt idx="81">
                  <c:v>21551.200000000001</c:v>
                </c:pt>
                <c:pt idx="82">
                  <c:v>24768.3</c:v>
                </c:pt>
                <c:pt idx="83">
                  <c:v>30004.5</c:v>
                </c:pt>
                <c:pt idx="84">
                  <c:v>27416.2</c:v>
                </c:pt>
                <c:pt idx="85">
                  <c:v>29811.4</c:v>
                </c:pt>
                <c:pt idx="86">
                  <c:v>30266.400000000001</c:v>
                </c:pt>
                <c:pt idx="87">
                  <c:v>29722.7</c:v>
                </c:pt>
                <c:pt idx="88">
                  <c:v>28042.6</c:v>
                </c:pt>
                <c:pt idx="89">
                  <c:v>24051.200000000001</c:v>
                </c:pt>
                <c:pt idx="90">
                  <c:v>26139.3</c:v>
                </c:pt>
                <c:pt idx="91">
                  <c:v>25610.5</c:v>
                </c:pt>
                <c:pt idx="92">
                  <c:v>22748.9</c:v>
                </c:pt>
                <c:pt idx="93">
                  <c:v>24957.9</c:v>
                </c:pt>
                <c:pt idx="94">
                  <c:v>24281.200000000001</c:v>
                </c:pt>
                <c:pt idx="95">
                  <c:v>25933</c:v>
                </c:pt>
                <c:pt idx="96">
                  <c:v>26207.3</c:v>
                </c:pt>
                <c:pt idx="97">
                  <c:v>29710.2</c:v>
                </c:pt>
                <c:pt idx="98">
                  <c:v>29457.7</c:v>
                </c:pt>
                <c:pt idx="99">
                  <c:v>28012.400000000001</c:v>
                </c:pt>
                <c:pt idx="100">
                  <c:v>24938.1</c:v>
                </c:pt>
                <c:pt idx="101">
                  <c:v>24906.7</c:v>
                </c:pt>
                <c:pt idx="102">
                  <c:v>23578.3</c:v>
                </c:pt>
                <c:pt idx="103">
                  <c:v>23799.1</c:v>
                </c:pt>
                <c:pt idx="104">
                  <c:v>27211.200000000001</c:v>
                </c:pt>
                <c:pt idx="105">
                  <c:v>24169.4</c:v>
                </c:pt>
                <c:pt idx="106">
                  <c:v>22240.400000000001</c:v>
                </c:pt>
                <c:pt idx="107">
                  <c:v>23179.3</c:v>
                </c:pt>
                <c:pt idx="108">
                  <c:v>27055.200000000001</c:v>
                </c:pt>
                <c:pt idx="109">
                  <c:v>22325.7</c:v>
                </c:pt>
                <c:pt idx="110">
                  <c:v>22304.2</c:v>
                </c:pt>
                <c:pt idx="111">
                  <c:v>26290</c:v>
                </c:pt>
                <c:pt idx="112">
                  <c:v>29472.3</c:v>
                </c:pt>
                <c:pt idx="113">
                  <c:v>30914.6</c:v>
                </c:pt>
                <c:pt idx="114">
                  <c:v>27713.5</c:v>
                </c:pt>
                <c:pt idx="115">
                  <c:v>30300.5</c:v>
                </c:pt>
                <c:pt idx="116">
                  <c:v>30115.599999999999</c:v>
                </c:pt>
                <c:pt idx="117">
                  <c:v>24125.1</c:v>
                </c:pt>
                <c:pt idx="118">
                  <c:v>23602.9</c:v>
                </c:pt>
                <c:pt idx="119">
                  <c:v>24526.400000000001</c:v>
                </c:pt>
                <c:pt idx="120">
                  <c:v>23214.2</c:v>
                </c:pt>
                <c:pt idx="121">
                  <c:v>23363</c:v>
                </c:pt>
                <c:pt idx="122">
                  <c:v>27349.9</c:v>
                </c:pt>
                <c:pt idx="123">
                  <c:v>33188.199999999997</c:v>
                </c:pt>
                <c:pt idx="124">
                  <c:v>33914.9</c:v>
                </c:pt>
                <c:pt idx="125">
                  <c:v>33391.4</c:v>
                </c:pt>
                <c:pt idx="126">
                  <c:v>30047.7</c:v>
                </c:pt>
                <c:pt idx="127">
                  <c:v>26072</c:v>
                </c:pt>
                <c:pt idx="128">
                  <c:v>28503.5</c:v>
                </c:pt>
                <c:pt idx="129">
                  <c:v>29821.200000000001</c:v>
                </c:pt>
                <c:pt idx="130">
                  <c:v>29294.6</c:v>
                </c:pt>
                <c:pt idx="131">
                  <c:v>27146.5</c:v>
                </c:pt>
                <c:pt idx="132">
                  <c:v>29406.3</c:v>
                </c:pt>
                <c:pt idx="133">
                  <c:v>31529.9</c:v>
                </c:pt>
                <c:pt idx="134">
                  <c:v>35945.4</c:v>
                </c:pt>
                <c:pt idx="135">
                  <c:v>37889.4</c:v>
                </c:pt>
                <c:pt idx="136">
                  <c:v>34188.6</c:v>
                </c:pt>
                <c:pt idx="137">
                  <c:v>31019.1</c:v>
                </c:pt>
                <c:pt idx="138">
                  <c:v>27797</c:v>
                </c:pt>
                <c:pt idx="139">
                  <c:v>31625.5</c:v>
                </c:pt>
                <c:pt idx="140">
                  <c:v>34615</c:v>
                </c:pt>
                <c:pt idx="141">
                  <c:v>36049.5</c:v>
                </c:pt>
                <c:pt idx="142">
                  <c:v>36575.5</c:v>
                </c:pt>
                <c:pt idx="143">
                  <c:v>41240</c:v>
                </c:pt>
                <c:pt idx="144">
                  <c:v>39853.800000000003</c:v>
                </c:pt>
                <c:pt idx="145">
                  <c:v>39546.400000000001</c:v>
                </c:pt>
                <c:pt idx="146">
                  <c:v>40217.599999999999</c:v>
                </c:pt>
                <c:pt idx="147">
                  <c:v>39641.599999999999</c:v>
                </c:pt>
                <c:pt idx="148">
                  <c:v>40004.800000000003</c:v>
                </c:pt>
                <c:pt idx="149">
                  <c:v>41769.9</c:v>
                </c:pt>
                <c:pt idx="150">
                  <c:v>41496.300000000003</c:v>
                </c:pt>
                <c:pt idx="151">
                  <c:v>43477.3</c:v>
                </c:pt>
                <c:pt idx="152">
                  <c:v>42329.7</c:v>
                </c:pt>
                <c:pt idx="153">
                  <c:v>40661.9</c:v>
                </c:pt>
                <c:pt idx="154">
                  <c:v>42526.400000000001</c:v>
                </c:pt>
                <c:pt idx="155">
                  <c:v>41477.300000000003</c:v>
                </c:pt>
                <c:pt idx="156">
                  <c:v>42011.5</c:v>
                </c:pt>
                <c:pt idx="157">
                  <c:v>39894.800000000003</c:v>
                </c:pt>
                <c:pt idx="158">
                  <c:v>38647.199999999997</c:v>
                </c:pt>
                <c:pt idx="159">
                  <c:v>37559.599999999999</c:v>
                </c:pt>
                <c:pt idx="160">
                  <c:v>36522.1</c:v>
                </c:pt>
                <c:pt idx="161">
                  <c:v>38560.800000000003</c:v>
                </c:pt>
                <c:pt idx="162">
                  <c:v>41246.400000000001</c:v>
                </c:pt>
                <c:pt idx="163">
                  <c:v>41454.6</c:v>
                </c:pt>
                <c:pt idx="164">
                  <c:v>38558.1</c:v>
                </c:pt>
                <c:pt idx="165">
                  <c:v>38341.800000000003</c:v>
                </c:pt>
                <c:pt idx="166">
                  <c:v>36643.300000000003</c:v>
                </c:pt>
                <c:pt idx="167">
                  <c:v>35532.1</c:v>
                </c:pt>
                <c:pt idx="168">
                  <c:v>39621.300000000003</c:v>
                </c:pt>
                <c:pt idx="169">
                  <c:v>38120.400000000001</c:v>
                </c:pt>
                <c:pt idx="170">
                  <c:v>39048.199999999997</c:v>
                </c:pt>
                <c:pt idx="171">
                  <c:v>41384.699999999997</c:v>
                </c:pt>
                <c:pt idx="172">
                  <c:v>41294</c:v>
                </c:pt>
                <c:pt idx="173">
                  <c:v>39201.4</c:v>
                </c:pt>
                <c:pt idx="174">
                  <c:v>38943.1</c:v>
                </c:pt>
                <c:pt idx="175">
                  <c:v>37964.6</c:v>
                </c:pt>
                <c:pt idx="176">
                  <c:v>41618.5</c:v>
                </c:pt>
                <c:pt idx="177">
                  <c:v>42264.1</c:v>
                </c:pt>
                <c:pt idx="178">
                  <c:v>42594.8</c:v>
                </c:pt>
                <c:pt idx="179">
                  <c:v>41433.699999999997</c:v>
                </c:pt>
                <c:pt idx="180">
                  <c:v>37529.300000000003</c:v>
                </c:pt>
                <c:pt idx="181">
                  <c:v>38654</c:v>
                </c:pt>
                <c:pt idx="182">
                  <c:v>43467.7</c:v>
                </c:pt>
                <c:pt idx="183">
                  <c:v>43997.9</c:v>
                </c:pt>
                <c:pt idx="184">
                  <c:v>44086.6</c:v>
                </c:pt>
                <c:pt idx="185">
                  <c:v>43700.1</c:v>
                </c:pt>
                <c:pt idx="186">
                  <c:v>46015.6</c:v>
                </c:pt>
                <c:pt idx="187">
                  <c:v>43794.8</c:v>
                </c:pt>
                <c:pt idx="188">
                  <c:v>41998.7</c:v>
                </c:pt>
                <c:pt idx="189">
                  <c:v>42444.2</c:v>
                </c:pt>
                <c:pt idx="190">
                  <c:v>43952.7</c:v>
                </c:pt>
                <c:pt idx="191">
                  <c:v>45081.5</c:v>
                </c:pt>
                <c:pt idx="192">
                  <c:v>44274.8</c:v>
                </c:pt>
                <c:pt idx="193">
                  <c:v>44520.800000000003</c:v>
                </c:pt>
                <c:pt idx="194">
                  <c:v>43458.1</c:v>
                </c:pt>
                <c:pt idx="195">
                  <c:v>43811.4</c:v>
                </c:pt>
                <c:pt idx="196">
                  <c:v>46093.5</c:v>
                </c:pt>
                <c:pt idx="197">
                  <c:v>53003.7</c:v>
                </c:pt>
                <c:pt idx="198">
                  <c:v>56280.800000000003</c:v>
                </c:pt>
                <c:pt idx="199">
                  <c:v>57249.8</c:v>
                </c:pt>
                <c:pt idx="200">
                  <c:v>58152.2</c:v>
                </c:pt>
                <c:pt idx="201">
                  <c:v>58025.7</c:v>
                </c:pt>
                <c:pt idx="202">
                  <c:v>58034.1</c:v>
                </c:pt>
                <c:pt idx="203">
                  <c:v>52213.599999999999</c:v>
                </c:pt>
                <c:pt idx="204">
                  <c:v>51590.5</c:v>
                </c:pt>
                <c:pt idx="205">
                  <c:v>51962.400000000001</c:v>
                </c:pt>
                <c:pt idx="206">
                  <c:v>50159.7</c:v>
                </c:pt>
                <c:pt idx="207">
                  <c:v>47078.3</c:v>
                </c:pt>
                <c:pt idx="208">
                  <c:v>42371.4</c:v>
                </c:pt>
                <c:pt idx="209">
                  <c:v>42772.4</c:v>
                </c:pt>
                <c:pt idx="210">
                  <c:v>45805.1</c:v>
                </c:pt>
                <c:pt idx="211">
                  <c:v>45088.1</c:v>
                </c:pt>
                <c:pt idx="212">
                  <c:v>44049.2</c:v>
                </c:pt>
                <c:pt idx="213">
                  <c:v>43514.8</c:v>
                </c:pt>
                <c:pt idx="214">
                  <c:v>42608.5</c:v>
                </c:pt>
                <c:pt idx="215">
                  <c:v>40063.5</c:v>
                </c:pt>
                <c:pt idx="216">
                  <c:v>39964.300000000003</c:v>
                </c:pt>
                <c:pt idx="217">
                  <c:v>40817.199999999997</c:v>
                </c:pt>
                <c:pt idx="218">
                  <c:v>44736.3</c:v>
                </c:pt>
                <c:pt idx="219">
                  <c:v>46506</c:v>
                </c:pt>
                <c:pt idx="220">
                  <c:v>46892.5</c:v>
                </c:pt>
                <c:pt idx="221">
                  <c:v>44559.7</c:v>
                </c:pt>
                <c:pt idx="222">
                  <c:v>41816.199999999997</c:v>
                </c:pt>
                <c:pt idx="223">
                  <c:v>42574.5</c:v>
                </c:pt>
                <c:pt idx="224">
                  <c:v>43651.3</c:v>
                </c:pt>
                <c:pt idx="225">
                  <c:v>40149.5</c:v>
                </c:pt>
                <c:pt idx="226">
                  <c:v>41899.599999999999</c:v>
                </c:pt>
                <c:pt idx="227">
                  <c:v>45049.599999999999</c:v>
                </c:pt>
                <c:pt idx="228">
                  <c:v>45188</c:v>
                </c:pt>
                <c:pt idx="229">
                  <c:v>44551.1</c:v>
                </c:pt>
                <c:pt idx="230">
                  <c:v>44427.7</c:v>
                </c:pt>
                <c:pt idx="231">
                  <c:v>44532.7</c:v>
                </c:pt>
                <c:pt idx="232">
                  <c:v>45600.2</c:v>
                </c:pt>
                <c:pt idx="233">
                  <c:v>46390.9</c:v>
                </c:pt>
                <c:pt idx="234">
                  <c:v>44869.3</c:v>
                </c:pt>
                <c:pt idx="235">
                  <c:v>42703.6</c:v>
                </c:pt>
                <c:pt idx="236">
                  <c:v>42588.4</c:v>
                </c:pt>
                <c:pt idx="237">
                  <c:v>42689.1</c:v>
                </c:pt>
                <c:pt idx="238">
                  <c:v>42689.2</c:v>
                </c:pt>
                <c:pt idx="239">
                  <c:v>43630.6</c:v>
                </c:pt>
                <c:pt idx="240">
                  <c:v>42716.6</c:v>
                </c:pt>
                <c:pt idx="241">
                  <c:v>42439.8</c:v>
                </c:pt>
                <c:pt idx="242">
                  <c:v>42912.2</c:v>
                </c:pt>
                <c:pt idx="243">
                  <c:v>40937.1</c:v>
                </c:pt>
                <c:pt idx="244">
                  <c:v>43263.1</c:v>
                </c:pt>
                <c:pt idx="245">
                  <c:v>43182.400000000001</c:v>
                </c:pt>
                <c:pt idx="246">
                  <c:v>42093.1</c:v>
                </c:pt>
                <c:pt idx="247">
                  <c:v>42963</c:v>
                </c:pt>
                <c:pt idx="248">
                  <c:v>43666.1</c:v>
                </c:pt>
                <c:pt idx="249">
                  <c:v>42245.8</c:v>
                </c:pt>
                <c:pt idx="250">
                  <c:v>41309.4</c:v>
                </c:pt>
                <c:pt idx="251">
                  <c:v>40125.800000000003</c:v>
                </c:pt>
                <c:pt idx="252">
                  <c:v>39271.9</c:v>
                </c:pt>
                <c:pt idx="253">
                  <c:v>37578</c:v>
                </c:pt>
                <c:pt idx="254">
                  <c:v>36392</c:v>
                </c:pt>
                <c:pt idx="255">
                  <c:v>38708.199999999997</c:v>
                </c:pt>
                <c:pt idx="256">
                  <c:v>39270.199999999997</c:v>
                </c:pt>
                <c:pt idx="257">
                  <c:v>38986.800000000003</c:v>
                </c:pt>
                <c:pt idx="258">
                  <c:v>38965.1</c:v>
                </c:pt>
                <c:pt idx="259">
                  <c:v>39138.9</c:v>
                </c:pt>
                <c:pt idx="260">
                  <c:v>40976.1</c:v>
                </c:pt>
                <c:pt idx="261">
                  <c:v>38935.5</c:v>
                </c:pt>
                <c:pt idx="262">
                  <c:v>38549</c:v>
                </c:pt>
                <c:pt idx="263">
                  <c:v>38084.1</c:v>
                </c:pt>
                <c:pt idx="264">
                  <c:v>35120</c:v>
                </c:pt>
                <c:pt idx="265">
                  <c:v>37053.699999999997</c:v>
                </c:pt>
                <c:pt idx="266">
                  <c:v>33463.5</c:v>
                </c:pt>
                <c:pt idx="267">
                  <c:v>32159.1</c:v>
                </c:pt>
                <c:pt idx="268">
                  <c:v>32855.800000000003</c:v>
                </c:pt>
                <c:pt idx="269">
                  <c:v>30487.3</c:v>
                </c:pt>
                <c:pt idx="270">
                  <c:v>29107.3</c:v>
                </c:pt>
                <c:pt idx="271">
                  <c:v>28548.6</c:v>
                </c:pt>
                <c:pt idx="272">
                  <c:v>27745.9</c:v>
                </c:pt>
                <c:pt idx="273">
                  <c:v>29019.7</c:v>
                </c:pt>
                <c:pt idx="274">
                  <c:v>30952.1</c:v>
                </c:pt>
                <c:pt idx="275">
                  <c:v>28560.9</c:v>
                </c:pt>
                <c:pt idx="276">
                  <c:v>28155.7</c:v>
                </c:pt>
                <c:pt idx="277">
                  <c:v>28686.1</c:v>
                </c:pt>
                <c:pt idx="278">
                  <c:v>31063.8</c:v>
                </c:pt>
                <c:pt idx="279">
                  <c:v>34363.699999999997</c:v>
                </c:pt>
                <c:pt idx="280">
                  <c:v>29504.400000000001</c:v>
                </c:pt>
                <c:pt idx="281">
                  <c:v>34963.699999999997</c:v>
                </c:pt>
                <c:pt idx="282">
                  <c:v>33059.599999999999</c:v>
                </c:pt>
                <c:pt idx="283">
                  <c:v>27643.4</c:v>
                </c:pt>
                <c:pt idx="284">
                  <c:v>26355</c:v>
                </c:pt>
                <c:pt idx="285">
                  <c:v>29934</c:v>
                </c:pt>
                <c:pt idx="286">
                  <c:v>28214</c:v>
                </c:pt>
                <c:pt idx="287">
                  <c:v>27292.400000000001</c:v>
                </c:pt>
                <c:pt idx="288">
                  <c:v>32874.300000000003</c:v>
                </c:pt>
                <c:pt idx="289">
                  <c:v>32728.6</c:v>
                </c:pt>
                <c:pt idx="290">
                  <c:v>32269.1</c:v>
                </c:pt>
                <c:pt idx="291">
                  <c:v>31752.799999999999</c:v>
                </c:pt>
                <c:pt idx="292">
                  <c:v>28709.200000000001</c:v>
                </c:pt>
                <c:pt idx="293">
                  <c:v>28305.1</c:v>
                </c:pt>
                <c:pt idx="294">
                  <c:v>28137.3</c:v>
                </c:pt>
                <c:pt idx="295">
                  <c:v>29619.8</c:v>
                </c:pt>
                <c:pt idx="296">
                  <c:v>28712.3</c:v>
                </c:pt>
                <c:pt idx="297">
                  <c:v>29800.2</c:v>
                </c:pt>
                <c:pt idx="298">
                  <c:v>31155.4</c:v>
                </c:pt>
                <c:pt idx="299">
                  <c:v>27771.3</c:v>
                </c:pt>
                <c:pt idx="300">
                  <c:v>25862</c:v>
                </c:pt>
                <c:pt idx="301">
                  <c:v>26573.4</c:v>
                </c:pt>
                <c:pt idx="302">
                  <c:v>22822.1</c:v>
                </c:pt>
                <c:pt idx="303">
                  <c:v>28165.1</c:v>
                </c:pt>
                <c:pt idx="304">
                  <c:v>27824.9</c:v>
                </c:pt>
                <c:pt idx="305">
                  <c:v>23363.4</c:v>
                </c:pt>
                <c:pt idx="306">
                  <c:v>20690.400000000001</c:v>
                </c:pt>
                <c:pt idx="307">
                  <c:v>26357</c:v>
                </c:pt>
                <c:pt idx="308">
                  <c:v>24984.1</c:v>
                </c:pt>
                <c:pt idx="309">
                  <c:v>29543.9</c:v>
                </c:pt>
                <c:pt idx="310">
                  <c:v>30877.1</c:v>
                </c:pt>
                <c:pt idx="311">
                  <c:v>26925.200000000001</c:v>
                </c:pt>
                <c:pt idx="312">
                  <c:v>25872.6</c:v>
                </c:pt>
                <c:pt idx="313">
                  <c:v>30650.3</c:v>
                </c:pt>
                <c:pt idx="314">
                  <c:v>30144.5</c:v>
                </c:pt>
                <c:pt idx="315">
                  <c:v>29702.799999999999</c:v>
                </c:pt>
                <c:pt idx="316">
                  <c:v>37947.300000000003</c:v>
                </c:pt>
                <c:pt idx="317">
                  <c:v>43361.1</c:v>
                </c:pt>
                <c:pt idx="318">
                  <c:v>31013.9</c:v>
                </c:pt>
                <c:pt idx="319">
                  <c:v>25728.2</c:v>
                </c:pt>
                <c:pt idx="320">
                  <c:v>24901.9</c:v>
                </c:pt>
                <c:pt idx="321">
                  <c:v>26169.4</c:v>
                </c:pt>
                <c:pt idx="322">
                  <c:v>32661.5</c:v>
                </c:pt>
                <c:pt idx="323">
                  <c:v>34729.800000000003</c:v>
                </c:pt>
                <c:pt idx="324">
                  <c:v>30124.7</c:v>
                </c:pt>
                <c:pt idx="325">
                  <c:v>24831</c:v>
                </c:pt>
                <c:pt idx="326">
                  <c:v>24565.5</c:v>
                </c:pt>
                <c:pt idx="327">
                  <c:v>24466.3</c:v>
                </c:pt>
                <c:pt idx="328">
                  <c:v>23977.200000000001</c:v>
                </c:pt>
                <c:pt idx="329">
                  <c:v>31628.6</c:v>
                </c:pt>
                <c:pt idx="330">
                  <c:v>29653.200000000001</c:v>
                </c:pt>
                <c:pt idx="331">
                  <c:v>25231.200000000001</c:v>
                </c:pt>
                <c:pt idx="332">
                  <c:v>24687</c:v>
                </c:pt>
                <c:pt idx="333">
                  <c:v>25291.200000000001</c:v>
                </c:pt>
                <c:pt idx="334">
                  <c:v>24922.5</c:v>
                </c:pt>
                <c:pt idx="335">
                  <c:v>25568.3</c:v>
                </c:pt>
                <c:pt idx="336">
                  <c:v>28927.5</c:v>
                </c:pt>
                <c:pt idx="337">
                  <c:v>36598</c:v>
                </c:pt>
                <c:pt idx="338">
                  <c:v>27226.3</c:v>
                </c:pt>
                <c:pt idx="339">
                  <c:v>27233.1</c:v>
                </c:pt>
                <c:pt idx="340">
                  <c:v>31362.2</c:v>
                </c:pt>
                <c:pt idx="341">
                  <c:v>34173.4</c:v>
                </c:pt>
                <c:pt idx="342">
                  <c:v>40874</c:v>
                </c:pt>
                <c:pt idx="343">
                  <c:v>38733</c:v>
                </c:pt>
                <c:pt idx="344">
                  <c:v>25553.1</c:v>
                </c:pt>
                <c:pt idx="345">
                  <c:v>24566.799999999999</c:v>
                </c:pt>
                <c:pt idx="346">
                  <c:v>24033.200000000001</c:v>
                </c:pt>
                <c:pt idx="347">
                  <c:v>24037</c:v>
                </c:pt>
                <c:pt idx="348">
                  <c:v>34083</c:v>
                </c:pt>
                <c:pt idx="349">
                  <c:v>32592.7</c:v>
                </c:pt>
                <c:pt idx="350">
                  <c:v>33517.1</c:v>
                </c:pt>
                <c:pt idx="351">
                  <c:v>31375.7</c:v>
                </c:pt>
                <c:pt idx="352">
                  <c:v>27754.3</c:v>
                </c:pt>
                <c:pt idx="353">
                  <c:v>25644.2</c:v>
                </c:pt>
                <c:pt idx="354">
                  <c:v>25882.799999999999</c:v>
                </c:pt>
                <c:pt idx="355">
                  <c:v>25296.3</c:v>
                </c:pt>
                <c:pt idx="356">
                  <c:v>29364.3</c:v>
                </c:pt>
                <c:pt idx="357">
                  <c:v>29327.599999999999</c:v>
                </c:pt>
                <c:pt idx="358">
                  <c:v>25293.599999999999</c:v>
                </c:pt>
                <c:pt idx="359">
                  <c:v>24551.599999999999</c:v>
                </c:pt>
                <c:pt idx="360">
                  <c:v>23213.9</c:v>
                </c:pt>
                <c:pt idx="361">
                  <c:v>33993.5</c:v>
                </c:pt>
                <c:pt idx="362">
                  <c:v>37478.5</c:v>
                </c:pt>
                <c:pt idx="363">
                  <c:v>38744</c:v>
                </c:pt>
                <c:pt idx="364">
                  <c:v>35144.1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Sheet1!$G$3</c:f>
              <c:strCache>
                <c:ptCount val="1"/>
                <c:pt idx="0">
                  <c:v>Regulation Up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Sheet1!$E$4:$E$368</c:f>
              <c:numCache>
                <c:formatCode>[$-409]mm/dd/yyyy</c:formatCode>
                <c:ptCount val="365"/>
                <c:pt idx="0">
                  <c:v>43101</c:v>
                </c:pt>
                <c:pt idx="1">
                  <c:v>43102</c:v>
                </c:pt>
                <c:pt idx="2">
                  <c:v>43103</c:v>
                </c:pt>
                <c:pt idx="3">
                  <c:v>43104</c:v>
                </c:pt>
                <c:pt idx="4">
                  <c:v>43105</c:v>
                </c:pt>
                <c:pt idx="5">
                  <c:v>43106</c:v>
                </c:pt>
                <c:pt idx="6">
                  <c:v>43107</c:v>
                </c:pt>
                <c:pt idx="7">
                  <c:v>43108</c:v>
                </c:pt>
                <c:pt idx="8">
                  <c:v>43109</c:v>
                </c:pt>
                <c:pt idx="9">
                  <c:v>43110</c:v>
                </c:pt>
                <c:pt idx="10">
                  <c:v>43111</c:v>
                </c:pt>
                <c:pt idx="11">
                  <c:v>43112</c:v>
                </c:pt>
                <c:pt idx="12">
                  <c:v>43113</c:v>
                </c:pt>
                <c:pt idx="13">
                  <c:v>43114</c:v>
                </c:pt>
                <c:pt idx="14">
                  <c:v>43115</c:v>
                </c:pt>
                <c:pt idx="15">
                  <c:v>43116</c:v>
                </c:pt>
                <c:pt idx="16">
                  <c:v>43117</c:v>
                </c:pt>
                <c:pt idx="17">
                  <c:v>43118</c:v>
                </c:pt>
                <c:pt idx="18">
                  <c:v>43119</c:v>
                </c:pt>
                <c:pt idx="19">
                  <c:v>43120</c:v>
                </c:pt>
                <c:pt idx="20">
                  <c:v>43121</c:v>
                </c:pt>
                <c:pt idx="21">
                  <c:v>43122</c:v>
                </c:pt>
                <c:pt idx="22">
                  <c:v>43123</c:v>
                </c:pt>
                <c:pt idx="23">
                  <c:v>43124</c:v>
                </c:pt>
                <c:pt idx="24">
                  <c:v>43125</c:v>
                </c:pt>
                <c:pt idx="25">
                  <c:v>43126</c:v>
                </c:pt>
                <c:pt idx="26">
                  <c:v>43127</c:v>
                </c:pt>
                <c:pt idx="27">
                  <c:v>43128</c:v>
                </c:pt>
                <c:pt idx="28">
                  <c:v>43129</c:v>
                </c:pt>
                <c:pt idx="29">
                  <c:v>43130</c:v>
                </c:pt>
                <c:pt idx="30">
                  <c:v>43131</c:v>
                </c:pt>
                <c:pt idx="31">
                  <c:v>43132</c:v>
                </c:pt>
                <c:pt idx="32">
                  <c:v>43133</c:v>
                </c:pt>
                <c:pt idx="33">
                  <c:v>43134</c:v>
                </c:pt>
                <c:pt idx="34">
                  <c:v>43135</c:v>
                </c:pt>
                <c:pt idx="35">
                  <c:v>43136</c:v>
                </c:pt>
                <c:pt idx="36">
                  <c:v>43137</c:v>
                </c:pt>
                <c:pt idx="37">
                  <c:v>43138</c:v>
                </c:pt>
                <c:pt idx="38">
                  <c:v>43139</c:v>
                </c:pt>
                <c:pt idx="39">
                  <c:v>43140</c:v>
                </c:pt>
                <c:pt idx="40">
                  <c:v>43141</c:v>
                </c:pt>
                <c:pt idx="41">
                  <c:v>43142</c:v>
                </c:pt>
                <c:pt idx="42">
                  <c:v>43143</c:v>
                </c:pt>
                <c:pt idx="43">
                  <c:v>43144</c:v>
                </c:pt>
                <c:pt idx="44">
                  <c:v>43145</c:v>
                </c:pt>
                <c:pt idx="45">
                  <c:v>43146</c:v>
                </c:pt>
                <c:pt idx="46">
                  <c:v>43147</c:v>
                </c:pt>
                <c:pt idx="47">
                  <c:v>43148</c:v>
                </c:pt>
                <c:pt idx="48">
                  <c:v>43149</c:v>
                </c:pt>
                <c:pt idx="49">
                  <c:v>43150</c:v>
                </c:pt>
                <c:pt idx="50">
                  <c:v>43151</c:v>
                </c:pt>
                <c:pt idx="51">
                  <c:v>43152</c:v>
                </c:pt>
                <c:pt idx="52">
                  <c:v>43153</c:v>
                </c:pt>
                <c:pt idx="53">
                  <c:v>43154</c:v>
                </c:pt>
                <c:pt idx="54">
                  <c:v>43155</c:v>
                </c:pt>
                <c:pt idx="55">
                  <c:v>43156</c:v>
                </c:pt>
                <c:pt idx="56">
                  <c:v>43157</c:v>
                </c:pt>
                <c:pt idx="57">
                  <c:v>43158</c:v>
                </c:pt>
                <c:pt idx="58">
                  <c:v>43159</c:v>
                </c:pt>
                <c:pt idx="59">
                  <c:v>43160</c:v>
                </c:pt>
                <c:pt idx="60">
                  <c:v>43161</c:v>
                </c:pt>
                <c:pt idx="61">
                  <c:v>43162</c:v>
                </c:pt>
                <c:pt idx="62">
                  <c:v>43163</c:v>
                </c:pt>
                <c:pt idx="63">
                  <c:v>43164</c:v>
                </c:pt>
                <c:pt idx="64">
                  <c:v>43165</c:v>
                </c:pt>
                <c:pt idx="65">
                  <c:v>43166</c:v>
                </c:pt>
                <c:pt idx="66">
                  <c:v>43167</c:v>
                </c:pt>
                <c:pt idx="67">
                  <c:v>43168</c:v>
                </c:pt>
                <c:pt idx="68">
                  <c:v>43169</c:v>
                </c:pt>
                <c:pt idx="69">
                  <c:v>43170</c:v>
                </c:pt>
                <c:pt idx="70">
                  <c:v>43171</c:v>
                </c:pt>
                <c:pt idx="71">
                  <c:v>43172</c:v>
                </c:pt>
                <c:pt idx="72">
                  <c:v>43173</c:v>
                </c:pt>
                <c:pt idx="73">
                  <c:v>43174</c:v>
                </c:pt>
                <c:pt idx="74">
                  <c:v>43175</c:v>
                </c:pt>
                <c:pt idx="75">
                  <c:v>43176</c:v>
                </c:pt>
                <c:pt idx="76">
                  <c:v>43177</c:v>
                </c:pt>
                <c:pt idx="77">
                  <c:v>43178</c:v>
                </c:pt>
                <c:pt idx="78">
                  <c:v>43179</c:v>
                </c:pt>
                <c:pt idx="79">
                  <c:v>43180</c:v>
                </c:pt>
                <c:pt idx="80">
                  <c:v>43181</c:v>
                </c:pt>
                <c:pt idx="81">
                  <c:v>43182</c:v>
                </c:pt>
                <c:pt idx="82">
                  <c:v>43183</c:v>
                </c:pt>
                <c:pt idx="83">
                  <c:v>43184</c:v>
                </c:pt>
                <c:pt idx="84">
                  <c:v>43185</c:v>
                </c:pt>
                <c:pt idx="85">
                  <c:v>43186</c:v>
                </c:pt>
                <c:pt idx="86">
                  <c:v>43187</c:v>
                </c:pt>
                <c:pt idx="87">
                  <c:v>43188</c:v>
                </c:pt>
                <c:pt idx="88">
                  <c:v>43189</c:v>
                </c:pt>
                <c:pt idx="89">
                  <c:v>43190</c:v>
                </c:pt>
                <c:pt idx="90">
                  <c:v>43191</c:v>
                </c:pt>
                <c:pt idx="91">
                  <c:v>43192</c:v>
                </c:pt>
                <c:pt idx="92">
                  <c:v>43193</c:v>
                </c:pt>
                <c:pt idx="93">
                  <c:v>43194</c:v>
                </c:pt>
                <c:pt idx="94">
                  <c:v>43195</c:v>
                </c:pt>
                <c:pt idx="95">
                  <c:v>43196</c:v>
                </c:pt>
                <c:pt idx="96">
                  <c:v>43197</c:v>
                </c:pt>
                <c:pt idx="97">
                  <c:v>43198</c:v>
                </c:pt>
                <c:pt idx="98">
                  <c:v>43199</c:v>
                </c:pt>
                <c:pt idx="99">
                  <c:v>43200</c:v>
                </c:pt>
                <c:pt idx="100">
                  <c:v>43201</c:v>
                </c:pt>
                <c:pt idx="101">
                  <c:v>43202</c:v>
                </c:pt>
                <c:pt idx="102">
                  <c:v>43203</c:v>
                </c:pt>
                <c:pt idx="103">
                  <c:v>43204</c:v>
                </c:pt>
                <c:pt idx="104">
                  <c:v>43205</c:v>
                </c:pt>
                <c:pt idx="105">
                  <c:v>43206</c:v>
                </c:pt>
                <c:pt idx="106">
                  <c:v>43207</c:v>
                </c:pt>
                <c:pt idx="107">
                  <c:v>43208</c:v>
                </c:pt>
                <c:pt idx="108">
                  <c:v>43209</c:v>
                </c:pt>
                <c:pt idx="109">
                  <c:v>43210</c:v>
                </c:pt>
                <c:pt idx="110">
                  <c:v>43211</c:v>
                </c:pt>
                <c:pt idx="111">
                  <c:v>43212</c:v>
                </c:pt>
                <c:pt idx="112">
                  <c:v>43213</c:v>
                </c:pt>
                <c:pt idx="113">
                  <c:v>43214</c:v>
                </c:pt>
                <c:pt idx="114">
                  <c:v>43215</c:v>
                </c:pt>
                <c:pt idx="115">
                  <c:v>43216</c:v>
                </c:pt>
                <c:pt idx="116">
                  <c:v>43217</c:v>
                </c:pt>
                <c:pt idx="117">
                  <c:v>43218</c:v>
                </c:pt>
                <c:pt idx="118">
                  <c:v>43219</c:v>
                </c:pt>
                <c:pt idx="119">
                  <c:v>43220</c:v>
                </c:pt>
                <c:pt idx="120">
                  <c:v>43221</c:v>
                </c:pt>
                <c:pt idx="121">
                  <c:v>43222</c:v>
                </c:pt>
                <c:pt idx="122">
                  <c:v>43223</c:v>
                </c:pt>
                <c:pt idx="123">
                  <c:v>43224</c:v>
                </c:pt>
                <c:pt idx="124">
                  <c:v>43225</c:v>
                </c:pt>
                <c:pt idx="125">
                  <c:v>43226</c:v>
                </c:pt>
                <c:pt idx="126">
                  <c:v>43227</c:v>
                </c:pt>
                <c:pt idx="127">
                  <c:v>43228</c:v>
                </c:pt>
                <c:pt idx="128">
                  <c:v>43229</c:v>
                </c:pt>
                <c:pt idx="129">
                  <c:v>43230</c:v>
                </c:pt>
                <c:pt idx="130">
                  <c:v>43231</c:v>
                </c:pt>
                <c:pt idx="131">
                  <c:v>43232</c:v>
                </c:pt>
                <c:pt idx="132">
                  <c:v>43233</c:v>
                </c:pt>
                <c:pt idx="133">
                  <c:v>43234</c:v>
                </c:pt>
                <c:pt idx="134">
                  <c:v>43235</c:v>
                </c:pt>
                <c:pt idx="135">
                  <c:v>43236</c:v>
                </c:pt>
                <c:pt idx="136">
                  <c:v>43237</c:v>
                </c:pt>
                <c:pt idx="137">
                  <c:v>43238</c:v>
                </c:pt>
                <c:pt idx="138">
                  <c:v>43239</c:v>
                </c:pt>
                <c:pt idx="139">
                  <c:v>43240</c:v>
                </c:pt>
                <c:pt idx="140">
                  <c:v>43241</c:v>
                </c:pt>
                <c:pt idx="141">
                  <c:v>43242</c:v>
                </c:pt>
                <c:pt idx="142">
                  <c:v>43243</c:v>
                </c:pt>
                <c:pt idx="143">
                  <c:v>43244</c:v>
                </c:pt>
                <c:pt idx="144">
                  <c:v>43245</c:v>
                </c:pt>
                <c:pt idx="145">
                  <c:v>43246</c:v>
                </c:pt>
                <c:pt idx="146">
                  <c:v>43247</c:v>
                </c:pt>
                <c:pt idx="147">
                  <c:v>43248</c:v>
                </c:pt>
                <c:pt idx="148">
                  <c:v>43249</c:v>
                </c:pt>
                <c:pt idx="149">
                  <c:v>43250</c:v>
                </c:pt>
                <c:pt idx="150">
                  <c:v>43251</c:v>
                </c:pt>
                <c:pt idx="151">
                  <c:v>43252</c:v>
                </c:pt>
                <c:pt idx="152">
                  <c:v>43253</c:v>
                </c:pt>
                <c:pt idx="153">
                  <c:v>43254</c:v>
                </c:pt>
                <c:pt idx="154">
                  <c:v>43255</c:v>
                </c:pt>
                <c:pt idx="155">
                  <c:v>43256</c:v>
                </c:pt>
                <c:pt idx="156">
                  <c:v>43257</c:v>
                </c:pt>
                <c:pt idx="157">
                  <c:v>43258</c:v>
                </c:pt>
                <c:pt idx="158">
                  <c:v>43259</c:v>
                </c:pt>
                <c:pt idx="159">
                  <c:v>43260</c:v>
                </c:pt>
                <c:pt idx="160">
                  <c:v>43261</c:v>
                </c:pt>
                <c:pt idx="161">
                  <c:v>43262</c:v>
                </c:pt>
                <c:pt idx="162">
                  <c:v>43263</c:v>
                </c:pt>
                <c:pt idx="163">
                  <c:v>43264</c:v>
                </c:pt>
                <c:pt idx="164">
                  <c:v>43265</c:v>
                </c:pt>
                <c:pt idx="165">
                  <c:v>43266</c:v>
                </c:pt>
                <c:pt idx="166">
                  <c:v>43267</c:v>
                </c:pt>
                <c:pt idx="167">
                  <c:v>43268</c:v>
                </c:pt>
                <c:pt idx="168">
                  <c:v>43269</c:v>
                </c:pt>
                <c:pt idx="169">
                  <c:v>43270</c:v>
                </c:pt>
                <c:pt idx="170">
                  <c:v>43271</c:v>
                </c:pt>
                <c:pt idx="171">
                  <c:v>43272</c:v>
                </c:pt>
                <c:pt idx="172">
                  <c:v>43273</c:v>
                </c:pt>
                <c:pt idx="173">
                  <c:v>43274</c:v>
                </c:pt>
                <c:pt idx="174">
                  <c:v>43275</c:v>
                </c:pt>
                <c:pt idx="175">
                  <c:v>43276</c:v>
                </c:pt>
                <c:pt idx="176">
                  <c:v>43277</c:v>
                </c:pt>
                <c:pt idx="177">
                  <c:v>43278</c:v>
                </c:pt>
                <c:pt idx="178">
                  <c:v>43279</c:v>
                </c:pt>
                <c:pt idx="179">
                  <c:v>43280</c:v>
                </c:pt>
                <c:pt idx="180">
                  <c:v>43281</c:v>
                </c:pt>
                <c:pt idx="181">
                  <c:v>43282</c:v>
                </c:pt>
                <c:pt idx="182">
                  <c:v>43283</c:v>
                </c:pt>
                <c:pt idx="183">
                  <c:v>43284</c:v>
                </c:pt>
                <c:pt idx="184">
                  <c:v>43285</c:v>
                </c:pt>
                <c:pt idx="185">
                  <c:v>43286</c:v>
                </c:pt>
                <c:pt idx="186">
                  <c:v>43287</c:v>
                </c:pt>
                <c:pt idx="187">
                  <c:v>43288</c:v>
                </c:pt>
                <c:pt idx="188">
                  <c:v>43289</c:v>
                </c:pt>
                <c:pt idx="189">
                  <c:v>43290</c:v>
                </c:pt>
                <c:pt idx="190">
                  <c:v>43291</c:v>
                </c:pt>
                <c:pt idx="191">
                  <c:v>43292</c:v>
                </c:pt>
                <c:pt idx="192">
                  <c:v>43293</c:v>
                </c:pt>
                <c:pt idx="193">
                  <c:v>43294</c:v>
                </c:pt>
                <c:pt idx="194">
                  <c:v>43295</c:v>
                </c:pt>
                <c:pt idx="195">
                  <c:v>43296</c:v>
                </c:pt>
                <c:pt idx="196">
                  <c:v>43297</c:v>
                </c:pt>
                <c:pt idx="197">
                  <c:v>43298</c:v>
                </c:pt>
                <c:pt idx="198">
                  <c:v>43299</c:v>
                </c:pt>
                <c:pt idx="199">
                  <c:v>43300</c:v>
                </c:pt>
                <c:pt idx="200">
                  <c:v>43301</c:v>
                </c:pt>
                <c:pt idx="201">
                  <c:v>43302</c:v>
                </c:pt>
                <c:pt idx="202">
                  <c:v>43303</c:v>
                </c:pt>
                <c:pt idx="203">
                  <c:v>43304</c:v>
                </c:pt>
                <c:pt idx="204">
                  <c:v>43305</c:v>
                </c:pt>
                <c:pt idx="205">
                  <c:v>43306</c:v>
                </c:pt>
                <c:pt idx="206">
                  <c:v>43307</c:v>
                </c:pt>
                <c:pt idx="207">
                  <c:v>43308</c:v>
                </c:pt>
                <c:pt idx="208">
                  <c:v>43309</c:v>
                </c:pt>
                <c:pt idx="209">
                  <c:v>43310</c:v>
                </c:pt>
                <c:pt idx="210">
                  <c:v>43311</c:v>
                </c:pt>
                <c:pt idx="211">
                  <c:v>43312</c:v>
                </c:pt>
                <c:pt idx="212">
                  <c:v>43313</c:v>
                </c:pt>
                <c:pt idx="213">
                  <c:v>43314</c:v>
                </c:pt>
                <c:pt idx="214">
                  <c:v>43315</c:v>
                </c:pt>
                <c:pt idx="215">
                  <c:v>43316</c:v>
                </c:pt>
                <c:pt idx="216">
                  <c:v>43317</c:v>
                </c:pt>
                <c:pt idx="217">
                  <c:v>43318</c:v>
                </c:pt>
                <c:pt idx="218">
                  <c:v>43319</c:v>
                </c:pt>
                <c:pt idx="219">
                  <c:v>43320</c:v>
                </c:pt>
                <c:pt idx="220">
                  <c:v>43321</c:v>
                </c:pt>
                <c:pt idx="221">
                  <c:v>43322</c:v>
                </c:pt>
                <c:pt idx="222">
                  <c:v>43323</c:v>
                </c:pt>
                <c:pt idx="223">
                  <c:v>43324</c:v>
                </c:pt>
                <c:pt idx="224">
                  <c:v>43325</c:v>
                </c:pt>
                <c:pt idx="225">
                  <c:v>43326</c:v>
                </c:pt>
                <c:pt idx="226">
                  <c:v>43327</c:v>
                </c:pt>
                <c:pt idx="227">
                  <c:v>43328</c:v>
                </c:pt>
                <c:pt idx="228">
                  <c:v>43329</c:v>
                </c:pt>
                <c:pt idx="229">
                  <c:v>43330</c:v>
                </c:pt>
                <c:pt idx="230">
                  <c:v>43331</c:v>
                </c:pt>
                <c:pt idx="231">
                  <c:v>43332</c:v>
                </c:pt>
                <c:pt idx="232">
                  <c:v>43333</c:v>
                </c:pt>
                <c:pt idx="233">
                  <c:v>43334</c:v>
                </c:pt>
                <c:pt idx="234">
                  <c:v>43335</c:v>
                </c:pt>
                <c:pt idx="235">
                  <c:v>43336</c:v>
                </c:pt>
                <c:pt idx="236">
                  <c:v>43337</c:v>
                </c:pt>
                <c:pt idx="237">
                  <c:v>43338</c:v>
                </c:pt>
                <c:pt idx="238">
                  <c:v>43339</c:v>
                </c:pt>
                <c:pt idx="239">
                  <c:v>43340</c:v>
                </c:pt>
                <c:pt idx="240">
                  <c:v>43341</c:v>
                </c:pt>
                <c:pt idx="241">
                  <c:v>43342</c:v>
                </c:pt>
                <c:pt idx="242">
                  <c:v>43343</c:v>
                </c:pt>
                <c:pt idx="243">
                  <c:v>43344</c:v>
                </c:pt>
                <c:pt idx="244">
                  <c:v>43345</c:v>
                </c:pt>
                <c:pt idx="245">
                  <c:v>43346</c:v>
                </c:pt>
                <c:pt idx="246">
                  <c:v>43347</c:v>
                </c:pt>
                <c:pt idx="247">
                  <c:v>43348</c:v>
                </c:pt>
                <c:pt idx="248">
                  <c:v>43349</c:v>
                </c:pt>
                <c:pt idx="249">
                  <c:v>43350</c:v>
                </c:pt>
                <c:pt idx="250">
                  <c:v>43351</c:v>
                </c:pt>
                <c:pt idx="251">
                  <c:v>43352</c:v>
                </c:pt>
                <c:pt idx="252">
                  <c:v>43353</c:v>
                </c:pt>
                <c:pt idx="253">
                  <c:v>43354</c:v>
                </c:pt>
                <c:pt idx="254">
                  <c:v>43355</c:v>
                </c:pt>
                <c:pt idx="255">
                  <c:v>43356</c:v>
                </c:pt>
                <c:pt idx="256">
                  <c:v>43357</c:v>
                </c:pt>
                <c:pt idx="257">
                  <c:v>43358</c:v>
                </c:pt>
                <c:pt idx="258">
                  <c:v>43359</c:v>
                </c:pt>
                <c:pt idx="259">
                  <c:v>43360</c:v>
                </c:pt>
                <c:pt idx="260">
                  <c:v>43361</c:v>
                </c:pt>
                <c:pt idx="261">
                  <c:v>43362</c:v>
                </c:pt>
                <c:pt idx="262">
                  <c:v>43363</c:v>
                </c:pt>
                <c:pt idx="263">
                  <c:v>43364</c:v>
                </c:pt>
                <c:pt idx="264">
                  <c:v>43365</c:v>
                </c:pt>
                <c:pt idx="265">
                  <c:v>43366</c:v>
                </c:pt>
                <c:pt idx="266">
                  <c:v>43367</c:v>
                </c:pt>
                <c:pt idx="267">
                  <c:v>43368</c:v>
                </c:pt>
                <c:pt idx="268">
                  <c:v>43369</c:v>
                </c:pt>
                <c:pt idx="269">
                  <c:v>43370</c:v>
                </c:pt>
                <c:pt idx="270">
                  <c:v>43371</c:v>
                </c:pt>
                <c:pt idx="271">
                  <c:v>43372</c:v>
                </c:pt>
                <c:pt idx="272">
                  <c:v>43373</c:v>
                </c:pt>
                <c:pt idx="273">
                  <c:v>43374</c:v>
                </c:pt>
                <c:pt idx="274">
                  <c:v>43375</c:v>
                </c:pt>
                <c:pt idx="275">
                  <c:v>43376</c:v>
                </c:pt>
                <c:pt idx="276">
                  <c:v>43377</c:v>
                </c:pt>
                <c:pt idx="277">
                  <c:v>43378</c:v>
                </c:pt>
                <c:pt idx="278">
                  <c:v>43379</c:v>
                </c:pt>
                <c:pt idx="279">
                  <c:v>43380</c:v>
                </c:pt>
                <c:pt idx="280">
                  <c:v>43381</c:v>
                </c:pt>
                <c:pt idx="281">
                  <c:v>43382</c:v>
                </c:pt>
                <c:pt idx="282">
                  <c:v>43383</c:v>
                </c:pt>
                <c:pt idx="283">
                  <c:v>43384</c:v>
                </c:pt>
                <c:pt idx="284">
                  <c:v>43385</c:v>
                </c:pt>
                <c:pt idx="285">
                  <c:v>43386</c:v>
                </c:pt>
                <c:pt idx="286">
                  <c:v>43387</c:v>
                </c:pt>
                <c:pt idx="287">
                  <c:v>43388</c:v>
                </c:pt>
                <c:pt idx="288">
                  <c:v>43389</c:v>
                </c:pt>
                <c:pt idx="289">
                  <c:v>43390</c:v>
                </c:pt>
                <c:pt idx="290">
                  <c:v>43391</c:v>
                </c:pt>
                <c:pt idx="291">
                  <c:v>43392</c:v>
                </c:pt>
                <c:pt idx="292">
                  <c:v>43393</c:v>
                </c:pt>
                <c:pt idx="293">
                  <c:v>43394</c:v>
                </c:pt>
                <c:pt idx="294">
                  <c:v>43395</c:v>
                </c:pt>
                <c:pt idx="295">
                  <c:v>43396</c:v>
                </c:pt>
                <c:pt idx="296">
                  <c:v>43397</c:v>
                </c:pt>
                <c:pt idx="297">
                  <c:v>43398</c:v>
                </c:pt>
                <c:pt idx="298">
                  <c:v>43399</c:v>
                </c:pt>
                <c:pt idx="299">
                  <c:v>43400</c:v>
                </c:pt>
                <c:pt idx="300">
                  <c:v>43401</c:v>
                </c:pt>
                <c:pt idx="301">
                  <c:v>43402</c:v>
                </c:pt>
                <c:pt idx="302">
                  <c:v>43403</c:v>
                </c:pt>
                <c:pt idx="303">
                  <c:v>43404</c:v>
                </c:pt>
                <c:pt idx="304">
                  <c:v>43405</c:v>
                </c:pt>
                <c:pt idx="305">
                  <c:v>43406</c:v>
                </c:pt>
                <c:pt idx="306">
                  <c:v>43407</c:v>
                </c:pt>
                <c:pt idx="307">
                  <c:v>43408</c:v>
                </c:pt>
                <c:pt idx="308">
                  <c:v>43409</c:v>
                </c:pt>
                <c:pt idx="309">
                  <c:v>43410</c:v>
                </c:pt>
                <c:pt idx="310">
                  <c:v>43411</c:v>
                </c:pt>
                <c:pt idx="311">
                  <c:v>43412</c:v>
                </c:pt>
                <c:pt idx="312">
                  <c:v>43413</c:v>
                </c:pt>
                <c:pt idx="313">
                  <c:v>43414</c:v>
                </c:pt>
                <c:pt idx="314">
                  <c:v>43415</c:v>
                </c:pt>
                <c:pt idx="315">
                  <c:v>43416</c:v>
                </c:pt>
                <c:pt idx="316">
                  <c:v>43417</c:v>
                </c:pt>
                <c:pt idx="317">
                  <c:v>43418</c:v>
                </c:pt>
                <c:pt idx="318">
                  <c:v>43419</c:v>
                </c:pt>
                <c:pt idx="319">
                  <c:v>43420</c:v>
                </c:pt>
                <c:pt idx="320">
                  <c:v>43421</c:v>
                </c:pt>
                <c:pt idx="321">
                  <c:v>43422</c:v>
                </c:pt>
                <c:pt idx="322">
                  <c:v>43423</c:v>
                </c:pt>
                <c:pt idx="323">
                  <c:v>43424</c:v>
                </c:pt>
                <c:pt idx="324">
                  <c:v>43425</c:v>
                </c:pt>
                <c:pt idx="325">
                  <c:v>43426</c:v>
                </c:pt>
                <c:pt idx="326">
                  <c:v>43427</c:v>
                </c:pt>
                <c:pt idx="327">
                  <c:v>43428</c:v>
                </c:pt>
                <c:pt idx="328">
                  <c:v>43429</c:v>
                </c:pt>
                <c:pt idx="329">
                  <c:v>43430</c:v>
                </c:pt>
                <c:pt idx="330">
                  <c:v>43431</c:v>
                </c:pt>
                <c:pt idx="331">
                  <c:v>43432</c:v>
                </c:pt>
                <c:pt idx="332">
                  <c:v>43433</c:v>
                </c:pt>
                <c:pt idx="333">
                  <c:v>43434</c:v>
                </c:pt>
                <c:pt idx="334">
                  <c:v>43435</c:v>
                </c:pt>
                <c:pt idx="335">
                  <c:v>43436</c:v>
                </c:pt>
                <c:pt idx="336">
                  <c:v>43437</c:v>
                </c:pt>
                <c:pt idx="337">
                  <c:v>43438</c:v>
                </c:pt>
                <c:pt idx="338">
                  <c:v>43439</c:v>
                </c:pt>
                <c:pt idx="339">
                  <c:v>43440</c:v>
                </c:pt>
                <c:pt idx="340">
                  <c:v>43441</c:v>
                </c:pt>
                <c:pt idx="341">
                  <c:v>43442</c:v>
                </c:pt>
                <c:pt idx="342">
                  <c:v>43443</c:v>
                </c:pt>
                <c:pt idx="343">
                  <c:v>43444</c:v>
                </c:pt>
                <c:pt idx="344">
                  <c:v>43445</c:v>
                </c:pt>
                <c:pt idx="345">
                  <c:v>43446</c:v>
                </c:pt>
                <c:pt idx="346">
                  <c:v>43447</c:v>
                </c:pt>
                <c:pt idx="347">
                  <c:v>43448</c:v>
                </c:pt>
                <c:pt idx="348">
                  <c:v>43449</c:v>
                </c:pt>
                <c:pt idx="349">
                  <c:v>43450</c:v>
                </c:pt>
                <c:pt idx="350">
                  <c:v>43451</c:v>
                </c:pt>
                <c:pt idx="351">
                  <c:v>43452</c:v>
                </c:pt>
                <c:pt idx="352">
                  <c:v>43453</c:v>
                </c:pt>
                <c:pt idx="353">
                  <c:v>43454</c:v>
                </c:pt>
                <c:pt idx="354">
                  <c:v>43455</c:v>
                </c:pt>
                <c:pt idx="355">
                  <c:v>43456</c:v>
                </c:pt>
                <c:pt idx="356">
                  <c:v>43457</c:v>
                </c:pt>
                <c:pt idx="357">
                  <c:v>43458</c:v>
                </c:pt>
                <c:pt idx="358">
                  <c:v>43459</c:v>
                </c:pt>
                <c:pt idx="359">
                  <c:v>43460</c:v>
                </c:pt>
                <c:pt idx="360">
                  <c:v>43461</c:v>
                </c:pt>
                <c:pt idx="361">
                  <c:v>43462</c:v>
                </c:pt>
                <c:pt idx="362">
                  <c:v>43463</c:v>
                </c:pt>
                <c:pt idx="363">
                  <c:v>43464</c:v>
                </c:pt>
                <c:pt idx="364">
                  <c:v>43465</c:v>
                </c:pt>
              </c:numCache>
            </c:numRef>
          </c:xVal>
          <c:yVal>
            <c:numRef>
              <c:f>Sheet1!$G$4:$G$368</c:f>
              <c:numCache>
                <c:formatCode>General</c:formatCode>
                <c:ptCount val="365"/>
                <c:pt idx="0">
                  <c:v>49401.7</c:v>
                </c:pt>
                <c:pt idx="1">
                  <c:v>52636.9</c:v>
                </c:pt>
                <c:pt idx="2">
                  <c:v>44357.9</c:v>
                </c:pt>
                <c:pt idx="3">
                  <c:v>38237.599999999999</c:v>
                </c:pt>
                <c:pt idx="4">
                  <c:v>34012</c:v>
                </c:pt>
                <c:pt idx="5">
                  <c:v>21585.599999999999</c:v>
                </c:pt>
                <c:pt idx="6">
                  <c:v>21634.6</c:v>
                </c:pt>
                <c:pt idx="7">
                  <c:v>24715.599999999999</c:v>
                </c:pt>
                <c:pt idx="8">
                  <c:v>23442.6</c:v>
                </c:pt>
                <c:pt idx="9">
                  <c:v>20991.1</c:v>
                </c:pt>
                <c:pt idx="10">
                  <c:v>20046.3</c:v>
                </c:pt>
                <c:pt idx="11">
                  <c:v>34149.9</c:v>
                </c:pt>
                <c:pt idx="12">
                  <c:v>39546.300000000003</c:v>
                </c:pt>
                <c:pt idx="13">
                  <c:v>34100.800000000003</c:v>
                </c:pt>
                <c:pt idx="14">
                  <c:v>33606.5</c:v>
                </c:pt>
                <c:pt idx="15">
                  <c:v>42751.6</c:v>
                </c:pt>
                <c:pt idx="16">
                  <c:v>48682.8</c:v>
                </c:pt>
                <c:pt idx="17">
                  <c:v>39940.5</c:v>
                </c:pt>
                <c:pt idx="18">
                  <c:v>23491.1</c:v>
                </c:pt>
                <c:pt idx="19">
                  <c:v>19298.2</c:v>
                </c:pt>
                <c:pt idx="20">
                  <c:v>16943.3</c:v>
                </c:pt>
                <c:pt idx="21">
                  <c:v>19173.5</c:v>
                </c:pt>
                <c:pt idx="22">
                  <c:v>30776.6</c:v>
                </c:pt>
                <c:pt idx="23">
                  <c:v>27206.6</c:v>
                </c:pt>
                <c:pt idx="24">
                  <c:v>19872.2</c:v>
                </c:pt>
                <c:pt idx="25">
                  <c:v>19298.400000000001</c:v>
                </c:pt>
                <c:pt idx="26">
                  <c:v>22825</c:v>
                </c:pt>
                <c:pt idx="27">
                  <c:v>24455.1</c:v>
                </c:pt>
                <c:pt idx="28">
                  <c:v>28620.3</c:v>
                </c:pt>
                <c:pt idx="29">
                  <c:v>21147.3</c:v>
                </c:pt>
                <c:pt idx="30">
                  <c:v>18798</c:v>
                </c:pt>
                <c:pt idx="31">
                  <c:v>19253.2</c:v>
                </c:pt>
                <c:pt idx="32">
                  <c:v>22872.799999999999</c:v>
                </c:pt>
                <c:pt idx="33">
                  <c:v>21531</c:v>
                </c:pt>
                <c:pt idx="34">
                  <c:v>25461.9</c:v>
                </c:pt>
                <c:pt idx="35">
                  <c:v>25785.7</c:v>
                </c:pt>
                <c:pt idx="36">
                  <c:v>26774.400000000001</c:v>
                </c:pt>
                <c:pt idx="37">
                  <c:v>32479.9</c:v>
                </c:pt>
                <c:pt idx="38">
                  <c:v>27637.7</c:v>
                </c:pt>
                <c:pt idx="39">
                  <c:v>24673.5</c:v>
                </c:pt>
                <c:pt idx="40">
                  <c:v>25916.2</c:v>
                </c:pt>
                <c:pt idx="41">
                  <c:v>30347</c:v>
                </c:pt>
                <c:pt idx="42">
                  <c:v>35737.1</c:v>
                </c:pt>
                <c:pt idx="43">
                  <c:v>31342.6</c:v>
                </c:pt>
                <c:pt idx="44">
                  <c:v>22420.7</c:v>
                </c:pt>
                <c:pt idx="45">
                  <c:v>19989.599999999999</c:v>
                </c:pt>
                <c:pt idx="46">
                  <c:v>21319.4</c:v>
                </c:pt>
                <c:pt idx="47">
                  <c:v>25681.3</c:v>
                </c:pt>
                <c:pt idx="48">
                  <c:v>21309.9</c:v>
                </c:pt>
                <c:pt idx="49">
                  <c:v>18465.7</c:v>
                </c:pt>
                <c:pt idx="50">
                  <c:v>19824.8</c:v>
                </c:pt>
                <c:pt idx="51">
                  <c:v>24192.7</c:v>
                </c:pt>
                <c:pt idx="52">
                  <c:v>35019.4</c:v>
                </c:pt>
                <c:pt idx="53">
                  <c:v>28595.599999999999</c:v>
                </c:pt>
                <c:pt idx="54">
                  <c:v>26989.3</c:v>
                </c:pt>
                <c:pt idx="55">
                  <c:v>28920.2</c:v>
                </c:pt>
                <c:pt idx="56">
                  <c:v>25462.5</c:v>
                </c:pt>
                <c:pt idx="57">
                  <c:v>22745</c:v>
                </c:pt>
                <c:pt idx="58">
                  <c:v>22254.7</c:v>
                </c:pt>
                <c:pt idx="59">
                  <c:v>21380.9</c:v>
                </c:pt>
                <c:pt idx="60">
                  <c:v>22890</c:v>
                </c:pt>
                <c:pt idx="61">
                  <c:v>19616.400000000001</c:v>
                </c:pt>
                <c:pt idx="62">
                  <c:v>19632.400000000001</c:v>
                </c:pt>
                <c:pt idx="63">
                  <c:v>20502.2</c:v>
                </c:pt>
                <c:pt idx="64">
                  <c:v>29309.7</c:v>
                </c:pt>
                <c:pt idx="65">
                  <c:v>28100.7</c:v>
                </c:pt>
                <c:pt idx="66">
                  <c:v>21788</c:v>
                </c:pt>
                <c:pt idx="67">
                  <c:v>18690.099999999999</c:v>
                </c:pt>
                <c:pt idx="68">
                  <c:v>22797.7</c:v>
                </c:pt>
                <c:pt idx="69">
                  <c:v>21047.8</c:v>
                </c:pt>
                <c:pt idx="70">
                  <c:v>25258.799999999999</c:v>
                </c:pt>
                <c:pt idx="71">
                  <c:v>29294.7</c:v>
                </c:pt>
                <c:pt idx="72">
                  <c:v>21077.3</c:v>
                </c:pt>
                <c:pt idx="73">
                  <c:v>17676.7</c:v>
                </c:pt>
                <c:pt idx="74">
                  <c:v>18975.3</c:v>
                </c:pt>
                <c:pt idx="75">
                  <c:v>24818.2</c:v>
                </c:pt>
                <c:pt idx="76">
                  <c:v>21925.9</c:v>
                </c:pt>
                <c:pt idx="77">
                  <c:v>21736.5</c:v>
                </c:pt>
                <c:pt idx="78">
                  <c:v>23001.7</c:v>
                </c:pt>
                <c:pt idx="79">
                  <c:v>20250.099999999999</c:v>
                </c:pt>
                <c:pt idx="80">
                  <c:v>19279.3</c:v>
                </c:pt>
                <c:pt idx="81">
                  <c:v>18136.599999999999</c:v>
                </c:pt>
                <c:pt idx="82">
                  <c:v>21284.2</c:v>
                </c:pt>
                <c:pt idx="83">
                  <c:v>26325.599999999999</c:v>
                </c:pt>
                <c:pt idx="84">
                  <c:v>23803.7</c:v>
                </c:pt>
                <c:pt idx="85">
                  <c:v>26200.9</c:v>
                </c:pt>
                <c:pt idx="86">
                  <c:v>26671.4</c:v>
                </c:pt>
                <c:pt idx="87">
                  <c:v>26078.400000000001</c:v>
                </c:pt>
                <c:pt idx="88">
                  <c:v>24434.400000000001</c:v>
                </c:pt>
                <c:pt idx="89">
                  <c:v>20418.900000000001</c:v>
                </c:pt>
                <c:pt idx="90">
                  <c:v>22537.8</c:v>
                </c:pt>
                <c:pt idx="91">
                  <c:v>22085.200000000001</c:v>
                </c:pt>
                <c:pt idx="92">
                  <c:v>19231.900000000001</c:v>
                </c:pt>
                <c:pt idx="93">
                  <c:v>21446.6</c:v>
                </c:pt>
                <c:pt idx="94">
                  <c:v>20773.599999999999</c:v>
                </c:pt>
                <c:pt idx="95">
                  <c:v>22449.3</c:v>
                </c:pt>
                <c:pt idx="96">
                  <c:v>22646.7</c:v>
                </c:pt>
                <c:pt idx="97">
                  <c:v>26031.3</c:v>
                </c:pt>
                <c:pt idx="98">
                  <c:v>25854.7</c:v>
                </c:pt>
                <c:pt idx="99">
                  <c:v>24296.5</c:v>
                </c:pt>
                <c:pt idx="100">
                  <c:v>21197.7</c:v>
                </c:pt>
                <c:pt idx="101">
                  <c:v>21128.5</c:v>
                </c:pt>
                <c:pt idx="102">
                  <c:v>19955.900000000001</c:v>
                </c:pt>
                <c:pt idx="103">
                  <c:v>20146.2</c:v>
                </c:pt>
                <c:pt idx="104">
                  <c:v>23608.2</c:v>
                </c:pt>
                <c:pt idx="105">
                  <c:v>20598.5</c:v>
                </c:pt>
                <c:pt idx="106">
                  <c:v>18659.599999999999</c:v>
                </c:pt>
                <c:pt idx="107">
                  <c:v>19612.8</c:v>
                </c:pt>
                <c:pt idx="108">
                  <c:v>23398</c:v>
                </c:pt>
                <c:pt idx="109">
                  <c:v>18918.400000000001</c:v>
                </c:pt>
                <c:pt idx="110">
                  <c:v>18923</c:v>
                </c:pt>
                <c:pt idx="111">
                  <c:v>22756.7</c:v>
                </c:pt>
                <c:pt idx="112">
                  <c:v>26118.3</c:v>
                </c:pt>
                <c:pt idx="113">
                  <c:v>27436.9</c:v>
                </c:pt>
                <c:pt idx="114">
                  <c:v>24180.400000000001</c:v>
                </c:pt>
                <c:pt idx="115">
                  <c:v>26772.7</c:v>
                </c:pt>
                <c:pt idx="116">
                  <c:v>26565</c:v>
                </c:pt>
                <c:pt idx="117">
                  <c:v>20926.7</c:v>
                </c:pt>
                <c:pt idx="118">
                  <c:v>20391.8</c:v>
                </c:pt>
                <c:pt idx="119">
                  <c:v>21201.5</c:v>
                </c:pt>
                <c:pt idx="120">
                  <c:v>19849.2</c:v>
                </c:pt>
                <c:pt idx="121">
                  <c:v>19940.900000000001</c:v>
                </c:pt>
                <c:pt idx="122">
                  <c:v>24007.7</c:v>
                </c:pt>
                <c:pt idx="123">
                  <c:v>29843.5</c:v>
                </c:pt>
                <c:pt idx="124">
                  <c:v>30543.4</c:v>
                </c:pt>
                <c:pt idx="125">
                  <c:v>29677.1</c:v>
                </c:pt>
                <c:pt idx="126">
                  <c:v>26419.1</c:v>
                </c:pt>
                <c:pt idx="127">
                  <c:v>22432.3</c:v>
                </c:pt>
                <c:pt idx="128">
                  <c:v>24878.7</c:v>
                </c:pt>
                <c:pt idx="129">
                  <c:v>26201.599999999999</c:v>
                </c:pt>
                <c:pt idx="130">
                  <c:v>25737.7</c:v>
                </c:pt>
                <c:pt idx="131">
                  <c:v>23571.599999999999</c:v>
                </c:pt>
                <c:pt idx="132">
                  <c:v>25889.4</c:v>
                </c:pt>
                <c:pt idx="133">
                  <c:v>28028.400000000001</c:v>
                </c:pt>
                <c:pt idx="134">
                  <c:v>32283.3</c:v>
                </c:pt>
                <c:pt idx="135">
                  <c:v>34293.4</c:v>
                </c:pt>
                <c:pt idx="136">
                  <c:v>30553.9</c:v>
                </c:pt>
                <c:pt idx="137">
                  <c:v>27603</c:v>
                </c:pt>
                <c:pt idx="138">
                  <c:v>24358.7</c:v>
                </c:pt>
                <c:pt idx="139">
                  <c:v>28173.5</c:v>
                </c:pt>
                <c:pt idx="140">
                  <c:v>31230.1</c:v>
                </c:pt>
                <c:pt idx="141">
                  <c:v>32676.3</c:v>
                </c:pt>
                <c:pt idx="142">
                  <c:v>33114.699999999997</c:v>
                </c:pt>
                <c:pt idx="143">
                  <c:v>37618.300000000003</c:v>
                </c:pt>
                <c:pt idx="144">
                  <c:v>36209</c:v>
                </c:pt>
                <c:pt idx="145">
                  <c:v>35859.1</c:v>
                </c:pt>
                <c:pt idx="146">
                  <c:v>36570.1</c:v>
                </c:pt>
                <c:pt idx="147">
                  <c:v>35922.699999999997</c:v>
                </c:pt>
                <c:pt idx="148">
                  <c:v>36282.5</c:v>
                </c:pt>
                <c:pt idx="149">
                  <c:v>37767</c:v>
                </c:pt>
                <c:pt idx="150">
                  <c:v>37653.199999999997</c:v>
                </c:pt>
                <c:pt idx="151">
                  <c:v>39693</c:v>
                </c:pt>
                <c:pt idx="152">
                  <c:v>38579.4</c:v>
                </c:pt>
                <c:pt idx="153">
                  <c:v>36903.699999999997</c:v>
                </c:pt>
                <c:pt idx="154">
                  <c:v>38673.1</c:v>
                </c:pt>
                <c:pt idx="155">
                  <c:v>37639.800000000003</c:v>
                </c:pt>
                <c:pt idx="156">
                  <c:v>38199.300000000003</c:v>
                </c:pt>
                <c:pt idx="157">
                  <c:v>36199.800000000003</c:v>
                </c:pt>
                <c:pt idx="158">
                  <c:v>35104.9</c:v>
                </c:pt>
                <c:pt idx="159">
                  <c:v>34009.4</c:v>
                </c:pt>
                <c:pt idx="160">
                  <c:v>32895.800000000003</c:v>
                </c:pt>
                <c:pt idx="161">
                  <c:v>34954.300000000003</c:v>
                </c:pt>
                <c:pt idx="162">
                  <c:v>37650.699999999997</c:v>
                </c:pt>
                <c:pt idx="163">
                  <c:v>37949.199999999997</c:v>
                </c:pt>
                <c:pt idx="164">
                  <c:v>35052.1</c:v>
                </c:pt>
                <c:pt idx="165">
                  <c:v>34824.800000000003</c:v>
                </c:pt>
                <c:pt idx="166">
                  <c:v>33118</c:v>
                </c:pt>
                <c:pt idx="167">
                  <c:v>32027.5</c:v>
                </c:pt>
                <c:pt idx="168">
                  <c:v>36052.1</c:v>
                </c:pt>
                <c:pt idx="169">
                  <c:v>34514.400000000001</c:v>
                </c:pt>
                <c:pt idx="170">
                  <c:v>35430.1</c:v>
                </c:pt>
                <c:pt idx="171">
                  <c:v>37653.699999999997</c:v>
                </c:pt>
                <c:pt idx="172">
                  <c:v>37757.599999999999</c:v>
                </c:pt>
                <c:pt idx="173">
                  <c:v>35598</c:v>
                </c:pt>
                <c:pt idx="174">
                  <c:v>35386.1</c:v>
                </c:pt>
                <c:pt idx="175">
                  <c:v>34441.699999999997</c:v>
                </c:pt>
                <c:pt idx="176">
                  <c:v>38067.199999999997</c:v>
                </c:pt>
                <c:pt idx="177">
                  <c:v>38690.5</c:v>
                </c:pt>
                <c:pt idx="178">
                  <c:v>38842.6</c:v>
                </c:pt>
                <c:pt idx="179">
                  <c:v>37932</c:v>
                </c:pt>
                <c:pt idx="180">
                  <c:v>33868.6</c:v>
                </c:pt>
                <c:pt idx="181">
                  <c:v>34843</c:v>
                </c:pt>
                <c:pt idx="182">
                  <c:v>39654.9</c:v>
                </c:pt>
                <c:pt idx="183">
                  <c:v>40165.199999999997</c:v>
                </c:pt>
                <c:pt idx="184">
                  <c:v>40165.1</c:v>
                </c:pt>
                <c:pt idx="185">
                  <c:v>39786.199999999997</c:v>
                </c:pt>
                <c:pt idx="186">
                  <c:v>42140.7</c:v>
                </c:pt>
                <c:pt idx="187">
                  <c:v>39926.5</c:v>
                </c:pt>
                <c:pt idx="188">
                  <c:v>38157.800000000003</c:v>
                </c:pt>
                <c:pt idx="189">
                  <c:v>38562</c:v>
                </c:pt>
                <c:pt idx="190">
                  <c:v>40163.699999999997</c:v>
                </c:pt>
                <c:pt idx="191">
                  <c:v>41424.699999999997</c:v>
                </c:pt>
                <c:pt idx="192">
                  <c:v>40705</c:v>
                </c:pt>
                <c:pt idx="193">
                  <c:v>40862.199999999997</c:v>
                </c:pt>
                <c:pt idx="194">
                  <c:v>39564.9</c:v>
                </c:pt>
                <c:pt idx="195">
                  <c:v>39937.9</c:v>
                </c:pt>
                <c:pt idx="196">
                  <c:v>42218.5</c:v>
                </c:pt>
                <c:pt idx="197">
                  <c:v>49367.3</c:v>
                </c:pt>
                <c:pt idx="198">
                  <c:v>52730</c:v>
                </c:pt>
                <c:pt idx="199">
                  <c:v>53745.3</c:v>
                </c:pt>
                <c:pt idx="200">
                  <c:v>54391.3</c:v>
                </c:pt>
                <c:pt idx="201">
                  <c:v>54071.9</c:v>
                </c:pt>
                <c:pt idx="202">
                  <c:v>54146.7</c:v>
                </c:pt>
                <c:pt idx="203">
                  <c:v>48201.9</c:v>
                </c:pt>
                <c:pt idx="204">
                  <c:v>47686.8</c:v>
                </c:pt>
                <c:pt idx="205">
                  <c:v>48031.5</c:v>
                </c:pt>
                <c:pt idx="206">
                  <c:v>46238.400000000001</c:v>
                </c:pt>
                <c:pt idx="207">
                  <c:v>43221.2</c:v>
                </c:pt>
                <c:pt idx="208">
                  <c:v>38639.1</c:v>
                </c:pt>
                <c:pt idx="209">
                  <c:v>38792.300000000003</c:v>
                </c:pt>
                <c:pt idx="210">
                  <c:v>41715.699999999997</c:v>
                </c:pt>
                <c:pt idx="211">
                  <c:v>40938.800000000003</c:v>
                </c:pt>
                <c:pt idx="212">
                  <c:v>40069.199999999997</c:v>
                </c:pt>
                <c:pt idx="213">
                  <c:v>39643.1</c:v>
                </c:pt>
                <c:pt idx="214">
                  <c:v>38522.9</c:v>
                </c:pt>
                <c:pt idx="215">
                  <c:v>35836</c:v>
                </c:pt>
                <c:pt idx="216">
                  <c:v>35977.1</c:v>
                </c:pt>
                <c:pt idx="217">
                  <c:v>36806.800000000003</c:v>
                </c:pt>
                <c:pt idx="218">
                  <c:v>40709.599999999999</c:v>
                </c:pt>
                <c:pt idx="219">
                  <c:v>42439.5</c:v>
                </c:pt>
                <c:pt idx="220">
                  <c:v>42980.6</c:v>
                </c:pt>
                <c:pt idx="221">
                  <c:v>40670.199999999997</c:v>
                </c:pt>
                <c:pt idx="222">
                  <c:v>37891.199999999997</c:v>
                </c:pt>
                <c:pt idx="223">
                  <c:v>38674.300000000003</c:v>
                </c:pt>
                <c:pt idx="224">
                  <c:v>39761.1</c:v>
                </c:pt>
                <c:pt idx="225">
                  <c:v>36302.800000000003</c:v>
                </c:pt>
                <c:pt idx="226">
                  <c:v>38039.199999999997</c:v>
                </c:pt>
                <c:pt idx="227">
                  <c:v>41051</c:v>
                </c:pt>
                <c:pt idx="228">
                  <c:v>41229.199999999997</c:v>
                </c:pt>
                <c:pt idx="229">
                  <c:v>40714.1</c:v>
                </c:pt>
                <c:pt idx="230">
                  <c:v>40672</c:v>
                </c:pt>
                <c:pt idx="231">
                  <c:v>40731.4</c:v>
                </c:pt>
                <c:pt idx="232">
                  <c:v>41582</c:v>
                </c:pt>
                <c:pt idx="233">
                  <c:v>42288.5</c:v>
                </c:pt>
                <c:pt idx="234">
                  <c:v>40772</c:v>
                </c:pt>
                <c:pt idx="235">
                  <c:v>38379.699999999997</c:v>
                </c:pt>
                <c:pt idx="236">
                  <c:v>38531</c:v>
                </c:pt>
                <c:pt idx="237">
                  <c:v>38439.199999999997</c:v>
                </c:pt>
                <c:pt idx="238">
                  <c:v>38437.199999999997</c:v>
                </c:pt>
                <c:pt idx="239">
                  <c:v>39346.9</c:v>
                </c:pt>
                <c:pt idx="240">
                  <c:v>38403.300000000003</c:v>
                </c:pt>
                <c:pt idx="241">
                  <c:v>38309.4</c:v>
                </c:pt>
                <c:pt idx="242">
                  <c:v>38907.699999999997</c:v>
                </c:pt>
                <c:pt idx="243">
                  <c:v>36603.4</c:v>
                </c:pt>
                <c:pt idx="244">
                  <c:v>38935.5</c:v>
                </c:pt>
                <c:pt idx="245">
                  <c:v>38793.699999999997</c:v>
                </c:pt>
                <c:pt idx="246">
                  <c:v>37849.9</c:v>
                </c:pt>
                <c:pt idx="247">
                  <c:v>38705.1</c:v>
                </c:pt>
                <c:pt idx="248">
                  <c:v>39389.199999999997</c:v>
                </c:pt>
                <c:pt idx="249">
                  <c:v>38071.9</c:v>
                </c:pt>
                <c:pt idx="250">
                  <c:v>37206.199999999997</c:v>
                </c:pt>
                <c:pt idx="251">
                  <c:v>36053</c:v>
                </c:pt>
                <c:pt idx="252">
                  <c:v>35230.5</c:v>
                </c:pt>
                <c:pt idx="253">
                  <c:v>33649.300000000003</c:v>
                </c:pt>
                <c:pt idx="254">
                  <c:v>32463.1</c:v>
                </c:pt>
                <c:pt idx="255">
                  <c:v>34817.1</c:v>
                </c:pt>
                <c:pt idx="256">
                  <c:v>35342.199999999997</c:v>
                </c:pt>
                <c:pt idx="257">
                  <c:v>35045.9</c:v>
                </c:pt>
                <c:pt idx="258">
                  <c:v>35051.800000000003</c:v>
                </c:pt>
                <c:pt idx="259">
                  <c:v>35493.9</c:v>
                </c:pt>
                <c:pt idx="260">
                  <c:v>37066.199999999997</c:v>
                </c:pt>
                <c:pt idx="261">
                  <c:v>34915.300000000003</c:v>
                </c:pt>
                <c:pt idx="262">
                  <c:v>34760.6</c:v>
                </c:pt>
                <c:pt idx="263">
                  <c:v>34333.599999999999</c:v>
                </c:pt>
                <c:pt idx="264">
                  <c:v>31336.1</c:v>
                </c:pt>
                <c:pt idx="265">
                  <c:v>33258.6</c:v>
                </c:pt>
                <c:pt idx="266">
                  <c:v>29652.2</c:v>
                </c:pt>
                <c:pt idx="267">
                  <c:v>28200.1</c:v>
                </c:pt>
                <c:pt idx="268">
                  <c:v>28881.599999999999</c:v>
                </c:pt>
                <c:pt idx="269">
                  <c:v>26668.2</c:v>
                </c:pt>
                <c:pt idx="270">
                  <c:v>25206.799999999999</c:v>
                </c:pt>
                <c:pt idx="271">
                  <c:v>24496.5</c:v>
                </c:pt>
                <c:pt idx="272">
                  <c:v>23703.3</c:v>
                </c:pt>
                <c:pt idx="273">
                  <c:v>24893.8</c:v>
                </c:pt>
                <c:pt idx="274">
                  <c:v>26740.6</c:v>
                </c:pt>
                <c:pt idx="275">
                  <c:v>24319.4</c:v>
                </c:pt>
                <c:pt idx="276">
                  <c:v>24202.9</c:v>
                </c:pt>
                <c:pt idx="277">
                  <c:v>24713.3</c:v>
                </c:pt>
                <c:pt idx="278">
                  <c:v>27050.5</c:v>
                </c:pt>
                <c:pt idx="279">
                  <c:v>30186.6</c:v>
                </c:pt>
                <c:pt idx="280">
                  <c:v>25329.9</c:v>
                </c:pt>
                <c:pt idx="281">
                  <c:v>31045.5</c:v>
                </c:pt>
                <c:pt idx="282">
                  <c:v>28941.4</c:v>
                </c:pt>
                <c:pt idx="283">
                  <c:v>23736.9</c:v>
                </c:pt>
                <c:pt idx="284">
                  <c:v>22194.1</c:v>
                </c:pt>
                <c:pt idx="285">
                  <c:v>25734.1</c:v>
                </c:pt>
                <c:pt idx="286">
                  <c:v>24081.9</c:v>
                </c:pt>
                <c:pt idx="287">
                  <c:v>23191.4</c:v>
                </c:pt>
                <c:pt idx="288">
                  <c:v>28760.5</c:v>
                </c:pt>
                <c:pt idx="289">
                  <c:v>28339.4</c:v>
                </c:pt>
                <c:pt idx="290">
                  <c:v>27985.599999999999</c:v>
                </c:pt>
                <c:pt idx="291">
                  <c:v>27465.200000000001</c:v>
                </c:pt>
                <c:pt idx="292">
                  <c:v>24592.6</c:v>
                </c:pt>
                <c:pt idx="293">
                  <c:v>24186.7</c:v>
                </c:pt>
                <c:pt idx="294">
                  <c:v>24028.1</c:v>
                </c:pt>
                <c:pt idx="295">
                  <c:v>25558.3</c:v>
                </c:pt>
                <c:pt idx="296">
                  <c:v>24700.7</c:v>
                </c:pt>
                <c:pt idx="297">
                  <c:v>25841.200000000001</c:v>
                </c:pt>
                <c:pt idx="298">
                  <c:v>27081.5</c:v>
                </c:pt>
                <c:pt idx="299">
                  <c:v>23763.1</c:v>
                </c:pt>
                <c:pt idx="300">
                  <c:v>21776.400000000001</c:v>
                </c:pt>
                <c:pt idx="301">
                  <c:v>22447.1</c:v>
                </c:pt>
                <c:pt idx="302">
                  <c:v>18790</c:v>
                </c:pt>
                <c:pt idx="303">
                  <c:v>24149.599999999999</c:v>
                </c:pt>
                <c:pt idx="304">
                  <c:v>23666.7</c:v>
                </c:pt>
                <c:pt idx="305">
                  <c:v>19249.5</c:v>
                </c:pt>
                <c:pt idx="306">
                  <c:v>16597.099999999999</c:v>
                </c:pt>
                <c:pt idx="307">
                  <c:v>22288.400000000001</c:v>
                </c:pt>
                <c:pt idx="308">
                  <c:v>20941.5</c:v>
                </c:pt>
                <c:pt idx="309">
                  <c:v>25438.6</c:v>
                </c:pt>
                <c:pt idx="310">
                  <c:v>26669.9</c:v>
                </c:pt>
                <c:pt idx="311">
                  <c:v>22599.8</c:v>
                </c:pt>
                <c:pt idx="312">
                  <c:v>21534.7</c:v>
                </c:pt>
                <c:pt idx="313">
                  <c:v>26248.799999999999</c:v>
                </c:pt>
                <c:pt idx="314">
                  <c:v>25736.3</c:v>
                </c:pt>
                <c:pt idx="315">
                  <c:v>25321.1</c:v>
                </c:pt>
                <c:pt idx="316">
                  <c:v>33531.5</c:v>
                </c:pt>
                <c:pt idx="317">
                  <c:v>38860.699999999997</c:v>
                </c:pt>
                <c:pt idx="318">
                  <c:v>26756.400000000001</c:v>
                </c:pt>
                <c:pt idx="319">
                  <c:v>21565.1</c:v>
                </c:pt>
                <c:pt idx="320">
                  <c:v>20708.2</c:v>
                </c:pt>
                <c:pt idx="321">
                  <c:v>21962.799999999999</c:v>
                </c:pt>
                <c:pt idx="322">
                  <c:v>28305.8</c:v>
                </c:pt>
                <c:pt idx="323">
                  <c:v>30207.3</c:v>
                </c:pt>
                <c:pt idx="324">
                  <c:v>25542.9</c:v>
                </c:pt>
                <c:pt idx="325">
                  <c:v>20522.7</c:v>
                </c:pt>
                <c:pt idx="326">
                  <c:v>20261.2</c:v>
                </c:pt>
                <c:pt idx="327">
                  <c:v>20174.099999999999</c:v>
                </c:pt>
                <c:pt idx="328">
                  <c:v>19685</c:v>
                </c:pt>
                <c:pt idx="329">
                  <c:v>27356.7</c:v>
                </c:pt>
                <c:pt idx="330">
                  <c:v>25508.7</c:v>
                </c:pt>
                <c:pt idx="331">
                  <c:v>20954.400000000001</c:v>
                </c:pt>
                <c:pt idx="332">
                  <c:v>20371.099999999999</c:v>
                </c:pt>
                <c:pt idx="333">
                  <c:v>20942.5</c:v>
                </c:pt>
                <c:pt idx="334">
                  <c:v>20589.900000000001</c:v>
                </c:pt>
                <c:pt idx="335">
                  <c:v>21236</c:v>
                </c:pt>
                <c:pt idx="336">
                  <c:v>24512.2</c:v>
                </c:pt>
                <c:pt idx="337">
                  <c:v>32076.400000000001</c:v>
                </c:pt>
                <c:pt idx="338">
                  <c:v>23018.799999999999</c:v>
                </c:pt>
                <c:pt idx="339">
                  <c:v>22907.9</c:v>
                </c:pt>
                <c:pt idx="340">
                  <c:v>27189.5</c:v>
                </c:pt>
                <c:pt idx="341">
                  <c:v>29985.200000000001</c:v>
                </c:pt>
                <c:pt idx="342">
                  <c:v>36501.599999999999</c:v>
                </c:pt>
                <c:pt idx="343">
                  <c:v>34334</c:v>
                </c:pt>
                <c:pt idx="344">
                  <c:v>21223.4</c:v>
                </c:pt>
                <c:pt idx="345">
                  <c:v>20198.599999999999</c:v>
                </c:pt>
                <c:pt idx="346">
                  <c:v>19699.099999999999</c:v>
                </c:pt>
                <c:pt idx="347">
                  <c:v>19827.5</c:v>
                </c:pt>
                <c:pt idx="348">
                  <c:v>29830.2</c:v>
                </c:pt>
                <c:pt idx="349">
                  <c:v>28312.7</c:v>
                </c:pt>
                <c:pt idx="350">
                  <c:v>29128.400000000001</c:v>
                </c:pt>
                <c:pt idx="351">
                  <c:v>26994.5</c:v>
                </c:pt>
                <c:pt idx="352">
                  <c:v>23646</c:v>
                </c:pt>
                <c:pt idx="353">
                  <c:v>21713.200000000001</c:v>
                </c:pt>
                <c:pt idx="354">
                  <c:v>21652.5</c:v>
                </c:pt>
                <c:pt idx="355">
                  <c:v>21070.3</c:v>
                </c:pt>
                <c:pt idx="356">
                  <c:v>25146</c:v>
                </c:pt>
                <c:pt idx="357">
                  <c:v>25091.599999999999</c:v>
                </c:pt>
                <c:pt idx="358">
                  <c:v>21072.7</c:v>
                </c:pt>
                <c:pt idx="359">
                  <c:v>20356.400000000001</c:v>
                </c:pt>
                <c:pt idx="360">
                  <c:v>18981.2</c:v>
                </c:pt>
                <c:pt idx="361">
                  <c:v>29669.5</c:v>
                </c:pt>
                <c:pt idx="362">
                  <c:v>32955.800000000003</c:v>
                </c:pt>
                <c:pt idx="363">
                  <c:v>34253</c:v>
                </c:pt>
                <c:pt idx="364">
                  <c:v>30879.8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80872216"/>
        <c:axId val="380872608"/>
      </c:scatterChart>
      <c:valAx>
        <c:axId val="380872216"/>
        <c:scaling>
          <c:orientation val="minMax"/>
          <c:max val="43466"/>
          <c:min val="4310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m/dd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0872608"/>
        <c:crosses val="autoZero"/>
        <c:crossBetween val="midCat"/>
        <c:majorUnit val="90"/>
      </c:valAx>
      <c:valAx>
        <c:axId val="380872608"/>
        <c:scaling>
          <c:orientation val="minMax"/>
          <c:max val="6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Qualified Online </a:t>
                </a:r>
              </a:p>
              <a:p>
                <a:pPr>
                  <a:defRPr sz="1200"/>
                </a:pPr>
                <a:r>
                  <a:rPr lang="en-US" sz="1200"/>
                  <a:t>Capacity (GW)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0872216"/>
        <c:crosses val="autoZero"/>
        <c:crossBetween val="midCat"/>
        <c:dispUnits>
          <c:builtInUnit val="thousands"/>
        </c:dispUnits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3782679573310217"/>
          <c:y val="0.70914356708546233"/>
          <c:w val="0.38549351055888659"/>
          <c:h val="0.1570570866141732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/>
              <a:t>2018 Hourly Capacity Qualified for </a:t>
            </a:r>
            <a:r>
              <a:rPr lang="en-US" sz="1400" dirty="0" smtClean="0"/>
              <a:t>Non-Spin</a:t>
            </a:r>
            <a:endParaRPr lang="en-US" sz="1400" dirty="0"/>
          </a:p>
        </c:rich>
      </c:tx>
      <c:layout>
        <c:manualLayout>
          <c:xMode val="edge"/>
          <c:yMode val="edge"/>
          <c:x val="0.1499560252336879"/>
          <c:y val="6.12740335066571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491757609246212"/>
          <c:y val="0.19086330696144549"/>
          <c:w val="0.76900792006262375"/>
          <c:h val="0.70035357892491212"/>
        </c:manualLayout>
      </c:layout>
      <c:scatterChart>
        <c:scatterStyle val="lineMarker"/>
        <c:varyColors val="0"/>
        <c:ser>
          <c:idx val="0"/>
          <c:order val="0"/>
          <c:tx>
            <c:strRef>
              <c:f>'cop_off_offns_merged_hsl_2018 ('!$F$1</c:f>
              <c:strCache>
                <c:ptCount val="1"/>
                <c:pt idx="0">
                  <c:v>Qualified Offline HSL plus Hourly Minimum RTOLCAP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'cop_off_offns_merged_hsl_2018 ('!$A$2:$A$8761</c:f>
              <c:numCache>
                <c:formatCode>m/d/yyyy\ h:mm</c:formatCode>
                <c:ptCount val="8760"/>
                <c:pt idx="0">
                  <c:v>43101.041666666664</c:v>
                </c:pt>
                <c:pt idx="1">
                  <c:v>43101.083333333336</c:v>
                </c:pt>
                <c:pt idx="2">
                  <c:v>43101.125</c:v>
                </c:pt>
                <c:pt idx="3">
                  <c:v>43101.166666666664</c:v>
                </c:pt>
                <c:pt idx="4">
                  <c:v>43101.208333333336</c:v>
                </c:pt>
                <c:pt idx="5">
                  <c:v>43101.25</c:v>
                </c:pt>
                <c:pt idx="6">
                  <c:v>43101.291666666664</c:v>
                </c:pt>
                <c:pt idx="7">
                  <c:v>43101.333333333336</c:v>
                </c:pt>
                <c:pt idx="8">
                  <c:v>43101.375</c:v>
                </c:pt>
                <c:pt idx="9">
                  <c:v>43101.416666666664</c:v>
                </c:pt>
                <c:pt idx="10">
                  <c:v>43101.458333333336</c:v>
                </c:pt>
                <c:pt idx="11">
                  <c:v>43101.5</c:v>
                </c:pt>
                <c:pt idx="12">
                  <c:v>43101.541666666664</c:v>
                </c:pt>
                <c:pt idx="13">
                  <c:v>43101.583333333336</c:v>
                </c:pt>
                <c:pt idx="14">
                  <c:v>43101.625</c:v>
                </c:pt>
                <c:pt idx="15">
                  <c:v>43101.666666666664</c:v>
                </c:pt>
                <c:pt idx="16">
                  <c:v>43101.708333333336</c:v>
                </c:pt>
                <c:pt idx="17">
                  <c:v>43101.75</c:v>
                </c:pt>
                <c:pt idx="18">
                  <c:v>43101.791666666664</c:v>
                </c:pt>
                <c:pt idx="19">
                  <c:v>43101.833333333336</c:v>
                </c:pt>
                <c:pt idx="20">
                  <c:v>43101.875</c:v>
                </c:pt>
                <c:pt idx="21">
                  <c:v>43101.916666666664</c:v>
                </c:pt>
                <c:pt idx="22">
                  <c:v>43101.958333333336</c:v>
                </c:pt>
                <c:pt idx="23">
                  <c:v>43102</c:v>
                </c:pt>
                <c:pt idx="24">
                  <c:v>43102.041666666664</c:v>
                </c:pt>
                <c:pt idx="25">
                  <c:v>43102.083333333336</c:v>
                </c:pt>
                <c:pt idx="26">
                  <c:v>43102.125</c:v>
                </c:pt>
                <c:pt idx="27">
                  <c:v>43102.166666666664</c:v>
                </c:pt>
                <c:pt idx="28">
                  <c:v>43102.208333333336</c:v>
                </c:pt>
                <c:pt idx="29">
                  <c:v>43102.25</c:v>
                </c:pt>
                <c:pt idx="30">
                  <c:v>43102.291666666664</c:v>
                </c:pt>
                <c:pt idx="31">
                  <c:v>43102.333333333336</c:v>
                </c:pt>
                <c:pt idx="32">
                  <c:v>43102.375</c:v>
                </c:pt>
                <c:pt idx="33">
                  <c:v>43102.416666666664</c:v>
                </c:pt>
                <c:pt idx="34">
                  <c:v>43102.458333333336</c:v>
                </c:pt>
                <c:pt idx="35">
                  <c:v>43102.5</c:v>
                </c:pt>
                <c:pt idx="36">
                  <c:v>43102.541666666664</c:v>
                </c:pt>
                <c:pt idx="37">
                  <c:v>43102.583333333336</c:v>
                </c:pt>
                <c:pt idx="38">
                  <c:v>43102.625</c:v>
                </c:pt>
                <c:pt idx="39">
                  <c:v>43102.666666666664</c:v>
                </c:pt>
                <c:pt idx="40">
                  <c:v>43102.708333333336</c:v>
                </c:pt>
                <c:pt idx="41">
                  <c:v>43102.75</c:v>
                </c:pt>
                <c:pt idx="42">
                  <c:v>43102.791666666664</c:v>
                </c:pt>
                <c:pt idx="43">
                  <c:v>43102.833333333336</c:v>
                </c:pt>
                <c:pt idx="44">
                  <c:v>43102.875</c:v>
                </c:pt>
                <c:pt idx="45">
                  <c:v>43102.916666666664</c:v>
                </c:pt>
                <c:pt idx="46">
                  <c:v>43102.958333333336</c:v>
                </c:pt>
                <c:pt idx="47">
                  <c:v>43103</c:v>
                </c:pt>
                <c:pt idx="48">
                  <c:v>43103.041666666664</c:v>
                </c:pt>
                <c:pt idx="49">
                  <c:v>43103.083333333336</c:v>
                </c:pt>
                <c:pt idx="50">
                  <c:v>43103.125</c:v>
                </c:pt>
                <c:pt idx="51">
                  <c:v>43103.166666666664</c:v>
                </c:pt>
                <c:pt idx="52">
                  <c:v>43103.208333333336</c:v>
                </c:pt>
                <c:pt idx="53">
                  <c:v>43103.25</c:v>
                </c:pt>
                <c:pt idx="54">
                  <c:v>43103.291666666664</c:v>
                </c:pt>
                <c:pt idx="55">
                  <c:v>43103.333333333336</c:v>
                </c:pt>
                <c:pt idx="56">
                  <c:v>43103.375</c:v>
                </c:pt>
                <c:pt idx="57">
                  <c:v>43103.416666666664</c:v>
                </c:pt>
                <c:pt idx="58">
                  <c:v>43103.458333333336</c:v>
                </c:pt>
                <c:pt idx="59">
                  <c:v>43103.5</c:v>
                </c:pt>
                <c:pt idx="60">
                  <c:v>43103.541666666664</c:v>
                </c:pt>
                <c:pt idx="61">
                  <c:v>43103.583333333336</c:v>
                </c:pt>
                <c:pt idx="62">
                  <c:v>43103.625</c:v>
                </c:pt>
                <c:pt idx="63">
                  <c:v>43103.666666666664</c:v>
                </c:pt>
                <c:pt idx="64">
                  <c:v>43103.708333333336</c:v>
                </c:pt>
                <c:pt idx="65">
                  <c:v>43103.75</c:v>
                </c:pt>
                <c:pt idx="66">
                  <c:v>43103.791666666664</c:v>
                </c:pt>
                <c:pt idx="67">
                  <c:v>43103.833333333336</c:v>
                </c:pt>
                <c:pt idx="68">
                  <c:v>43103.875</c:v>
                </c:pt>
                <c:pt idx="69">
                  <c:v>43103.916666666664</c:v>
                </c:pt>
                <c:pt idx="70">
                  <c:v>43103.958333333336</c:v>
                </c:pt>
                <c:pt idx="71">
                  <c:v>43104</c:v>
                </c:pt>
                <c:pt idx="72">
                  <c:v>43104.041666666664</c:v>
                </c:pt>
                <c:pt idx="73">
                  <c:v>43104.083333333336</c:v>
                </c:pt>
                <c:pt idx="74">
                  <c:v>43104.125</c:v>
                </c:pt>
                <c:pt idx="75">
                  <c:v>43104.166666666664</c:v>
                </c:pt>
                <c:pt idx="76">
                  <c:v>43104.208333333336</c:v>
                </c:pt>
                <c:pt idx="77">
                  <c:v>43104.25</c:v>
                </c:pt>
                <c:pt idx="78">
                  <c:v>43104.291666666664</c:v>
                </c:pt>
                <c:pt idx="79">
                  <c:v>43104.333333333336</c:v>
                </c:pt>
                <c:pt idx="80">
                  <c:v>43104.375</c:v>
                </c:pt>
                <c:pt idx="81">
                  <c:v>43104.416666666664</c:v>
                </c:pt>
                <c:pt idx="82">
                  <c:v>43104.458333333336</c:v>
                </c:pt>
                <c:pt idx="83">
                  <c:v>43104.5</c:v>
                </c:pt>
                <c:pt idx="84">
                  <c:v>43104.541666666664</c:v>
                </c:pt>
                <c:pt idx="85">
                  <c:v>43104.583333333336</c:v>
                </c:pt>
                <c:pt idx="86">
                  <c:v>43104.625</c:v>
                </c:pt>
                <c:pt idx="87">
                  <c:v>43104.666666666664</c:v>
                </c:pt>
                <c:pt idx="88">
                  <c:v>43104.708333333336</c:v>
                </c:pt>
                <c:pt idx="89">
                  <c:v>43104.75</c:v>
                </c:pt>
                <c:pt idx="90">
                  <c:v>43104.791666666664</c:v>
                </c:pt>
                <c:pt idx="91">
                  <c:v>43104.833333333336</c:v>
                </c:pt>
                <c:pt idx="92">
                  <c:v>43104.875</c:v>
                </c:pt>
                <c:pt idx="93">
                  <c:v>43104.916666666664</c:v>
                </c:pt>
                <c:pt idx="94">
                  <c:v>43104.958333333336</c:v>
                </c:pt>
                <c:pt idx="95">
                  <c:v>43105</c:v>
                </c:pt>
                <c:pt idx="96">
                  <c:v>43105.041666666664</c:v>
                </c:pt>
                <c:pt idx="97">
                  <c:v>43105.083333333336</c:v>
                </c:pt>
                <c:pt idx="98">
                  <c:v>43105.125</c:v>
                </c:pt>
                <c:pt idx="99">
                  <c:v>43105.166666666664</c:v>
                </c:pt>
                <c:pt idx="100">
                  <c:v>43105.208333333336</c:v>
                </c:pt>
                <c:pt idx="101">
                  <c:v>43105.25</c:v>
                </c:pt>
                <c:pt idx="102">
                  <c:v>43105.291666666664</c:v>
                </c:pt>
                <c:pt idx="103">
                  <c:v>43105.333333333336</c:v>
                </c:pt>
                <c:pt idx="104">
                  <c:v>43105.375</c:v>
                </c:pt>
                <c:pt idx="105">
                  <c:v>43105.416666666664</c:v>
                </c:pt>
                <c:pt idx="106">
                  <c:v>43105.458333333336</c:v>
                </c:pt>
                <c:pt idx="107">
                  <c:v>43105.5</c:v>
                </c:pt>
                <c:pt idx="108">
                  <c:v>43105.541666666664</c:v>
                </c:pt>
                <c:pt idx="109">
                  <c:v>43105.583333333336</c:v>
                </c:pt>
                <c:pt idx="110">
                  <c:v>43105.625</c:v>
                </c:pt>
                <c:pt idx="111">
                  <c:v>43105.666666666664</c:v>
                </c:pt>
                <c:pt idx="112">
                  <c:v>43105.708333333336</c:v>
                </c:pt>
                <c:pt idx="113">
                  <c:v>43105.75</c:v>
                </c:pt>
                <c:pt idx="114">
                  <c:v>43105.791666666664</c:v>
                </c:pt>
                <c:pt idx="115">
                  <c:v>43105.833333333336</c:v>
                </c:pt>
                <c:pt idx="116">
                  <c:v>43105.875</c:v>
                </c:pt>
                <c:pt idx="117">
                  <c:v>43105.916666666664</c:v>
                </c:pt>
                <c:pt idx="118">
                  <c:v>43105.958333333336</c:v>
                </c:pt>
                <c:pt idx="119">
                  <c:v>43106</c:v>
                </c:pt>
                <c:pt idx="120">
                  <c:v>43106.041666666664</c:v>
                </c:pt>
                <c:pt idx="121">
                  <c:v>43106.083333333336</c:v>
                </c:pt>
                <c:pt idx="122">
                  <c:v>43106.125</c:v>
                </c:pt>
                <c:pt idx="123">
                  <c:v>43106.166666666664</c:v>
                </c:pt>
                <c:pt idx="124">
                  <c:v>43106.208333333336</c:v>
                </c:pt>
                <c:pt idx="125">
                  <c:v>43106.25</c:v>
                </c:pt>
                <c:pt idx="126">
                  <c:v>43106.291666666664</c:v>
                </c:pt>
                <c:pt idx="127">
                  <c:v>43106.333333333336</c:v>
                </c:pt>
                <c:pt idx="128">
                  <c:v>43106.375</c:v>
                </c:pt>
                <c:pt idx="129">
                  <c:v>43106.416666666664</c:v>
                </c:pt>
                <c:pt idx="130">
                  <c:v>43106.458333333336</c:v>
                </c:pt>
                <c:pt idx="131">
                  <c:v>43106.5</c:v>
                </c:pt>
                <c:pt idx="132">
                  <c:v>43106.541666666664</c:v>
                </c:pt>
                <c:pt idx="133">
                  <c:v>43106.583333333336</c:v>
                </c:pt>
                <c:pt idx="134">
                  <c:v>43106.625</c:v>
                </c:pt>
                <c:pt idx="135">
                  <c:v>43106.666666666664</c:v>
                </c:pt>
                <c:pt idx="136">
                  <c:v>43106.708333333336</c:v>
                </c:pt>
                <c:pt idx="137">
                  <c:v>43106.75</c:v>
                </c:pt>
                <c:pt idx="138">
                  <c:v>43106.791666666664</c:v>
                </c:pt>
                <c:pt idx="139">
                  <c:v>43106.833333333336</c:v>
                </c:pt>
                <c:pt idx="140">
                  <c:v>43106.875</c:v>
                </c:pt>
                <c:pt idx="141">
                  <c:v>43106.916666666664</c:v>
                </c:pt>
                <c:pt idx="142">
                  <c:v>43106.958333333336</c:v>
                </c:pt>
                <c:pt idx="143">
                  <c:v>43107</c:v>
                </c:pt>
                <c:pt idx="144">
                  <c:v>43107.041666666664</c:v>
                </c:pt>
                <c:pt idx="145">
                  <c:v>43107.083333333336</c:v>
                </c:pt>
                <c:pt idx="146">
                  <c:v>43107.125</c:v>
                </c:pt>
                <c:pt idx="147">
                  <c:v>43107.166666666664</c:v>
                </c:pt>
                <c:pt idx="148">
                  <c:v>43107.208333333336</c:v>
                </c:pt>
                <c:pt idx="149">
                  <c:v>43107.25</c:v>
                </c:pt>
                <c:pt idx="150">
                  <c:v>43107.291666666664</c:v>
                </c:pt>
                <c:pt idx="151">
                  <c:v>43107.333333333336</c:v>
                </c:pt>
                <c:pt idx="152">
                  <c:v>43107.375</c:v>
                </c:pt>
                <c:pt idx="153">
                  <c:v>43107.416666666664</c:v>
                </c:pt>
                <c:pt idx="154">
                  <c:v>43107.458333333336</c:v>
                </c:pt>
                <c:pt idx="155">
                  <c:v>43107.5</c:v>
                </c:pt>
                <c:pt idx="156">
                  <c:v>43107.541666666664</c:v>
                </c:pt>
                <c:pt idx="157">
                  <c:v>43107.583333333336</c:v>
                </c:pt>
                <c:pt idx="158">
                  <c:v>43107.625</c:v>
                </c:pt>
                <c:pt idx="159">
                  <c:v>43107.666666666664</c:v>
                </c:pt>
                <c:pt idx="160">
                  <c:v>43107.708333333336</c:v>
                </c:pt>
                <c:pt idx="161">
                  <c:v>43107.75</c:v>
                </c:pt>
                <c:pt idx="162">
                  <c:v>43107.791666666664</c:v>
                </c:pt>
                <c:pt idx="163">
                  <c:v>43107.833333333336</c:v>
                </c:pt>
                <c:pt idx="164">
                  <c:v>43107.875</c:v>
                </c:pt>
                <c:pt idx="165">
                  <c:v>43107.916666666664</c:v>
                </c:pt>
                <c:pt idx="166">
                  <c:v>43107.958333333336</c:v>
                </c:pt>
                <c:pt idx="167">
                  <c:v>43108</c:v>
                </c:pt>
                <c:pt idx="168">
                  <c:v>43108.041666666664</c:v>
                </c:pt>
                <c:pt idx="169">
                  <c:v>43108.083333333336</c:v>
                </c:pt>
                <c:pt idx="170">
                  <c:v>43108.125</c:v>
                </c:pt>
                <c:pt idx="171">
                  <c:v>43108.166666666664</c:v>
                </c:pt>
                <c:pt idx="172">
                  <c:v>43108.208333333336</c:v>
                </c:pt>
                <c:pt idx="173">
                  <c:v>43108.25</c:v>
                </c:pt>
                <c:pt idx="174">
                  <c:v>43108.291666666664</c:v>
                </c:pt>
                <c:pt idx="175">
                  <c:v>43108.333333333336</c:v>
                </c:pt>
                <c:pt idx="176">
                  <c:v>43108.375</c:v>
                </c:pt>
                <c:pt idx="177">
                  <c:v>43108.416666666664</c:v>
                </c:pt>
                <c:pt idx="178">
                  <c:v>43108.458333333336</c:v>
                </c:pt>
                <c:pt idx="179">
                  <c:v>43108.5</c:v>
                </c:pt>
                <c:pt idx="180">
                  <c:v>43108.541666666664</c:v>
                </c:pt>
                <c:pt idx="181">
                  <c:v>43108.583333333336</c:v>
                </c:pt>
                <c:pt idx="182">
                  <c:v>43108.625</c:v>
                </c:pt>
                <c:pt idx="183">
                  <c:v>43108.666666666664</c:v>
                </c:pt>
                <c:pt idx="184">
                  <c:v>43108.708333333336</c:v>
                </c:pt>
                <c:pt idx="185">
                  <c:v>43108.75</c:v>
                </c:pt>
                <c:pt idx="186">
                  <c:v>43108.791666666664</c:v>
                </c:pt>
                <c:pt idx="187">
                  <c:v>43108.833333333336</c:v>
                </c:pt>
                <c:pt idx="188">
                  <c:v>43108.875</c:v>
                </c:pt>
                <c:pt idx="189">
                  <c:v>43108.916666666664</c:v>
                </c:pt>
                <c:pt idx="190">
                  <c:v>43108.958333333336</c:v>
                </c:pt>
                <c:pt idx="191">
                  <c:v>43109</c:v>
                </c:pt>
                <c:pt idx="192">
                  <c:v>43109.041666666664</c:v>
                </c:pt>
                <c:pt idx="193">
                  <c:v>43109.083333333336</c:v>
                </c:pt>
                <c:pt idx="194">
                  <c:v>43109.125</c:v>
                </c:pt>
                <c:pt idx="195">
                  <c:v>43109.166666666664</c:v>
                </c:pt>
                <c:pt idx="196">
                  <c:v>43109.208333333336</c:v>
                </c:pt>
                <c:pt idx="197">
                  <c:v>43109.25</c:v>
                </c:pt>
                <c:pt idx="198">
                  <c:v>43109.291666666664</c:v>
                </c:pt>
                <c:pt idx="199">
                  <c:v>43109.333333333336</c:v>
                </c:pt>
                <c:pt idx="200">
                  <c:v>43109.375</c:v>
                </c:pt>
                <c:pt idx="201">
                  <c:v>43109.416666666664</c:v>
                </c:pt>
                <c:pt idx="202">
                  <c:v>43109.458333333336</c:v>
                </c:pt>
                <c:pt idx="203">
                  <c:v>43109.5</c:v>
                </c:pt>
                <c:pt idx="204">
                  <c:v>43109.541666666664</c:v>
                </c:pt>
                <c:pt idx="205">
                  <c:v>43109.583333333336</c:v>
                </c:pt>
                <c:pt idx="206">
                  <c:v>43109.625</c:v>
                </c:pt>
                <c:pt idx="207">
                  <c:v>43109.666666666664</c:v>
                </c:pt>
                <c:pt idx="208">
                  <c:v>43109.708333333336</c:v>
                </c:pt>
                <c:pt idx="209">
                  <c:v>43109.75</c:v>
                </c:pt>
                <c:pt idx="210">
                  <c:v>43109.791666666664</c:v>
                </c:pt>
                <c:pt idx="211">
                  <c:v>43109.833333333336</c:v>
                </c:pt>
                <c:pt idx="212">
                  <c:v>43109.875</c:v>
                </c:pt>
                <c:pt idx="213">
                  <c:v>43109.916666666664</c:v>
                </c:pt>
                <c:pt idx="214">
                  <c:v>43109.958333333336</c:v>
                </c:pt>
                <c:pt idx="215">
                  <c:v>43110</c:v>
                </c:pt>
                <c:pt idx="216">
                  <c:v>43110.041666666664</c:v>
                </c:pt>
                <c:pt idx="217">
                  <c:v>43110.083333333336</c:v>
                </c:pt>
                <c:pt idx="218">
                  <c:v>43110.125</c:v>
                </c:pt>
                <c:pt idx="219">
                  <c:v>43110.166666666664</c:v>
                </c:pt>
                <c:pt idx="220">
                  <c:v>43110.208333333336</c:v>
                </c:pt>
                <c:pt idx="221">
                  <c:v>43110.25</c:v>
                </c:pt>
                <c:pt idx="222">
                  <c:v>43110.291666666664</c:v>
                </c:pt>
                <c:pt idx="223">
                  <c:v>43110.333333333336</c:v>
                </c:pt>
                <c:pt idx="224">
                  <c:v>43110.375</c:v>
                </c:pt>
                <c:pt idx="225">
                  <c:v>43110.416666666664</c:v>
                </c:pt>
                <c:pt idx="226">
                  <c:v>43110.458333333336</c:v>
                </c:pt>
                <c:pt idx="227">
                  <c:v>43110.5</c:v>
                </c:pt>
                <c:pt idx="228">
                  <c:v>43110.541666666664</c:v>
                </c:pt>
                <c:pt idx="229">
                  <c:v>43110.583333333336</c:v>
                </c:pt>
                <c:pt idx="230">
                  <c:v>43110.625</c:v>
                </c:pt>
                <c:pt idx="231">
                  <c:v>43110.666666666664</c:v>
                </c:pt>
                <c:pt idx="232">
                  <c:v>43110.708333333336</c:v>
                </c:pt>
                <c:pt idx="233">
                  <c:v>43110.75</c:v>
                </c:pt>
                <c:pt idx="234">
                  <c:v>43110.791666666664</c:v>
                </c:pt>
                <c:pt idx="235">
                  <c:v>43110.833333333336</c:v>
                </c:pt>
                <c:pt idx="236">
                  <c:v>43110.875</c:v>
                </c:pt>
                <c:pt idx="237">
                  <c:v>43110.916666666664</c:v>
                </c:pt>
                <c:pt idx="238">
                  <c:v>43110.958333333336</c:v>
                </c:pt>
                <c:pt idx="239">
                  <c:v>43111</c:v>
                </c:pt>
                <c:pt idx="240">
                  <c:v>43111.041666666664</c:v>
                </c:pt>
                <c:pt idx="241">
                  <c:v>43111.083333333336</c:v>
                </c:pt>
                <c:pt idx="242">
                  <c:v>43111.125</c:v>
                </c:pt>
                <c:pt idx="243">
                  <c:v>43111.166666666664</c:v>
                </c:pt>
                <c:pt idx="244">
                  <c:v>43111.208333333336</c:v>
                </c:pt>
                <c:pt idx="245">
                  <c:v>43111.25</c:v>
                </c:pt>
                <c:pt idx="246">
                  <c:v>43111.291666666664</c:v>
                </c:pt>
                <c:pt idx="247">
                  <c:v>43111.333333333336</c:v>
                </c:pt>
                <c:pt idx="248">
                  <c:v>43111.375</c:v>
                </c:pt>
                <c:pt idx="249">
                  <c:v>43111.416666666664</c:v>
                </c:pt>
                <c:pt idx="250">
                  <c:v>43111.458333333336</c:v>
                </c:pt>
                <c:pt idx="251">
                  <c:v>43111.5</c:v>
                </c:pt>
                <c:pt idx="252">
                  <c:v>43111.541666666664</c:v>
                </c:pt>
                <c:pt idx="253">
                  <c:v>43111.583333333336</c:v>
                </c:pt>
                <c:pt idx="254">
                  <c:v>43111.625</c:v>
                </c:pt>
                <c:pt idx="255">
                  <c:v>43111.666666666664</c:v>
                </c:pt>
                <c:pt idx="256">
                  <c:v>43111.708333333336</c:v>
                </c:pt>
                <c:pt idx="257">
                  <c:v>43111.75</c:v>
                </c:pt>
                <c:pt idx="258">
                  <c:v>43111.791666666664</c:v>
                </c:pt>
                <c:pt idx="259">
                  <c:v>43111.833333333336</c:v>
                </c:pt>
                <c:pt idx="260">
                  <c:v>43111.875</c:v>
                </c:pt>
                <c:pt idx="261">
                  <c:v>43111.916666666664</c:v>
                </c:pt>
                <c:pt idx="262">
                  <c:v>43111.958333333336</c:v>
                </c:pt>
                <c:pt idx="263">
                  <c:v>43112</c:v>
                </c:pt>
                <c:pt idx="264">
                  <c:v>43112.041666666664</c:v>
                </c:pt>
                <c:pt idx="265">
                  <c:v>43112.083333333336</c:v>
                </c:pt>
                <c:pt idx="266">
                  <c:v>43112.125</c:v>
                </c:pt>
                <c:pt idx="267">
                  <c:v>43112.166666666664</c:v>
                </c:pt>
                <c:pt idx="268">
                  <c:v>43112.208333333336</c:v>
                </c:pt>
                <c:pt idx="269">
                  <c:v>43112.25</c:v>
                </c:pt>
                <c:pt idx="270">
                  <c:v>43112.291666666664</c:v>
                </c:pt>
                <c:pt idx="271">
                  <c:v>43112.333333333336</c:v>
                </c:pt>
                <c:pt idx="272">
                  <c:v>43112.375</c:v>
                </c:pt>
                <c:pt idx="273">
                  <c:v>43112.416666666664</c:v>
                </c:pt>
                <c:pt idx="274">
                  <c:v>43112.458333333336</c:v>
                </c:pt>
                <c:pt idx="275">
                  <c:v>43112.5</c:v>
                </c:pt>
                <c:pt idx="276">
                  <c:v>43112.541666666664</c:v>
                </c:pt>
                <c:pt idx="277">
                  <c:v>43112.583333333336</c:v>
                </c:pt>
                <c:pt idx="278">
                  <c:v>43112.625</c:v>
                </c:pt>
                <c:pt idx="279">
                  <c:v>43112.666666666664</c:v>
                </c:pt>
                <c:pt idx="280">
                  <c:v>43112.708333333336</c:v>
                </c:pt>
                <c:pt idx="281">
                  <c:v>43112.75</c:v>
                </c:pt>
                <c:pt idx="282">
                  <c:v>43112.791666666664</c:v>
                </c:pt>
                <c:pt idx="283">
                  <c:v>43112.833333333336</c:v>
                </c:pt>
                <c:pt idx="284">
                  <c:v>43112.875</c:v>
                </c:pt>
                <c:pt idx="285">
                  <c:v>43112.916666666664</c:v>
                </c:pt>
                <c:pt idx="286">
                  <c:v>43112.958333333336</c:v>
                </c:pt>
                <c:pt idx="287">
                  <c:v>43113</c:v>
                </c:pt>
                <c:pt idx="288">
                  <c:v>43113.041666666664</c:v>
                </c:pt>
                <c:pt idx="289">
                  <c:v>43113.083333333336</c:v>
                </c:pt>
                <c:pt idx="290">
                  <c:v>43113.125</c:v>
                </c:pt>
                <c:pt idx="291">
                  <c:v>43113.166666666664</c:v>
                </c:pt>
                <c:pt idx="292">
                  <c:v>43113.208333333336</c:v>
                </c:pt>
                <c:pt idx="293">
                  <c:v>43113.25</c:v>
                </c:pt>
                <c:pt idx="294">
                  <c:v>43113.291666666664</c:v>
                </c:pt>
                <c:pt idx="295">
                  <c:v>43113.333333333336</c:v>
                </c:pt>
                <c:pt idx="296">
                  <c:v>43113.375</c:v>
                </c:pt>
                <c:pt idx="297">
                  <c:v>43113.416666666664</c:v>
                </c:pt>
                <c:pt idx="298">
                  <c:v>43113.458333333336</c:v>
                </c:pt>
                <c:pt idx="299">
                  <c:v>43113.5</c:v>
                </c:pt>
                <c:pt idx="300">
                  <c:v>43113.541666666664</c:v>
                </c:pt>
                <c:pt idx="301">
                  <c:v>43113.583333333336</c:v>
                </c:pt>
                <c:pt idx="302">
                  <c:v>43113.625</c:v>
                </c:pt>
                <c:pt idx="303">
                  <c:v>43113.666666666664</c:v>
                </c:pt>
                <c:pt idx="304">
                  <c:v>43113.708333333336</c:v>
                </c:pt>
                <c:pt idx="305">
                  <c:v>43113.75</c:v>
                </c:pt>
                <c:pt idx="306">
                  <c:v>43113.791666666664</c:v>
                </c:pt>
                <c:pt idx="307">
                  <c:v>43113.833333333336</c:v>
                </c:pt>
                <c:pt idx="308">
                  <c:v>43113.875</c:v>
                </c:pt>
                <c:pt idx="309">
                  <c:v>43113.916666666664</c:v>
                </c:pt>
                <c:pt idx="310">
                  <c:v>43113.958333333336</c:v>
                </c:pt>
                <c:pt idx="311">
                  <c:v>43114</c:v>
                </c:pt>
                <c:pt idx="312">
                  <c:v>43114.041666666664</c:v>
                </c:pt>
                <c:pt idx="313">
                  <c:v>43114.083333333336</c:v>
                </c:pt>
                <c:pt idx="314">
                  <c:v>43114.125</c:v>
                </c:pt>
                <c:pt idx="315">
                  <c:v>43114.166666666664</c:v>
                </c:pt>
                <c:pt idx="316">
                  <c:v>43114.208333333336</c:v>
                </c:pt>
                <c:pt idx="317">
                  <c:v>43114.25</c:v>
                </c:pt>
                <c:pt idx="318">
                  <c:v>43114.291666666664</c:v>
                </c:pt>
                <c:pt idx="319">
                  <c:v>43114.333333333336</c:v>
                </c:pt>
                <c:pt idx="320">
                  <c:v>43114.375</c:v>
                </c:pt>
                <c:pt idx="321">
                  <c:v>43114.416666666664</c:v>
                </c:pt>
                <c:pt idx="322">
                  <c:v>43114.458333333336</c:v>
                </c:pt>
                <c:pt idx="323">
                  <c:v>43114.5</c:v>
                </c:pt>
                <c:pt idx="324">
                  <c:v>43114.541666666664</c:v>
                </c:pt>
                <c:pt idx="325">
                  <c:v>43114.583333333336</c:v>
                </c:pt>
                <c:pt idx="326">
                  <c:v>43114.625</c:v>
                </c:pt>
                <c:pt idx="327">
                  <c:v>43114.666666666664</c:v>
                </c:pt>
                <c:pt idx="328">
                  <c:v>43114.708333333336</c:v>
                </c:pt>
                <c:pt idx="329">
                  <c:v>43114.75</c:v>
                </c:pt>
                <c:pt idx="330">
                  <c:v>43114.791666666664</c:v>
                </c:pt>
                <c:pt idx="331">
                  <c:v>43114.833333333336</c:v>
                </c:pt>
                <c:pt idx="332">
                  <c:v>43114.875</c:v>
                </c:pt>
                <c:pt idx="333">
                  <c:v>43114.916666666664</c:v>
                </c:pt>
                <c:pt idx="334">
                  <c:v>43114.958333333336</c:v>
                </c:pt>
                <c:pt idx="335">
                  <c:v>43115</c:v>
                </c:pt>
                <c:pt idx="336">
                  <c:v>43115.041666666664</c:v>
                </c:pt>
                <c:pt idx="337">
                  <c:v>43115.083333333336</c:v>
                </c:pt>
                <c:pt idx="338">
                  <c:v>43115.125</c:v>
                </c:pt>
                <c:pt idx="339">
                  <c:v>43115.166666666664</c:v>
                </c:pt>
                <c:pt idx="340">
                  <c:v>43115.208333333336</c:v>
                </c:pt>
                <c:pt idx="341">
                  <c:v>43115.25</c:v>
                </c:pt>
                <c:pt idx="342">
                  <c:v>43115.291666666664</c:v>
                </c:pt>
                <c:pt idx="343">
                  <c:v>43115.333333333336</c:v>
                </c:pt>
                <c:pt idx="344">
                  <c:v>43115.375</c:v>
                </c:pt>
                <c:pt idx="345">
                  <c:v>43115.416666666664</c:v>
                </c:pt>
                <c:pt idx="346">
                  <c:v>43115.458333333336</c:v>
                </c:pt>
                <c:pt idx="347">
                  <c:v>43115.5</c:v>
                </c:pt>
                <c:pt idx="348">
                  <c:v>43115.541666666664</c:v>
                </c:pt>
                <c:pt idx="349">
                  <c:v>43115.583333333336</c:v>
                </c:pt>
                <c:pt idx="350">
                  <c:v>43115.625</c:v>
                </c:pt>
                <c:pt idx="351">
                  <c:v>43115.666666666664</c:v>
                </c:pt>
                <c:pt idx="352">
                  <c:v>43115.708333333336</c:v>
                </c:pt>
                <c:pt idx="353">
                  <c:v>43115.75</c:v>
                </c:pt>
                <c:pt idx="354">
                  <c:v>43115.791666666664</c:v>
                </c:pt>
                <c:pt idx="355">
                  <c:v>43115.833333333336</c:v>
                </c:pt>
                <c:pt idx="356">
                  <c:v>43115.875</c:v>
                </c:pt>
                <c:pt idx="357">
                  <c:v>43115.916666666664</c:v>
                </c:pt>
                <c:pt idx="358">
                  <c:v>43115.958333333336</c:v>
                </c:pt>
                <c:pt idx="359">
                  <c:v>43116</c:v>
                </c:pt>
                <c:pt idx="360">
                  <c:v>43116.041666666664</c:v>
                </c:pt>
                <c:pt idx="361">
                  <c:v>43116.083333333336</c:v>
                </c:pt>
                <c:pt idx="362">
                  <c:v>43116.125</c:v>
                </c:pt>
                <c:pt idx="363">
                  <c:v>43116.166666666664</c:v>
                </c:pt>
                <c:pt idx="364">
                  <c:v>43116.208333333336</c:v>
                </c:pt>
                <c:pt idx="365">
                  <c:v>43116.25</c:v>
                </c:pt>
                <c:pt idx="366">
                  <c:v>43116.291666666664</c:v>
                </c:pt>
                <c:pt idx="367">
                  <c:v>43116.333333333336</c:v>
                </c:pt>
                <c:pt idx="368">
                  <c:v>43116.375</c:v>
                </c:pt>
                <c:pt idx="369">
                  <c:v>43116.416666666664</c:v>
                </c:pt>
                <c:pt idx="370">
                  <c:v>43116.458333333336</c:v>
                </c:pt>
                <c:pt idx="371">
                  <c:v>43116.5</c:v>
                </c:pt>
                <c:pt idx="372">
                  <c:v>43116.541666666664</c:v>
                </c:pt>
                <c:pt idx="373">
                  <c:v>43116.583333333336</c:v>
                </c:pt>
                <c:pt idx="374">
                  <c:v>43116.625</c:v>
                </c:pt>
                <c:pt idx="375">
                  <c:v>43116.666666666664</c:v>
                </c:pt>
                <c:pt idx="376">
                  <c:v>43116.708333333336</c:v>
                </c:pt>
                <c:pt idx="377">
                  <c:v>43116.75</c:v>
                </c:pt>
                <c:pt idx="378">
                  <c:v>43116.791666666664</c:v>
                </c:pt>
                <c:pt idx="379">
                  <c:v>43116.833333333336</c:v>
                </c:pt>
                <c:pt idx="380">
                  <c:v>43116.875</c:v>
                </c:pt>
                <c:pt idx="381">
                  <c:v>43116.916666666664</c:v>
                </c:pt>
                <c:pt idx="382">
                  <c:v>43116.958333333336</c:v>
                </c:pt>
                <c:pt idx="383">
                  <c:v>43117</c:v>
                </c:pt>
                <c:pt idx="384">
                  <c:v>43117.041666666664</c:v>
                </c:pt>
                <c:pt idx="385">
                  <c:v>43117.083333333336</c:v>
                </c:pt>
                <c:pt idx="386">
                  <c:v>43117.125</c:v>
                </c:pt>
                <c:pt idx="387">
                  <c:v>43117.166666666664</c:v>
                </c:pt>
                <c:pt idx="388">
                  <c:v>43117.208333333336</c:v>
                </c:pt>
                <c:pt idx="389">
                  <c:v>43117.25</c:v>
                </c:pt>
                <c:pt idx="390">
                  <c:v>43117.291666666664</c:v>
                </c:pt>
                <c:pt idx="391">
                  <c:v>43117.333333333336</c:v>
                </c:pt>
                <c:pt idx="392">
                  <c:v>43117.375</c:v>
                </c:pt>
                <c:pt idx="393">
                  <c:v>43117.416666666664</c:v>
                </c:pt>
                <c:pt idx="394">
                  <c:v>43117.458333333336</c:v>
                </c:pt>
                <c:pt idx="395">
                  <c:v>43117.5</c:v>
                </c:pt>
                <c:pt idx="396">
                  <c:v>43117.541666666664</c:v>
                </c:pt>
                <c:pt idx="397">
                  <c:v>43117.583333333336</c:v>
                </c:pt>
                <c:pt idx="398">
                  <c:v>43117.625</c:v>
                </c:pt>
                <c:pt idx="399">
                  <c:v>43117.666666666664</c:v>
                </c:pt>
                <c:pt idx="400">
                  <c:v>43117.708333333336</c:v>
                </c:pt>
                <c:pt idx="401">
                  <c:v>43117.75</c:v>
                </c:pt>
                <c:pt idx="402">
                  <c:v>43117.791666666664</c:v>
                </c:pt>
                <c:pt idx="403">
                  <c:v>43117.833333333336</c:v>
                </c:pt>
                <c:pt idx="404">
                  <c:v>43117.875</c:v>
                </c:pt>
                <c:pt idx="405">
                  <c:v>43117.916666666664</c:v>
                </c:pt>
                <c:pt idx="406">
                  <c:v>43117.958333333336</c:v>
                </c:pt>
                <c:pt idx="407">
                  <c:v>43118</c:v>
                </c:pt>
                <c:pt idx="408">
                  <c:v>43118.041666666664</c:v>
                </c:pt>
                <c:pt idx="409">
                  <c:v>43118.083333333336</c:v>
                </c:pt>
                <c:pt idx="410">
                  <c:v>43118.125</c:v>
                </c:pt>
                <c:pt idx="411">
                  <c:v>43118.166666666664</c:v>
                </c:pt>
                <c:pt idx="412">
                  <c:v>43118.208333333336</c:v>
                </c:pt>
                <c:pt idx="413">
                  <c:v>43118.25</c:v>
                </c:pt>
                <c:pt idx="414">
                  <c:v>43118.291666666664</c:v>
                </c:pt>
                <c:pt idx="415">
                  <c:v>43118.333333333336</c:v>
                </c:pt>
                <c:pt idx="416">
                  <c:v>43118.375</c:v>
                </c:pt>
                <c:pt idx="417">
                  <c:v>43118.416666666664</c:v>
                </c:pt>
                <c:pt idx="418">
                  <c:v>43118.458333333336</c:v>
                </c:pt>
                <c:pt idx="419">
                  <c:v>43118.5</c:v>
                </c:pt>
                <c:pt idx="420">
                  <c:v>43118.541666666664</c:v>
                </c:pt>
                <c:pt idx="421">
                  <c:v>43118.583333333336</c:v>
                </c:pt>
                <c:pt idx="422">
                  <c:v>43118.625</c:v>
                </c:pt>
                <c:pt idx="423">
                  <c:v>43118.666666666664</c:v>
                </c:pt>
                <c:pt idx="424">
                  <c:v>43118.708333333336</c:v>
                </c:pt>
                <c:pt idx="425">
                  <c:v>43118.75</c:v>
                </c:pt>
                <c:pt idx="426">
                  <c:v>43118.791666666664</c:v>
                </c:pt>
                <c:pt idx="427">
                  <c:v>43118.833333333336</c:v>
                </c:pt>
                <c:pt idx="428">
                  <c:v>43118.875</c:v>
                </c:pt>
                <c:pt idx="429">
                  <c:v>43118.916666666664</c:v>
                </c:pt>
                <c:pt idx="430">
                  <c:v>43118.958333333336</c:v>
                </c:pt>
                <c:pt idx="431">
                  <c:v>43119</c:v>
                </c:pt>
                <c:pt idx="432">
                  <c:v>43119.041666666664</c:v>
                </c:pt>
                <c:pt idx="433">
                  <c:v>43119.083333333336</c:v>
                </c:pt>
                <c:pt idx="434">
                  <c:v>43119.125</c:v>
                </c:pt>
                <c:pt idx="435">
                  <c:v>43119.166666666664</c:v>
                </c:pt>
                <c:pt idx="436">
                  <c:v>43119.208333333336</c:v>
                </c:pt>
                <c:pt idx="437">
                  <c:v>43119.25</c:v>
                </c:pt>
                <c:pt idx="438">
                  <c:v>43119.291666666664</c:v>
                </c:pt>
                <c:pt idx="439">
                  <c:v>43119.333333333336</c:v>
                </c:pt>
                <c:pt idx="440">
                  <c:v>43119.375</c:v>
                </c:pt>
                <c:pt idx="441">
                  <c:v>43119.416666666664</c:v>
                </c:pt>
                <c:pt idx="442">
                  <c:v>43119.458333333336</c:v>
                </c:pt>
                <c:pt idx="443">
                  <c:v>43119.5</c:v>
                </c:pt>
                <c:pt idx="444">
                  <c:v>43119.541666666664</c:v>
                </c:pt>
                <c:pt idx="445">
                  <c:v>43119.583333333336</c:v>
                </c:pt>
                <c:pt idx="446">
                  <c:v>43119.625</c:v>
                </c:pt>
                <c:pt idx="447">
                  <c:v>43119.666666666664</c:v>
                </c:pt>
                <c:pt idx="448">
                  <c:v>43119.708333333336</c:v>
                </c:pt>
                <c:pt idx="449">
                  <c:v>43119.75</c:v>
                </c:pt>
                <c:pt idx="450">
                  <c:v>43119.791666666664</c:v>
                </c:pt>
                <c:pt idx="451">
                  <c:v>43119.833333333336</c:v>
                </c:pt>
                <c:pt idx="452">
                  <c:v>43119.875</c:v>
                </c:pt>
                <c:pt idx="453">
                  <c:v>43119.916666666664</c:v>
                </c:pt>
                <c:pt idx="454">
                  <c:v>43119.958333333336</c:v>
                </c:pt>
                <c:pt idx="455">
                  <c:v>43120</c:v>
                </c:pt>
                <c:pt idx="456">
                  <c:v>43120.041666666664</c:v>
                </c:pt>
                <c:pt idx="457">
                  <c:v>43120.083333333336</c:v>
                </c:pt>
                <c:pt idx="458">
                  <c:v>43120.125</c:v>
                </c:pt>
                <c:pt idx="459">
                  <c:v>43120.166666666664</c:v>
                </c:pt>
                <c:pt idx="460">
                  <c:v>43120.208333333336</c:v>
                </c:pt>
                <c:pt idx="461">
                  <c:v>43120.25</c:v>
                </c:pt>
                <c:pt idx="462">
                  <c:v>43120.291666666664</c:v>
                </c:pt>
                <c:pt idx="463">
                  <c:v>43120.333333333336</c:v>
                </c:pt>
                <c:pt idx="464">
                  <c:v>43120.375</c:v>
                </c:pt>
                <c:pt idx="465">
                  <c:v>43120.416666666664</c:v>
                </c:pt>
                <c:pt idx="466">
                  <c:v>43120.458333333336</c:v>
                </c:pt>
                <c:pt idx="467">
                  <c:v>43120.5</c:v>
                </c:pt>
                <c:pt idx="468">
                  <c:v>43120.541666666664</c:v>
                </c:pt>
                <c:pt idx="469">
                  <c:v>43120.583333333336</c:v>
                </c:pt>
                <c:pt idx="470">
                  <c:v>43120.625</c:v>
                </c:pt>
                <c:pt idx="471">
                  <c:v>43120.666666666664</c:v>
                </c:pt>
                <c:pt idx="472">
                  <c:v>43120.708333333336</c:v>
                </c:pt>
                <c:pt idx="473">
                  <c:v>43120.75</c:v>
                </c:pt>
                <c:pt idx="474">
                  <c:v>43120.791666666664</c:v>
                </c:pt>
                <c:pt idx="475">
                  <c:v>43120.833333333336</c:v>
                </c:pt>
                <c:pt idx="476">
                  <c:v>43120.875</c:v>
                </c:pt>
                <c:pt idx="477">
                  <c:v>43120.916666666664</c:v>
                </c:pt>
                <c:pt idx="478">
                  <c:v>43120.958333333336</c:v>
                </c:pt>
                <c:pt idx="479">
                  <c:v>43121</c:v>
                </c:pt>
                <c:pt idx="480">
                  <c:v>43121.041666666664</c:v>
                </c:pt>
                <c:pt idx="481">
                  <c:v>43121.083333333336</c:v>
                </c:pt>
                <c:pt idx="482">
                  <c:v>43121.125</c:v>
                </c:pt>
                <c:pt idx="483">
                  <c:v>43121.166666666664</c:v>
                </c:pt>
                <c:pt idx="484">
                  <c:v>43121.208333333336</c:v>
                </c:pt>
                <c:pt idx="485">
                  <c:v>43121.25</c:v>
                </c:pt>
                <c:pt idx="486">
                  <c:v>43121.291666666664</c:v>
                </c:pt>
                <c:pt idx="487">
                  <c:v>43121.333333333336</c:v>
                </c:pt>
                <c:pt idx="488">
                  <c:v>43121.375</c:v>
                </c:pt>
                <c:pt idx="489">
                  <c:v>43121.416666666664</c:v>
                </c:pt>
                <c:pt idx="490">
                  <c:v>43121.458333333336</c:v>
                </c:pt>
                <c:pt idx="491">
                  <c:v>43121.5</c:v>
                </c:pt>
                <c:pt idx="492">
                  <c:v>43121.541666666664</c:v>
                </c:pt>
                <c:pt idx="493">
                  <c:v>43121.583333333336</c:v>
                </c:pt>
                <c:pt idx="494">
                  <c:v>43121.625</c:v>
                </c:pt>
                <c:pt idx="495">
                  <c:v>43121.666666666664</c:v>
                </c:pt>
                <c:pt idx="496">
                  <c:v>43121.708333333336</c:v>
                </c:pt>
                <c:pt idx="497">
                  <c:v>43121.75</c:v>
                </c:pt>
                <c:pt idx="498">
                  <c:v>43121.791666666664</c:v>
                </c:pt>
                <c:pt idx="499">
                  <c:v>43121.833333333336</c:v>
                </c:pt>
                <c:pt idx="500">
                  <c:v>43121.875</c:v>
                </c:pt>
                <c:pt idx="501">
                  <c:v>43121.916666666664</c:v>
                </c:pt>
                <c:pt idx="502">
                  <c:v>43121.958333333336</c:v>
                </c:pt>
                <c:pt idx="503">
                  <c:v>43122</c:v>
                </c:pt>
                <c:pt idx="504">
                  <c:v>43122.041666666664</c:v>
                </c:pt>
                <c:pt idx="505">
                  <c:v>43122.083333333336</c:v>
                </c:pt>
                <c:pt idx="506">
                  <c:v>43122.125</c:v>
                </c:pt>
                <c:pt idx="507">
                  <c:v>43122.166666666664</c:v>
                </c:pt>
                <c:pt idx="508">
                  <c:v>43122.208333333336</c:v>
                </c:pt>
                <c:pt idx="509">
                  <c:v>43122.25</c:v>
                </c:pt>
                <c:pt idx="510">
                  <c:v>43122.291666666664</c:v>
                </c:pt>
                <c:pt idx="511">
                  <c:v>43122.333333333336</c:v>
                </c:pt>
                <c:pt idx="512">
                  <c:v>43122.375</c:v>
                </c:pt>
                <c:pt idx="513">
                  <c:v>43122.416666666664</c:v>
                </c:pt>
                <c:pt idx="514">
                  <c:v>43122.458333333336</c:v>
                </c:pt>
                <c:pt idx="515">
                  <c:v>43122.5</c:v>
                </c:pt>
                <c:pt idx="516">
                  <c:v>43122.541666666664</c:v>
                </c:pt>
                <c:pt idx="517">
                  <c:v>43122.583333333336</c:v>
                </c:pt>
                <c:pt idx="518">
                  <c:v>43122.625</c:v>
                </c:pt>
                <c:pt idx="519">
                  <c:v>43122.666666666664</c:v>
                </c:pt>
                <c:pt idx="520">
                  <c:v>43122.708333333336</c:v>
                </c:pt>
                <c:pt idx="521">
                  <c:v>43122.75</c:v>
                </c:pt>
                <c:pt idx="522">
                  <c:v>43122.791666666664</c:v>
                </c:pt>
                <c:pt idx="523">
                  <c:v>43122.833333333336</c:v>
                </c:pt>
                <c:pt idx="524">
                  <c:v>43122.875</c:v>
                </c:pt>
                <c:pt idx="525">
                  <c:v>43122.916666666664</c:v>
                </c:pt>
                <c:pt idx="526">
                  <c:v>43122.958333333336</c:v>
                </c:pt>
                <c:pt idx="527">
                  <c:v>43123</c:v>
                </c:pt>
                <c:pt idx="528">
                  <c:v>43123.041666666664</c:v>
                </c:pt>
                <c:pt idx="529">
                  <c:v>43123.083333333336</c:v>
                </c:pt>
                <c:pt idx="530">
                  <c:v>43123.125</c:v>
                </c:pt>
                <c:pt idx="531">
                  <c:v>43123.166666666664</c:v>
                </c:pt>
                <c:pt idx="532">
                  <c:v>43123.208333333336</c:v>
                </c:pt>
                <c:pt idx="533">
                  <c:v>43123.25</c:v>
                </c:pt>
                <c:pt idx="534">
                  <c:v>43123.291666666664</c:v>
                </c:pt>
                <c:pt idx="535">
                  <c:v>43123.333333333336</c:v>
                </c:pt>
                <c:pt idx="536">
                  <c:v>43123.375</c:v>
                </c:pt>
                <c:pt idx="537">
                  <c:v>43123.416666666664</c:v>
                </c:pt>
                <c:pt idx="538">
                  <c:v>43123.458333333336</c:v>
                </c:pt>
                <c:pt idx="539">
                  <c:v>43123.5</c:v>
                </c:pt>
                <c:pt idx="540">
                  <c:v>43123.541666666664</c:v>
                </c:pt>
                <c:pt idx="541">
                  <c:v>43123.583333333336</c:v>
                </c:pt>
                <c:pt idx="542">
                  <c:v>43123.625</c:v>
                </c:pt>
                <c:pt idx="543">
                  <c:v>43123.666666666664</c:v>
                </c:pt>
                <c:pt idx="544">
                  <c:v>43123.708333333336</c:v>
                </c:pt>
                <c:pt idx="545">
                  <c:v>43123.75</c:v>
                </c:pt>
                <c:pt idx="546">
                  <c:v>43123.791666666664</c:v>
                </c:pt>
                <c:pt idx="547">
                  <c:v>43123.833333333336</c:v>
                </c:pt>
                <c:pt idx="548">
                  <c:v>43123.875</c:v>
                </c:pt>
                <c:pt idx="549">
                  <c:v>43123.916666666664</c:v>
                </c:pt>
                <c:pt idx="550">
                  <c:v>43123.958333333336</c:v>
                </c:pt>
                <c:pt idx="551">
                  <c:v>43124</c:v>
                </c:pt>
                <c:pt idx="552">
                  <c:v>43124.041666666664</c:v>
                </c:pt>
                <c:pt idx="553">
                  <c:v>43124.083333333336</c:v>
                </c:pt>
                <c:pt idx="554">
                  <c:v>43124.125</c:v>
                </c:pt>
                <c:pt idx="555">
                  <c:v>43124.166666666664</c:v>
                </c:pt>
                <c:pt idx="556">
                  <c:v>43124.208333333336</c:v>
                </c:pt>
                <c:pt idx="557">
                  <c:v>43124.25</c:v>
                </c:pt>
                <c:pt idx="558">
                  <c:v>43124.291666666664</c:v>
                </c:pt>
                <c:pt idx="559">
                  <c:v>43124.333333333336</c:v>
                </c:pt>
                <c:pt idx="560">
                  <c:v>43124.375</c:v>
                </c:pt>
                <c:pt idx="561">
                  <c:v>43124.416666666664</c:v>
                </c:pt>
                <c:pt idx="562">
                  <c:v>43124.458333333336</c:v>
                </c:pt>
                <c:pt idx="563">
                  <c:v>43124.5</c:v>
                </c:pt>
                <c:pt idx="564">
                  <c:v>43124.541666666664</c:v>
                </c:pt>
                <c:pt idx="565">
                  <c:v>43124.583333333336</c:v>
                </c:pt>
                <c:pt idx="566">
                  <c:v>43124.625</c:v>
                </c:pt>
                <c:pt idx="567">
                  <c:v>43124.666666666664</c:v>
                </c:pt>
                <c:pt idx="568">
                  <c:v>43124.708333333336</c:v>
                </c:pt>
                <c:pt idx="569">
                  <c:v>43124.75</c:v>
                </c:pt>
                <c:pt idx="570">
                  <c:v>43124.791666666664</c:v>
                </c:pt>
                <c:pt idx="571">
                  <c:v>43124.833333333336</c:v>
                </c:pt>
                <c:pt idx="572">
                  <c:v>43124.875</c:v>
                </c:pt>
                <c:pt idx="573">
                  <c:v>43124.916666666664</c:v>
                </c:pt>
                <c:pt idx="574">
                  <c:v>43124.958333333336</c:v>
                </c:pt>
                <c:pt idx="575">
                  <c:v>43125</c:v>
                </c:pt>
                <c:pt idx="576">
                  <c:v>43125.041666666664</c:v>
                </c:pt>
                <c:pt idx="577">
                  <c:v>43125.083333333336</c:v>
                </c:pt>
                <c:pt idx="578">
                  <c:v>43125.125</c:v>
                </c:pt>
                <c:pt idx="579">
                  <c:v>43125.166666666664</c:v>
                </c:pt>
                <c:pt idx="580">
                  <c:v>43125.208333333336</c:v>
                </c:pt>
                <c:pt idx="581">
                  <c:v>43125.25</c:v>
                </c:pt>
                <c:pt idx="582">
                  <c:v>43125.291666666664</c:v>
                </c:pt>
                <c:pt idx="583">
                  <c:v>43125.333333333336</c:v>
                </c:pt>
                <c:pt idx="584">
                  <c:v>43125.375</c:v>
                </c:pt>
                <c:pt idx="585">
                  <c:v>43125.416666666664</c:v>
                </c:pt>
                <c:pt idx="586">
                  <c:v>43125.458333333336</c:v>
                </c:pt>
                <c:pt idx="587">
                  <c:v>43125.5</c:v>
                </c:pt>
                <c:pt idx="588">
                  <c:v>43125.541666666664</c:v>
                </c:pt>
                <c:pt idx="589">
                  <c:v>43125.583333333336</c:v>
                </c:pt>
                <c:pt idx="590">
                  <c:v>43125.625</c:v>
                </c:pt>
                <c:pt idx="591">
                  <c:v>43125.666666666664</c:v>
                </c:pt>
                <c:pt idx="592">
                  <c:v>43125.708333333336</c:v>
                </c:pt>
                <c:pt idx="593">
                  <c:v>43125.75</c:v>
                </c:pt>
                <c:pt idx="594">
                  <c:v>43125.791666666664</c:v>
                </c:pt>
                <c:pt idx="595">
                  <c:v>43125.833333333336</c:v>
                </c:pt>
                <c:pt idx="596">
                  <c:v>43125.875</c:v>
                </c:pt>
                <c:pt idx="597">
                  <c:v>43125.916666666664</c:v>
                </c:pt>
                <c:pt idx="598">
                  <c:v>43125.958333333336</c:v>
                </c:pt>
                <c:pt idx="599">
                  <c:v>43126</c:v>
                </c:pt>
                <c:pt idx="600">
                  <c:v>43126.041666666664</c:v>
                </c:pt>
                <c:pt idx="601">
                  <c:v>43126.083333333336</c:v>
                </c:pt>
                <c:pt idx="602">
                  <c:v>43126.125</c:v>
                </c:pt>
                <c:pt idx="603">
                  <c:v>43126.166666666664</c:v>
                </c:pt>
                <c:pt idx="604">
                  <c:v>43126.208333333336</c:v>
                </c:pt>
                <c:pt idx="605">
                  <c:v>43126.25</c:v>
                </c:pt>
                <c:pt idx="606">
                  <c:v>43126.291666666664</c:v>
                </c:pt>
                <c:pt idx="607">
                  <c:v>43126.333333333336</c:v>
                </c:pt>
                <c:pt idx="608">
                  <c:v>43126.375</c:v>
                </c:pt>
                <c:pt idx="609">
                  <c:v>43126.416666666664</c:v>
                </c:pt>
                <c:pt idx="610">
                  <c:v>43126.458333333336</c:v>
                </c:pt>
                <c:pt idx="611">
                  <c:v>43126.5</c:v>
                </c:pt>
                <c:pt idx="612">
                  <c:v>43126.541666666664</c:v>
                </c:pt>
                <c:pt idx="613">
                  <c:v>43126.583333333336</c:v>
                </c:pt>
                <c:pt idx="614">
                  <c:v>43126.625</c:v>
                </c:pt>
                <c:pt idx="615">
                  <c:v>43126.666666666664</c:v>
                </c:pt>
                <c:pt idx="616">
                  <c:v>43126.708333333336</c:v>
                </c:pt>
                <c:pt idx="617">
                  <c:v>43126.75</c:v>
                </c:pt>
                <c:pt idx="618">
                  <c:v>43126.791666666664</c:v>
                </c:pt>
                <c:pt idx="619">
                  <c:v>43126.833333333336</c:v>
                </c:pt>
                <c:pt idx="620">
                  <c:v>43126.875</c:v>
                </c:pt>
                <c:pt idx="621">
                  <c:v>43126.916666666664</c:v>
                </c:pt>
                <c:pt idx="622">
                  <c:v>43126.958333333336</c:v>
                </c:pt>
                <c:pt idx="623">
                  <c:v>43127</c:v>
                </c:pt>
                <c:pt idx="624">
                  <c:v>43127.041666666664</c:v>
                </c:pt>
                <c:pt idx="625">
                  <c:v>43127.083333333336</c:v>
                </c:pt>
                <c:pt idx="626">
                  <c:v>43127.125</c:v>
                </c:pt>
                <c:pt idx="627">
                  <c:v>43127.166666666664</c:v>
                </c:pt>
                <c:pt idx="628">
                  <c:v>43127.208333333336</c:v>
                </c:pt>
                <c:pt idx="629">
                  <c:v>43127.25</c:v>
                </c:pt>
                <c:pt idx="630">
                  <c:v>43127.291666666664</c:v>
                </c:pt>
                <c:pt idx="631">
                  <c:v>43127.333333333336</c:v>
                </c:pt>
                <c:pt idx="632">
                  <c:v>43127.375</c:v>
                </c:pt>
                <c:pt idx="633">
                  <c:v>43127.416666666664</c:v>
                </c:pt>
                <c:pt idx="634">
                  <c:v>43127.458333333336</c:v>
                </c:pt>
                <c:pt idx="635">
                  <c:v>43127.5</c:v>
                </c:pt>
                <c:pt idx="636">
                  <c:v>43127.541666666664</c:v>
                </c:pt>
                <c:pt idx="637">
                  <c:v>43127.583333333336</c:v>
                </c:pt>
                <c:pt idx="638">
                  <c:v>43127.625</c:v>
                </c:pt>
                <c:pt idx="639">
                  <c:v>43127.666666666664</c:v>
                </c:pt>
                <c:pt idx="640">
                  <c:v>43127.708333333336</c:v>
                </c:pt>
                <c:pt idx="641">
                  <c:v>43127.75</c:v>
                </c:pt>
                <c:pt idx="642">
                  <c:v>43127.791666666664</c:v>
                </c:pt>
                <c:pt idx="643">
                  <c:v>43127.833333333336</c:v>
                </c:pt>
                <c:pt idx="644">
                  <c:v>43127.875</c:v>
                </c:pt>
                <c:pt idx="645">
                  <c:v>43127.916666666664</c:v>
                </c:pt>
                <c:pt idx="646">
                  <c:v>43127.958333333336</c:v>
                </c:pt>
                <c:pt idx="647">
                  <c:v>43128</c:v>
                </c:pt>
                <c:pt idx="648">
                  <c:v>43128.041666666664</c:v>
                </c:pt>
                <c:pt idx="649">
                  <c:v>43128.083333333336</c:v>
                </c:pt>
                <c:pt idx="650">
                  <c:v>43128.125</c:v>
                </c:pt>
                <c:pt idx="651">
                  <c:v>43128.166666666664</c:v>
                </c:pt>
                <c:pt idx="652">
                  <c:v>43128.208333333336</c:v>
                </c:pt>
                <c:pt idx="653">
                  <c:v>43128.25</c:v>
                </c:pt>
                <c:pt idx="654">
                  <c:v>43128.291666666664</c:v>
                </c:pt>
                <c:pt idx="655">
                  <c:v>43128.333333333336</c:v>
                </c:pt>
                <c:pt idx="656">
                  <c:v>43128.375</c:v>
                </c:pt>
                <c:pt idx="657">
                  <c:v>43128.416666666664</c:v>
                </c:pt>
                <c:pt idx="658">
                  <c:v>43128.458333333336</c:v>
                </c:pt>
                <c:pt idx="659">
                  <c:v>43128.5</c:v>
                </c:pt>
                <c:pt idx="660">
                  <c:v>43128.541666666664</c:v>
                </c:pt>
                <c:pt idx="661">
                  <c:v>43128.583333333336</c:v>
                </c:pt>
                <c:pt idx="662">
                  <c:v>43128.625</c:v>
                </c:pt>
                <c:pt idx="663">
                  <c:v>43128.666666666664</c:v>
                </c:pt>
                <c:pt idx="664">
                  <c:v>43128.708333333336</c:v>
                </c:pt>
                <c:pt idx="665">
                  <c:v>43128.75</c:v>
                </c:pt>
                <c:pt idx="666">
                  <c:v>43128.791666666664</c:v>
                </c:pt>
                <c:pt idx="667">
                  <c:v>43128.833333333336</c:v>
                </c:pt>
                <c:pt idx="668">
                  <c:v>43128.875</c:v>
                </c:pt>
                <c:pt idx="669">
                  <c:v>43128.916666666664</c:v>
                </c:pt>
                <c:pt idx="670">
                  <c:v>43128.958333333336</c:v>
                </c:pt>
                <c:pt idx="671">
                  <c:v>43129</c:v>
                </c:pt>
                <c:pt idx="672">
                  <c:v>43129.041666666664</c:v>
                </c:pt>
                <c:pt idx="673">
                  <c:v>43129.083333333336</c:v>
                </c:pt>
                <c:pt idx="674">
                  <c:v>43129.125</c:v>
                </c:pt>
                <c:pt idx="675">
                  <c:v>43129.166666666664</c:v>
                </c:pt>
                <c:pt idx="676">
                  <c:v>43129.208333333336</c:v>
                </c:pt>
                <c:pt idx="677">
                  <c:v>43129.25</c:v>
                </c:pt>
                <c:pt idx="678">
                  <c:v>43129.291666666664</c:v>
                </c:pt>
                <c:pt idx="679">
                  <c:v>43129.333333333336</c:v>
                </c:pt>
                <c:pt idx="680">
                  <c:v>43129.375</c:v>
                </c:pt>
                <c:pt idx="681">
                  <c:v>43129.416666666664</c:v>
                </c:pt>
                <c:pt idx="682">
                  <c:v>43129.458333333336</c:v>
                </c:pt>
                <c:pt idx="683">
                  <c:v>43129.5</c:v>
                </c:pt>
                <c:pt idx="684">
                  <c:v>43129.541666666664</c:v>
                </c:pt>
                <c:pt idx="685">
                  <c:v>43129.583333333336</c:v>
                </c:pt>
                <c:pt idx="686">
                  <c:v>43129.625</c:v>
                </c:pt>
                <c:pt idx="687">
                  <c:v>43129.666666666664</c:v>
                </c:pt>
                <c:pt idx="688">
                  <c:v>43129.708333333336</c:v>
                </c:pt>
                <c:pt idx="689">
                  <c:v>43129.75</c:v>
                </c:pt>
                <c:pt idx="690">
                  <c:v>43129.791666666664</c:v>
                </c:pt>
                <c:pt idx="691">
                  <c:v>43129.833333333336</c:v>
                </c:pt>
                <c:pt idx="692">
                  <c:v>43129.875</c:v>
                </c:pt>
                <c:pt idx="693">
                  <c:v>43129.916666666664</c:v>
                </c:pt>
                <c:pt idx="694">
                  <c:v>43129.958333333336</c:v>
                </c:pt>
                <c:pt idx="695">
                  <c:v>43130</c:v>
                </c:pt>
                <c:pt idx="696">
                  <c:v>43130.041666666664</c:v>
                </c:pt>
                <c:pt idx="697">
                  <c:v>43130.083333333336</c:v>
                </c:pt>
                <c:pt idx="698">
                  <c:v>43130.125</c:v>
                </c:pt>
                <c:pt idx="699">
                  <c:v>43130.166666666664</c:v>
                </c:pt>
                <c:pt idx="700">
                  <c:v>43130.208333333336</c:v>
                </c:pt>
                <c:pt idx="701">
                  <c:v>43130.25</c:v>
                </c:pt>
                <c:pt idx="702">
                  <c:v>43130.291666666664</c:v>
                </c:pt>
                <c:pt idx="703">
                  <c:v>43130.333333333336</c:v>
                </c:pt>
                <c:pt idx="704">
                  <c:v>43130.375</c:v>
                </c:pt>
                <c:pt idx="705">
                  <c:v>43130.416666666664</c:v>
                </c:pt>
                <c:pt idx="706">
                  <c:v>43130.458333333336</c:v>
                </c:pt>
                <c:pt idx="707">
                  <c:v>43130.5</c:v>
                </c:pt>
                <c:pt idx="708">
                  <c:v>43130.541666666664</c:v>
                </c:pt>
                <c:pt idx="709">
                  <c:v>43130.583333333336</c:v>
                </c:pt>
                <c:pt idx="710">
                  <c:v>43130.625</c:v>
                </c:pt>
                <c:pt idx="711">
                  <c:v>43130.666666666664</c:v>
                </c:pt>
                <c:pt idx="712">
                  <c:v>43130.708333333336</c:v>
                </c:pt>
                <c:pt idx="713">
                  <c:v>43130.75</c:v>
                </c:pt>
                <c:pt idx="714">
                  <c:v>43130.791666666664</c:v>
                </c:pt>
                <c:pt idx="715">
                  <c:v>43130.833333333336</c:v>
                </c:pt>
                <c:pt idx="716">
                  <c:v>43130.875</c:v>
                </c:pt>
                <c:pt idx="717">
                  <c:v>43130.916666666664</c:v>
                </c:pt>
                <c:pt idx="718">
                  <c:v>43130.958333333336</c:v>
                </c:pt>
                <c:pt idx="719">
                  <c:v>43131</c:v>
                </c:pt>
                <c:pt idx="720">
                  <c:v>43131.041666666664</c:v>
                </c:pt>
                <c:pt idx="721">
                  <c:v>43131.083333333336</c:v>
                </c:pt>
                <c:pt idx="722">
                  <c:v>43131.125</c:v>
                </c:pt>
                <c:pt idx="723">
                  <c:v>43131.166666666664</c:v>
                </c:pt>
                <c:pt idx="724">
                  <c:v>43131.208333333336</c:v>
                </c:pt>
                <c:pt idx="725">
                  <c:v>43131.25</c:v>
                </c:pt>
                <c:pt idx="726">
                  <c:v>43131.291666666664</c:v>
                </c:pt>
                <c:pt idx="727">
                  <c:v>43131.333333333336</c:v>
                </c:pt>
                <c:pt idx="728">
                  <c:v>43131.375</c:v>
                </c:pt>
                <c:pt idx="729">
                  <c:v>43131.416666666664</c:v>
                </c:pt>
                <c:pt idx="730">
                  <c:v>43131.458333333336</c:v>
                </c:pt>
                <c:pt idx="731">
                  <c:v>43131.5</c:v>
                </c:pt>
                <c:pt idx="732">
                  <c:v>43131.541666666664</c:v>
                </c:pt>
                <c:pt idx="733">
                  <c:v>43131.583333333336</c:v>
                </c:pt>
                <c:pt idx="734">
                  <c:v>43131.625</c:v>
                </c:pt>
                <c:pt idx="735">
                  <c:v>43131.666666666664</c:v>
                </c:pt>
                <c:pt idx="736">
                  <c:v>43131.708333333336</c:v>
                </c:pt>
                <c:pt idx="737">
                  <c:v>43131.75</c:v>
                </c:pt>
                <c:pt idx="738">
                  <c:v>43131.791666666664</c:v>
                </c:pt>
                <c:pt idx="739">
                  <c:v>43131.833333333336</c:v>
                </c:pt>
                <c:pt idx="740">
                  <c:v>43131.875</c:v>
                </c:pt>
                <c:pt idx="741">
                  <c:v>43131.916666666664</c:v>
                </c:pt>
                <c:pt idx="742">
                  <c:v>43131.958333333336</c:v>
                </c:pt>
                <c:pt idx="743">
                  <c:v>43132</c:v>
                </c:pt>
                <c:pt idx="744">
                  <c:v>43132.041666666664</c:v>
                </c:pt>
                <c:pt idx="745">
                  <c:v>43132.083333333336</c:v>
                </c:pt>
                <c:pt idx="746">
                  <c:v>43132.125</c:v>
                </c:pt>
                <c:pt idx="747">
                  <c:v>43132.166666666664</c:v>
                </c:pt>
                <c:pt idx="748">
                  <c:v>43132.208333333336</c:v>
                </c:pt>
                <c:pt idx="749">
                  <c:v>43132.25</c:v>
                </c:pt>
                <c:pt idx="750">
                  <c:v>43132.291666666664</c:v>
                </c:pt>
                <c:pt idx="751">
                  <c:v>43132.333333333336</c:v>
                </c:pt>
                <c:pt idx="752">
                  <c:v>43132.375</c:v>
                </c:pt>
                <c:pt idx="753">
                  <c:v>43132.416666666664</c:v>
                </c:pt>
                <c:pt idx="754">
                  <c:v>43132.458333333336</c:v>
                </c:pt>
                <c:pt idx="755">
                  <c:v>43132.5</c:v>
                </c:pt>
                <c:pt idx="756">
                  <c:v>43132.541666666664</c:v>
                </c:pt>
                <c:pt idx="757">
                  <c:v>43132.583333333336</c:v>
                </c:pt>
                <c:pt idx="758">
                  <c:v>43132.625</c:v>
                </c:pt>
                <c:pt idx="759">
                  <c:v>43132.666666666664</c:v>
                </c:pt>
                <c:pt idx="760">
                  <c:v>43132.708333333336</c:v>
                </c:pt>
                <c:pt idx="761">
                  <c:v>43132.75</c:v>
                </c:pt>
                <c:pt idx="762">
                  <c:v>43132.791666666664</c:v>
                </c:pt>
                <c:pt idx="763">
                  <c:v>43132.833333333336</c:v>
                </c:pt>
                <c:pt idx="764">
                  <c:v>43132.875</c:v>
                </c:pt>
                <c:pt idx="765">
                  <c:v>43132.916666666664</c:v>
                </c:pt>
                <c:pt idx="766">
                  <c:v>43132.958333333336</c:v>
                </c:pt>
                <c:pt idx="767">
                  <c:v>43133</c:v>
                </c:pt>
                <c:pt idx="768">
                  <c:v>43133.041666666664</c:v>
                </c:pt>
                <c:pt idx="769">
                  <c:v>43133.083333333336</c:v>
                </c:pt>
                <c:pt idx="770">
                  <c:v>43133.125</c:v>
                </c:pt>
                <c:pt idx="771">
                  <c:v>43133.166666666664</c:v>
                </c:pt>
                <c:pt idx="772">
                  <c:v>43133.208333333336</c:v>
                </c:pt>
                <c:pt idx="773">
                  <c:v>43133.25</c:v>
                </c:pt>
                <c:pt idx="774">
                  <c:v>43133.291666666664</c:v>
                </c:pt>
                <c:pt idx="775">
                  <c:v>43133.333333333336</c:v>
                </c:pt>
                <c:pt idx="776">
                  <c:v>43133.375</c:v>
                </c:pt>
                <c:pt idx="777">
                  <c:v>43133.416666666664</c:v>
                </c:pt>
                <c:pt idx="778">
                  <c:v>43133.458333333336</c:v>
                </c:pt>
                <c:pt idx="779">
                  <c:v>43133.5</c:v>
                </c:pt>
                <c:pt idx="780">
                  <c:v>43133.541666666664</c:v>
                </c:pt>
                <c:pt idx="781">
                  <c:v>43133.583333333336</c:v>
                </c:pt>
                <c:pt idx="782">
                  <c:v>43133.625</c:v>
                </c:pt>
                <c:pt idx="783">
                  <c:v>43133.666666666664</c:v>
                </c:pt>
                <c:pt idx="784">
                  <c:v>43133.708333333336</c:v>
                </c:pt>
                <c:pt idx="785">
                  <c:v>43133.75</c:v>
                </c:pt>
                <c:pt idx="786">
                  <c:v>43133.791666666664</c:v>
                </c:pt>
                <c:pt idx="787">
                  <c:v>43133.833333333336</c:v>
                </c:pt>
                <c:pt idx="788">
                  <c:v>43133.875</c:v>
                </c:pt>
                <c:pt idx="789">
                  <c:v>43133.916666666664</c:v>
                </c:pt>
                <c:pt idx="790">
                  <c:v>43133.958333333336</c:v>
                </c:pt>
                <c:pt idx="791">
                  <c:v>43134</c:v>
                </c:pt>
                <c:pt idx="792">
                  <c:v>43134.041666666664</c:v>
                </c:pt>
                <c:pt idx="793">
                  <c:v>43134.083333333336</c:v>
                </c:pt>
                <c:pt idx="794">
                  <c:v>43134.125</c:v>
                </c:pt>
                <c:pt idx="795">
                  <c:v>43134.166666666664</c:v>
                </c:pt>
                <c:pt idx="796">
                  <c:v>43134.208333333336</c:v>
                </c:pt>
                <c:pt idx="797">
                  <c:v>43134.25</c:v>
                </c:pt>
                <c:pt idx="798">
                  <c:v>43134.291666666664</c:v>
                </c:pt>
                <c:pt idx="799">
                  <c:v>43134.333333333336</c:v>
                </c:pt>
                <c:pt idx="800">
                  <c:v>43134.375</c:v>
                </c:pt>
                <c:pt idx="801">
                  <c:v>43134.416666666664</c:v>
                </c:pt>
                <c:pt idx="802">
                  <c:v>43134.458333333336</c:v>
                </c:pt>
                <c:pt idx="803">
                  <c:v>43134.5</c:v>
                </c:pt>
                <c:pt idx="804">
                  <c:v>43134.541666666664</c:v>
                </c:pt>
                <c:pt idx="805">
                  <c:v>43134.583333333336</c:v>
                </c:pt>
                <c:pt idx="806">
                  <c:v>43134.625</c:v>
                </c:pt>
                <c:pt idx="807">
                  <c:v>43134.666666666664</c:v>
                </c:pt>
                <c:pt idx="808">
                  <c:v>43134.708333333336</c:v>
                </c:pt>
                <c:pt idx="809">
                  <c:v>43134.75</c:v>
                </c:pt>
                <c:pt idx="810">
                  <c:v>43134.791666666664</c:v>
                </c:pt>
                <c:pt idx="811">
                  <c:v>43134.833333333336</c:v>
                </c:pt>
                <c:pt idx="812">
                  <c:v>43134.875</c:v>
                </c:pt>
                <c:pt idx="813">
                  <c:v>43134.916666666664</c:v>
                </c:pt>
                <c:pt idx="814">
                  <c:v>43134.958333333336</c:v>
                </c:pt>
                <c:pt idx="815">
                  <c:v>43135</c:v>
                </c:pt>
                <c:pt idx="816">
                  <c:v>43135.041666666664</c:v>
                </c:pt>
                <c:pt idx="817">
                  <c:v>43135.083333333336</c:v>
                </c:pt>
                <c:pt idx="818">
                  <c:v>43135.125</c:v>
                </c:pt>
                <c:pt idx="819">
                  <c:v>43135.166666666664</c:v>
                </c:pt>
                <c:pt idx="820">
                  <c:v>43135.208333333336</c:v>
                </c:pt>
                <c:pt idx="821">
                  <c:v>43135.25</c:v>
                </c:pt>
                <c:pt idx="822">
                  <c:v>43135.291666666664</c:v>
                </c:pt>
                <c:pt idx="823">
                  <c:v>43135.333333333336</c:v>
                </c:pt>
                <c:pt idx="824">
                  <c:v>43135.375</c:v>
                </c:pt>
                <c:pt idx="825">
                  <c:v>43135.416666666664</c:v>
                </c:pt>
                <c:pt idx="826">
                  <c:v>43135.458333333336</c:v>
                </c:pt>
                <c:pt idx="827">
                  <c:v>43135.5</c:v>
                </c:pt>
                <c:pt idx="828">
                  <c:v>43135.541666666664</c:v>
                </c:pt>
                <c:pt idx="829">
                  <c:v>43135.583333333336</c:v>
                </c:pt>
                <c:pt idx="830">
                  <c:v>43135.625</c:v>
                </c:pt>
                <c:pt idx="831">
                  <c:v>43135.666666666664</c:v>
                </c:pt>
                <c:pt idx="832">
                  <c:v>43135.708333333336</c:v>
                </c:pt>
                <c:pt idx="833">
                  <c:v>43135.75</c:v>
                </c:pt>
                <c:pt idx="834">
                  <c:v>43135.791666666664</c:v>
                </c:pt>
                <c:pt idx="835">
                  <c:v>43135.833333333336</c:v>
                </c:pt>
                <c:pt idx="836">
                  <c:v>43135.875</c:v>
                </c:pt>
                <c:pt idx="837">
                  <c:v>43135.916666666664</c:v>
                </c:pt>
                <c:pt idx="838">
                  <c:v>43135.958333333336</c:v>
                </c:pt>
                <c:pt idx="839">
                  <c:v>43136</c:v>
                </c:pt>
                <c:pt idx="840">
                  <c:v>43136.041666666664</c:v>
                </c:pt>
                <c:pt idx="841">
                  <c:v>43136.083333333336</c:v>
                </c:pt>
                <c:pt idx="842">
                  <c:v>43136.125</c:v>
                </c:pt>
                <c:pt idx="843">
                  <c:v>43136.166666666664</c:v>
                </c:pt>
                <c:pt idx="844">
                  <c:v>43136.208333333336</c:v>
                </c:pt>
                <c:pt idx="845">
                  <c:v>43136.25</c:v>
                </c:pt>
                <c:pt idx="846">
                  <c:v>43136.291666666664</c:v>
                </c:pt>
                <c:pt idx="847">
                  <c:v>43136.333333333336</c:v>
                </c:pt>
                <c:pt idx="848">
                  <c:v>43136.375</c:v>
                </c:pt>
                <c:pt idx="849">
                  <c:v>43136.416666666664</c:v>
                </c:pt>
                <c:pt idx="850">
                  <c:v>43136.458333333336</c:v>
                </c:pt>
                <c:pt idx="851">
                  <c:v>43136.5</c:v>
                </c:pt>
                <c:pt idx="852">
                  <c:v>43136.541666666664</c:v>
                </c:pt>
                <c:pt idx="853">
                  <c:v>43136.583333333336</c:v>
                </c:pt>
                <c:pt idx="854">
                  <c:v>43136.625</c:v>
                </c:pt>
                <c:pt idx="855">
                  <c:v>43136.666666666664</c:v>
                </c:pt>
                <c:pt idx="856">
                  <c:v>43136.708333333336</c:v>
                </c:pt>
                <c:pt idx="857">
                  <c:v>43136.75</c:v>
                </c:pt>
                <c:pt idx="858">
                  <c:v>43136.791666666664</c:v>
                </c:pt>
                <c:pt idx="859">
                  <c:v>43136.833333333336</c:v>
                </c:pt>
                <c:pt idx="860">
                  <c:v>43136.875</c:v>
                </c:pt>
                <c:pt idx="861">
                  <c:v>43136.916666666664</c:v>
                </c:pt>
                <c:pt idx="862">
                  <c:v>43136.958333333336</c:v>
                </c:pt>
                <c:pt idx="863">
                  <c:v>43137</c:v>
                </c:pt>
                <c:pt idx="864">
                  <c:v>43137.041666666664</c:v>
                </c:pt>
                <c:pt idx="865">
                  <c:v>43137.083333333336</c:v>
                </c:pt>
                <c:pt idx="866">
                  <c:v>43137.125</c:v>
                </c:pt>
                <c:pt idx="867">
                  <c:v>43137.166666666664</c:v>
                </c:pt>
                <c:pt idx="868">
                  <c:v>43137.208333333336</c:v>
                </c:pt>
                <c:pt idx="869">
                  <c:v>43137.25</c:v>
                </c:pt>
                <c:pt idx="870">
                  <c:v>43137.291666666664</c:v>
                </c:pt>
                <c:pt idx="871">
                  <c:v>43137.333333333336</c:v>
                </c:pt>
                <c:pt idx="872">
                  <c:v>43137.375</c:v>
                </c:pt>
                <c:pt idx="873">
                  <c:v>43137.416666666664</c:v>
                </c:pt>
                <c:pt idx="874">
                  <c:v>43137.458333333336</c:v>
                </c:pt>
                <c:pt idx="875">
                  <c:v>43137.5</c:v>
                </c:pt>
                <c:pt idx="876">
                  <c:v>43137.541666666664</c:v>
                </c:pt>
                <c:pt idx="877">
                  <c:v>43137.583333333336</c:v>
                </c:pt>
                <c:pt idx="878">
                  <c:v>43137.625</c:v>
                </c:pt>
                <c:pt idx="879">
                  <c:v>43137.666666666664</c:v>
                </c:pt>
                <c:pt idx="880">
                  <c:v>43137.708333333336</c:v>
                </c:pt>
                <c:pt idx="881">
                  <c:v>43137.75</c:v>
                </c:pt>
                <c:pt idx="882">
                  <c:v>43137.791666666664</c:v>
                </c:pt>
                <c:pt idx="883">
                  <c:v>43137.833333333336</c:v>
                </c:pt>
                <c:pt idx="884">
                  <c:v>43137.875</c:v>
                </c:pt>
                <c:pt idx="885">
                  <c:v>43137.916666666664</c:v>
                </c:pt>
                <c:pt idx="886">
                  <c:v>43137.958333333336</c:v>
                </c:pt>
                <c:pt idx="887">
                  <c:v>43138</c:v>
                </c:pt>
                <c:pt idx="888">
                  <c:v>43138.041666666664</c:v>
                </c:pt>
                <c:pt idx="889">
                  <c:v>43138.083333333336</c:v>
                </c:pt>
                <c:pt idx="890">
                  <c:v>43138.125</c:v>
                </c:pt>
                <c:pt idx="891">
                  <c:v>43138.166666666664</c:v>
                </c:pt>
                <c:pt idx="892">
                  <c:v>43138.208333333336</c:v>
                </c:pt>
                <c:pt idx="893">
                  <c:v>43138.25</c:v>
                </c:pt>
                <c:pt idx="894">
                  <c:v>43138.291666666664</c:v>
                </c:pt>
                <c:pt idx="895">
                  <c:v>43138.333333333336</c:v>
                </c:pt>
                <c:pt idx="896">
                  <c:v>43138.375</c:v>
                </c:pt>
                <c:pt idx="897">
                  <c:v>43138.416666666664</c:v>
                </c:pt>
                <c:pt idx="898">
                  <c:v>43138.458333333336</c:v>
                </c:pt>
                <c:pt idx="899">
                  <c:v>43138.5</c:v>
                </c:pt>
                <c:pt idx="900">
                  <c:v>43138.541666666664</c:v>
                </c:pt>
                <c:pt idx="901">
                  <c:v>43138.583333333336</c:v>
                </c:pt>
                <c:pt idx="902">
                  <c:v>43138.625</c:v>
                </c:pt>
                <c:pt idx="903">
                  <c:v>43138.666666666664</c:v>
                </c:pt>
                <c:pt idx="904">
                  <c:v>43138.708333333336</c:v>
                </c:pt>
                <c:pt idx="905">
                  <c:v>43138.75</c:v>
                </c:pt>
                <c:pt idx="906">
                  <c:v>43138.791666666664</c:v>
                </c:pt>
                <c:pt idx="907">
                  <c:v>43138.833333333336</c:v>
                </c:pt>
                <c:pt idx="908">
                  <c:v>43138.875</c:v>
                </c:pt>
                <c:pt idx="909">
                  <c:v>43138.916666666664</c:v>
                </c:pt>
                <c:pt idx="910">
                  <c:v>43138.958333333336</c:v>
                </c:pt>
                <c:pt idx="911">
                  <c:v>43139</c:v>
                </c:pt>
                <c:pt idx="912">
                  <c:v>43139.041666666664</c:v>
                </c:pt>
                <c:pt idx="913">
                  <c:v>43139.083333333336</c:v>
                </c:pt>
                <c:pt idx="914">
                  <c:v>43139.125</c:v>
                </c:pt>
                <c:pt idx="915">
                  <c:v>43139.166666666664</c:v>
                </c:pt>
                <c:pt idx="916">
                  <c:v>43139.208333333336</c:v>
                </c:pt>
                <c:pt idx="917">
                  <c:v>43139.25</c:v>
                </c:pt>
                <c:pt idx="918">
                  <c:v>43139.291666666664</c:v>
                </c:pt>
                <c:pt idx="919">
                  <c:v>43139.333333333336</c:v>
                </c:pt>
                <c:pt idx="920">
                  <c:v>43139.375</c:v>
                </c:pt>
                <c:pt idx="921">
                  <c:v>43139.416666666664</c:v>
                </c:pt>
                <c:pt idx="922">
                  <c:v>43139.458333333336</c:v>
                </c:pt>
                <c:pt idx="923">
                  <c:v>43139.5</c:v>
                </c:pt>
                <c:pt idx="924">
                  <c:v>43139.541666666664</c:v>
                </c:pt>
                <c:pt idx="925">
                  <c:v>43139.583333333336</c:v>
                </c:pt>
                <c:pt idx="926">
                  <c:v>43139.625</c:v>
                </c:pt>
                <c:pt idx="927">
                  <c:v>43139.666666666664</c:v>
                </c:pt>
                <c:pt idx="928">
                  <c:v>43139.708333333336</c:v>
                </c:pt>
                <c:pt idx="929">
                  <c:v>43139.75</c:v>
                </c:pt>
                <c:pt idx="930">
                  <c:v>43139.791666666664</c:v>
                </c:pt>
                <c:pt idx="931">
                  <c:v>43139.833333333336</c:v>
                </c:pt>
                <c:pt idx="932">
                  <c:v>43139.875</c:v>
                </c:pt>
                <c:pt idx="933">
                  <c:v>43139.916666666664</c:v>
                </c:pt>
                <c:pt idx="934">
                  <c:v>43139.958333333336</c:v>
                </c:pt>
                <c:pt idx="935">
                  <c:v>43140</c:v>
                </c:pt>
                <c:pt idx="936">
                  <c:v>43140.041666666664</c:v>
                </c:pt>
                <c:pt idx="937">
                  <c:v>43140.083333333336</c:v>
                </c:pt>
                <c:pt idx="938">
                  <c:v>43140.125</c:v>
                </c:pt>
                <c:pt idx="939">
                  <c:v>43140.166666666664</c:v>
                </c:pt>
                <c:pt idx="940">
                  <c:v>43140.208333333336</c:v>
                </c:pt>
                <c:pt idx="941">
                  <c:v>43140.25</c:v>
                </c:pt>
                <c:pt idx="942">
                  <c:v>43140.291666666664</c:v>
                </c:pt>
                <c:pt idx="943">
                  <c:v>43140.333333333336</c:v>
                </c:pt>
                <c:pt idx="944">
                  <c:v>43140.375</c:v>
                </c:pt>
                <c:pt idx="945">
                  <c:v>43140.416666666664</c:v>
                </c:pt>
                <c:pt idx="946">
                  <c:v>43140.458333333336</c:v>
                </c:pt>
                <c:pt idx="947">
                  <c:v>43140.5</c:v>
                </c:pt>
                <c:pt idx="948">
                  <c:v>43140.541666666664</c:v>
                </c:pt>
                <c:pt idx="949">
                  <c:v>43140.583333333336</c:v>
                </c:pt>
                <c:pt idx="950">
                  <c:v>43140.625</c:v>
                </c:pt>
                <c:pt idx="951">
                  <c:v>43140.666666666664</c:v>
                </c:pt>
                <c:pt idx="952">
                  <c:v>43140.708333333336</c:v>
                </c:pt>
                <c:pt idx="953">
                  <c:v>43140.75</c:v>
                </c:pt>
                <c:pt idx="954">
                  <c:v>43140.791666666664</c:v>
                </c:pt>
                <c:pt idx="955">
                  <c:v>43140.833333333336</c:v>
                </c:pt>
                <c:pt idx="956">
                  <c:v>43140.875</c:v>
                </c:pt>
                <c:pt idx="957">
                  <c:v>43140.916666666664</c:v>
                </c:pt>
                <c:pt idx="958">
                  <c:v>43140.958333333336</c:v>
                </c:pt>
                <c:pt idx="959">
                  <c:v>43141</c:v>
                </c:pt>
                <c:pt idx="960">
                  <c:v>43141.041666666664</c:v>
                </c:pt>
                <c:pt idx="961">
                  <c:v>43141.083333333336</c:v>
                </c:pt>
                <c:pt idx="962">
                  <c:v>43141.125</c:v>
                </c:pt>
                <c:pt idx="963">
                  <c:v>43141.166666666664</c:v>
                </c:pt>
                <c:pt idx="964">
                  <c:v>43141.208333333336</c:v>
                </c:pt>
                <c:pt idx="965">
                  <c:v>43141.25</c:v>
                </c:pt>
                <c:pt idx="966">
                  <c:v>43141.291666666664</c:v>
                </c:pt>
                <c:pt idx="967">
                  <c:v>43141.333333333336</c:v>
                </c:pt>
                <c:pt idx="968">
                  <c:v>43141.375</c:v>
                </c:pt>
                <c:pt idx="969">
                  <c:v>43141.416666666664</c:v>
                </c:pt>
                <c:pt idx="970">
                  <c:v>43141.458333333336</c:v>
                </c:pt>
                <c:pt idx="971">
                  <c:v>43141.5</c:v>
                </c:pt>
                <c:pt idx="972">
                  <c:v>43141.541666666664</c:v>
                </c:pt>
                <c:pt idx="973">
                  <c:v>43141.583333333336</c:v>
                </c:pt>
                <c:pt idx="974">
                  <c:v>43141.625</c:v>
                </c:pt>
                <c:pt idx="975">
                  <c:v>43141.666666666664</c:v>
                </c:pt>
                <c:pt idx="976">
                  <c:v>43141.708333333336</c:v>
                </c:pt>
                <c:pt idx="977">
                  <c:v>43141.75</c:v>
                </c:pt>
                <c:pt idx="978">
                  <c:v>43141.791666666664</c:v>
                </c:pt>
                <c:pt idx="979">
                  <c:v>43141.833333333336</c:v>
                </c:pt>
                <c:pt idx="980">
                  <c:v>43141.875</c:v>
                </c:pt>
                <c:pt idx="981">
                  <c:v>43141.916666666664</c:v>
                </c:pt>
                <c:pt idx="982">
                  <c:v>43141.958333333336</c:v>
                </c:pt>
                <c:pt idx="983">
                  <c:v>43142</c:v>
                </c:pt>
                <c:pt idx="984">
                  <c:v>43142.041666666664</c:v>
                </c:pt>
                <c:pt idx="985">
                  <c:v>43142.083333333336</c:v>
                </c:pt>
                <c:pt idx="986">
                  <c:v>43142.125</c:v>
                </c:pt>
                <c:pt idx="987">
                  <c:v>43142.166666666664</c:v>
                </c:pt>
                <c:pt idx="988">
                  <c:v>43142.208333333336</c:v>
                </c:pt>
                <c:pt idx="989">
                  <c:v>43142.25</c:v>
                </c:pt>
                <c:pt idx="990">
                  <c:v>43142.291666666664</c:v>
                </c:pt>
                <c:pt idx="991">
                  <c:v>43142.333333333336</c:v>
                </c:pt>
                <c:pt idx="992">
                  <c:v>43142.375</c:v>
                </c:pt>
                <c:pt idx="993">
                  <c:v>43142.416666666664</c:v>
                </c:pt>
                <c:pt idx="994">
                  <c:v>43142.458333333336</c:v>
                </c:pt>
                <c:pt idx="995">
                  <c:v>43142.5</c:v>
                </c:pt>
                <c:pt idx="996">
                  <c:v>43142.541666666664</c:v>
                </c:pt>
                <c:pt idx="997">
                  <c:v>43142.583333333336</c:v>
                </c:pt>
                <c:pt idx="998">
                  <c:v>43142.625</c:v>
                </c:pt>
                <c:pt idx="999">
                  <c:v>43142.666666666664</c:v>
                </c:pt>
                <c:pt idx="1000">
                  <c:v>43142.708333333336</c:v>
                </c:pt>
                <c:pt idx="1001">
                  <c:v>43142.75</c:v>
                </c:pt>
                <c:pt idx="1002">
                  <c:v>43142.791666666664</c:v>
                </c:pt>
                <c:pt idx="1003">
                  <c:v>43142.833333333336</c:v>
                </c:pt>
                <c:pt idx="1004">
                  <c:v>43142.875</c:v>
                </c:pt>
                <c:pt idx="1005">
                  <c:v>43142.916666666664</c:v>
                </c:pt>
                <c:pt idx="1006">
                  <c:v>43142.958333333336</c:v>
                </c:pt>
                <c:pt idx="1007">
                  <c:v>43143</c:v>
                </c:pt>
                <c:pt idx="1008">
                  <c:v>43143.041666666664</c:v>
                </c:pt>
                <c:pt idx="1009">
                  <c:v>43143.083333333336</c:v>
                </c:pt>
                <c:pt idx="1010">
                  <c:v>43143.125</c:v>
                </c:pt>
                <c:pt idx="1011">
                  <c:v>43143.166666666664</c:v>
                </c:pt>
                <c:pt idx="1012">
                  <c:v>43143.208333333336</c:v>
                </c:pt>
                <c:pt idx="1013">
                  <c:v>43143.25</c:v>
                </c:pt>
                <c:pt idx="1014">
                  <c:v>43143.291666666664</c:v>
                </c:pt>
                <c:pt idx="1015">
                  <c:v>43143.333333333336</c:v>
                </c:pt>
                <c:pt idx="1016">
                  <c:v>43143.375</c:v>
                </c:pt>
                <c:pt idx="1017">
                  <c:v>43143.416666666664</c:v>
                </c:pt>
                <c:pt idx="1018">
                  <c:v>43143.458333333336</c:v>
                </c:pt>
                <c:pt idx="1019">
                  <c:v>43143.5</c:v>
                </c:pt>
                <c:pt idx="1020">
                  <c:v>43143.541666666664</c:v>
                </c:pt>
                <c:pt idx="1021">
                  <c:v>43143.583333333336</c:v>
                </c:pt>
                <c:pt idx="1022">
                  <c:v>43143.625</c:v>
                </c:pt>
                <c:pt idx="1023">
                  <c:v>43143.666666666664</c:v>
                </c:pt>
                <c:pt idx="1024">
                  <c:v>43143.708333333336</c:v>
                </c:pt>
                <c:pt idx="1025">
                  <c:v>43143.75</c:v>
                </c:pt>
                <c:pt idx="1026">
                  <c:v>43143.791666666664</c:v>
                </c:pt>
                <c:pt idx="1027">
                  <c:v>43143.833333333336</c:v>
                </c:pt>
                <c:pt idx="1028">
                  <c:v>43143.875</c:v>
                </c:pt>
                <c:pt idx="1029">
                  <c:v>43143.916666666664</c:v>
                </c:pt>
                <c:pt idx="1030">
                  <c:v>43143.958333333336</c:v>
                </c:pt>
                <c:pt idx="1031">
                  <c:v>43144</c:v>
                </c:pt>
                <c:pt idx="1032">
                  <c:v>43144.041666666664</c:v>
                </c:pt>
                <c:pt idx="1033">
                  <c:v>43144.083333333336</c:v>
                </c:pt>
                <c:pt idx="1034">
                  <c:v>43144.125</c:v>
                </c:pt>
                <c:pt idx="1035">
                  <c:v>43144.166666666664</c:v>
                </c:pt>
                <c:pt idx="1036">
                  <c:v>43144.208333333336</c:v>
                </c:pt>
                <c:pt idx="1037">
                  <c:v>43144.25</c:v>
                </c:pt>
                <c:pt idx="1038">
                  <c:v>43144.291666666664</c:v>
                </c:pt>
                <c:pt idx="1039">
                  <c:v>43144.333333333336</c:v>
                </c:pt>
                <c:pt idx="1040">
                  <c:v>43144.375</c:v>
                </c:pt>
                <c:pt idx="1041">
                  <c:v>43144.416666666664</c:v>
                </c:pt>
                <c:pt idx="1042">
                  <c:v>43144.458333333336</c:v>
                </c:pt>
                <c:pt idx="1043">
                  <c:v>43144.5</c:v>
                </c:pt>
                <c:pt idx="1044">
                  <c:v>43144.541666666664</c:v>
                </c:pt>
                <c:pt idx="1045">
                  <c:v>43144.583333333336</c:v>
                </c:pt>
                <c:pt idx="1046">
                  <c:v>43144.625</c:v>
                </c:pt>
                <c:pt idx="1047">
                  <c:v>43144.666666666664</c:v>
                </c:pt>
                <c:pt idx="1048">
                  <c:v>43144.708333333336</c:v>
                </c:pt>
                <c:pt idx="1049">
                  <c:v>43144.75</c:v>
                </c:pt>
                <c:pt idx="1050">
                  <c:v>43144.791666666664</c:v>
                </c:pt>
                <c:pt idx="1051">
                  <c:v>43144.833333333336</c:v>
                </c:pt>
                <c:pt idx="1052">
                  <c:v>43144.875</c:v>
                </c:pt>
                <c:pt idx="1053">
                  <c:v>43144.916666666664</c:v>
                </c:pt>
                <c:pt idx="1054">
                  <c:v>43144.958333333336</c:v>
                </c:pt>
                <c:pt idx="1055">
                  <c:v>43145</c:v>
                </c:pt>
                <c:pt idx="1056">
                  <c:v>43145.041666666664</c:v>
                </c:pt>
                <c:pt idx="1057">
                  <c:v>43145.083333333336</c:v>
                </c:pt>
                <c:pt idx="1058">
                  <c:v>43145.125</c:v>
                </c:pt>
                <c:pt idx="1059">
                  <c:v>43145.166666666664</c:v>
                </c:pt>
                <c:pt idx="1060">
                  <c:v>43145.208333333336</c:v>
                </c:pt>
                <c:pt idx="1061">
                  <c:v>43145.25</c:v>
                </c:pt>
                <c:pt idx="1062">
                  <c:v>43145.291666666664</c:v>
                </c:pt>
                <c:pt idx="1063">
                  <c:v>43145.333333333336</c:v>
                </c:pt>
                <c:pt idx="1064">
                  <c:v>43145.375</c:v>
                </c:pt>
                <c:pt idx="1065">
                  <c:v>43145.416666666664</c:v>
                </c:pt>
                <c:pt idx="1066">
                  <c:v>43145.458333333336</c:v>
                </c:pt>
                <c:pt idx="1067">
                  <c:v>43145.5</c:v>
                </c:pt>
                <c:pt idx="1068">
                  <c:v>43145.541666666664</c:v>
                </c:pt>
                <c:pt idx="1069">
                  <c:v>43145.583333333336</c:v>
                </c:pt>
                <c:pt idx="1070">
                  <c:v>43145.625</c:v>
                </c:pt>
                <c:pt idx="1071">
                  <c:v>43145.666666666664</c:v>
                </c:pt>
                <c:pt idx="1072">
                  <c:v>43145.708333333336</c:v>
                </c:pt>
                <c:pt idx="1073">
                  <c:v>43145.75</c:v>
                </c:pt>
                <c:pt idx="1074">
                  <c:v>43145.791666666664</c:v>
                </c:pt>
                <c:pt idx="1075">
                  <c:v>43145.833333333336</c:v>
                </c:pt>
                <c:pt idx="1076">
                  <c:v>43145.875</c:v>
                </c:pt>
                <c:pt idx="1077">
                  <c:v>43145.916666666664</c:v>
                </c:pt>
                <c:pt idx="1078">
                  <c:v>43145.958333333336</c:v>
                </c:pt>
                <c:pt idx="1079">
                  <c:v>43146</c:v>
                </c:pt>
                <c:pt idx="1080">
                  <c:v>43146.041666666664</c:v>
                </c:pt>
                <c:pt idx="1081">
                  <c:v>43146.083333333336</c:v>
                </c:pt>
                <c:pt idx="1082">
                  <c:v>43146.125</c:v>
                </c:pt>
                <c:pt idx="1083">
                  <c:v>43146.166666666664</c:v>
                </c:pt>
                <c:pt idx="1084">
                  <c:v>43146.208333333336</c:v>
                </c:pt>
                <c:pt idx="1085">
                  <c:v>43146.25</c:v>
                </c:pt>
                <c:pt idx="1086">
                  <c:v>43146.291666666664</c:v>
                </c:pt>
                <c:pt idx="1087">
                  <c:v>43146.333333333336</c:v>
                </c:pt>
                <c:pt idx="1088">
                  <c:v>43146.375</c:v>
                </c:pt>
                <c:pt idx="1089">
                  <c:v>43146.416666666664</c:v>
                </c:pt>
                <c:pt idx="1090">
                  <c:v>43146.458333333336</c:v>
                </c:pt>
                <c:pt idx="1091">
                  <c:v>43146.5</c:v>
                </c:pt>
                <c:pt idx="1092">
                  <c:v>43146.541666666664</c:v>
                </c:pt>
                <c:pt idx="1093">
                  <c:v>43146.583333333336</c:v>
                </c:pt>
                <c:pt idx="1094">
                  <c:v>43146.625</c:v>
                </c:pt>
                <c:pt idx="1095">
                  <c:v>43146.666666666664</c:v>
                </c:pt>
                <c:pt idx="1096">
                  <c:v>43146.708333333336</c:v>
                </c:pt>
                <c:pt idx="1097">
                  <c:v>43146.75</c:v>
                </c:pt>
                <c:pt idx="1098">
                  <c:v>43146.791666666664</c:v>
                </c:pt>
                <c:pt idx="1099">
                  <c:v>43146.833333333336</c:v>
                </c:pt>
                <c:pt idx="1100">
                  <c:v>43146.875</c:v>
                </c:pt>
                <c:pt idx="1101">
                  <c:v>43146.916666666664</c:v>
                </c:pt>
                <c:pt idx="1102">
                  <c:v>43146.958333333336</c:v>
                </c:pt>
                <c:pt idx="1103">
                  <c:v>43147</c:v>
                </c:pt>
                <c:pt idx="1104">
                  <c:v>43147.041666666664</c:v>
                </c:pt>
                <c:pt idx="1105">
                  <c:v>43147.083333333336</c:v>
                </c:pt>
                <c:pt idx="1106">
                  <c:v>43147.125</c:v>
                </c:pt>
                <c:pt idx="1107">
                  <c:v>43147.166666666664</c:v>
                </c:pt>
                <c:pt idx="1108">
                  <c:v>43147.208333333336</c:v>
                </c:pt>
                <c:pt idx="1109">
                  <c:v>43147.25</c:v>
                </c:pt>
                <c:pt idx="1110">
                  <c:v>43147.291666666664</c:v>
                </c:pt>
                <c:pt idx="1111">
                  <c:v>43147.333333333336</c:v>
                </c:pt>
                <c:pt idx="1112">
                  <c:v>43147.375</c:v>
                </c:pt>
                <c:pt idx="1113">
                  <c:v>43147.416666666664</c:v>
                </c:pt>
                <c:pt idx="1114">
                  <c:v>43147.458333333336</c:v>
                </c:pt>
                <c:pt idx="1115">
                  <c:v>43147.5</c:v>
                </c:pt>
                <c:pt idx="1116">
                  <c:v>43147.541666666664</c:v>
                </c:pt>
                <c:pt idx="1117">
                  <c:v>43147.583333333336</c:v>
                </c:pt>
                <c:pt idx="1118">
                  <c:v>43147.625</c:v>
                </c:pt>
                <c:pt idx="1119">
                  <c:v>43147.666666666664</c:v>
                </c:pt>
                <c:pt idx="1120">
                  <c:v>43147.708333333336</c:v>
                </c:pt>
                <c:pt idx="1121">
                  <c:v>43147.75</c:v>
                </c:pt>
                <c:pt idx="1122">
                  <c:v>43147.791666666664</c:v>
                </c:pt>
                <c:pt idx="1123">
                  <c:v>43147.833333333336</c:v>
                </c:pt>
                <c:pt idx="1124">
                  <c:v>43147.875</c:v>
                </c:pt>
                <c:pt idx="1125">
                  <c:v>43147.916666666664</c:v>
                </c:pt>
                <c:pt idx="1126">
                  <c:v>43147.958333333336</c:v>
                </c:pt>
                <c:pt idx="1127">
                  <c:v>43148</c:v>
                </c:pt>
                <c:pt idx="1128">
                  <c:v>43148.041666666664</c:v>
                </c:pt>
                <c:pt idx="1129">
                  <c:v>43148.083333333336</c:v>
                </c:pt>
                <c:pt idx="1130">
                  <c:v>43148.125</c:v>
                </c:pt>
                <c:pt idx="1131">
                  <c:v>43148.166666666664</c:v>
                </c:pt>
                <c:pt idx="1132">
                  <c:v>43148.208333333336</c:v>
                </c:pt>
                <c:pt idx="1133">
                  <c:v>43148.25</c:v>
                </c:pt>
                <c:pt idx="1134">
                  <c:v>43148.291666666664</c:v>
                </c:pt>
                <c:pt idx="1135">
                  <c:v>43148.333333333336</c:v>
                </c:pt>
                <c:pt idx="1136">
                  <c:v>43148.375</c:v>
                </c:pt>
                <c:pt idx="1137">
                  <c:v>43148.416666666664</c:v>
                </c:pt>
                <c:pt idx="1138">
                  <c:v>43148.458333333336</c:v>
                </c:pt>
                <c:pt idx="1139">
                  <c:v>43148.5</c:v>
                </c:pt>
                <c:pt idx="1140">
                  <c:v>43148.541666666664</c:v>
                </c:pt>
                <c:pt idx="1141">
                  <c:v>43148.583333333336</c:v>
                </c:pt>
                <c:pt idx="1142">
                  <c:v>43148.625</c:v>
                </c:pt>
                <c:pt idx="1143">
                  <c:v>43148.666666666664</c:v>
                </c:pt>
                <c:pt idx="1144">
                  <c:v>43148.708333333336</c:v>
                </c:pt>
                <c:pt idx="1145">
                  <c:v>43148.75</c:v>
                </c:pt>
                <c:pt idx="1146">
                  <c:v>43148.791666666664</c:v>
                </c:pt>
                <c:pt idx="1147">
                  <c:v>43148.833333333336</c:v>
                </c:pt>
                <c:pt idx="1148">
                  <c:v>43148.875</c:v>
                </c:pt>
                <c:pt idx="1149">
                  <c:v>43148.916666666664</c:v>
                </c:pt>
                <c:pt idx="1150">
                  <c:v>43148.958333333336</c:v>
                </c:pt>
                <c:pt idx="1151">
                  <c:v>43149</c:v>
                </c:pt>
                <c:pt idx="1152">
                  <c:v>43149.041666666664</c:v>
                </c:pt>
                <c:pt idx="1153">
                  <c:v>43149.083333333336</c:v>
                </c:pt>
                <c:pt idx="1154">
                  <c:v>43149.125</c:v>
                </c:pt>
                <c:pt idx="1155">
                  <c:v>43149.166666666664</c:v>
                </c:pt>
                <c:pt idx="1156">
                  <c:v>43149.208333333336</c:v>
                </c:pt>
                <c:pt idx="1157">
                  <c:v>43149.25</c:v>
                </c:pt>
                <c:pt idx="1158">
                  <c:v>43149.291666666664</c:v>
                </c:pt>
                <c:pt idx="1159">
                  <c:v>43149.333333333336</c:v>
                </c:pt>
                <c:pt idx="1160">
                  <c:v>43149.375</c:v>
                </c:pt>
                <c:pt idx="1161">
                  <c:v>43149.416666666664</c:v>
                </c:pt>
                <c:pt idx="1162">
                  <c:v>43149.458333333336</c:v>
                </c:pt>
                <c:pt idx="1163">
                  <c:v>43149.5</c:v>
                </c:pt>
                <c:pt idx="1164">
                  <c:v>43149.541666666664</c:v>
                </c:pt>
                <c:pt idx="1165">
                  <c:v>43149.583333333336</c:v>
                </c:pt>
                <c:pt idx="1166">
                  <c:v>43149.625</c:v>
                </c:pt>
                <c:pt idx="1167">
                  <c:v>43149.666666666664</c:v>
                </c:pt>
                <c:pt idx="1168">
                  <c:v>43149.708333333336</c:v>
                </c:pt>
                <c:pt idx="1169">
                  <c:v>43149.75</c:v>
                </c:pt>
                <c:pt idx="1170">
                  <c:v>43149.791666666664</c:v>
                </c:pt>
                <c:pt idx="1171">
                  <c:v>43149.833333333336</c:v>
                </c:pt>
                <c:pt idx="1172">
                  <c:v>43149.875</c:v>
                </c:pt>
                <c:pt idx="1173">
                  <c:v>43149.916666666664</c:v>
                </c:pt>
                <c:pt idx="1174">
                  <c:v>43149.958333333336</c:v>
                </c:pt>
                <c:pt idx="1175">
                  <c:v>43150</c:v>
                </c:pt>
                <c:pt idx="1176">
                  <c:v>43150.041666666664</c:v>
                </c:pt>
                <c:pt idx="1177">
                  <c:v>43150.083333333336</c:v>
                </c:pt>
                <c:pt idx="1178">
                  <c:v>43150.125</c:v>
                </c:pt>
                <c:pt idx="1179">
                  <c:v>43150.166666666664</c:v>
                </c:pt>
                <c:pt idx="1180">
                  <c:v>43150.208333333336</c:v>
                </c:pt>
                <c:pt idx="1181">
                  <c:v>43150.25</c:v>
                </c:pt>
                <c:pt idx="1182">
                  <c:v>43150.291666666664</c:v>
                </c:pt>
                <c:pt idx="1183">
                  <c:v>43150.333333333336</c:v>
                </c:pt>
                <c:pt idx="1184">
                  <c:v>43150.375</c:v>
                </c:pt>
                <c:pt idx="1185">
                  <c:v>43150.416666666664</c:v>
                </c:pt>
                <c:pt idx="1186">
                  <c:v>43150.458333333336</c:v>
                </c:pt>
                <c:pt idx="1187">
                  <c:v>43150.5</c:v>
                </c:pt>
                <c:pt idx="1188">
                  <c:v>43150.541666666664</c:v>
                </c:pt>
                <c:pt idx="1189">
                  <c:v>43150.583333333336</c:v>
                </c:pt>
                <c:pt idx="1190">
                  <c:v>43150.625</c:v>
                </c:pt>
                <c:pt idx="1191">
                  <c:v>43150.666666666664</c:v>
                </c:pt>
                <c:pt idx="1192">
                  <c:v>43150.708333333336</c:v>
                </c:pt>
                <c:pt idx="1193">
                  <c:v>43150.75</c:v>
                </c:pt>
                <c:pt idx="1194">
                  <c:v>43150.791666666664</c:v>
                </c:pt>
                <c:pt idx="1195">
                  <c:v>43150.833333333336</c:v>
                </c:pt>
                <c:pt idx="1196">
                  <c:v>43150.875</c:v>
                </c:pt>
                <c:pt idx="1197">
                  <c:v>43150.916666666664</c:v>
                </c:pt>
                <c:pt idx="1198">
                  <c:v>43150.958333333336</c:v>
                </c:pt>
                <c:pt idx="1199">
                  <c:v>43151</c:v>
                </c:pt>
                <c:pt idx="1200">
                  <c:v>43151.041666666664</c:v>
                </c:pt>
                <c:pt idx="1201">
                  <c:v>43151.083333333336</c:v>
                </c:pt>
                <c:pt idx="1202">
                  <c:v>43151.125</c:v>
                </c:pt>
                <c:pt idx="1203">
                  <c:v>43151.166666666664</c:v>
                </c:pt>
                <c:pt idx="1204">
                  <c:v>43151.208333333336</c:v>
                </c:pt>
                <c:pt idx="1205">
                  <c:v>43151.25</c:v>
                </c:pt>
                <c:pt idx="1206">
                  <c:v>43151.291666666664</c:v>
                </c:pt>
                <c:pt idx="1207">
                  <c:v>43151.333333333336</c:v>
                </c:pt>
                <c:pt idx="1208">
                  <c:v>43151.375</c:v>
                </c:pt>
                <c:pt idx="1209">
                  <c:v>43151.416666666664</c:v>
                </c:pt>
                <c:pt idx="1210">
                  <c:v>43151.458333333336</c:v>
                </c:pt>
                <c:pt idx="1211">
                  <c:v>43151.5</c:v>
                </c:pt>
                <c:pt idx="1212">
                  <c:v>43151.541666666664</c:v>
                </c:pt>
                <c:pt idx="1213">
                  <c:v>43151.583333333336</c:v>
                </c:pt>
                <c:pt idx="1214">
                  <c:v>43151.625</c:v>
                </c:pt>
                <c:pt idx="1215">
                  <c:v>43151.666666666664</c:v>
                </c:pt>
                <c:pt idx="1216">
                  <c:v>43151.708333333336</c:v>
                </c:pt>
                <c:pt idx="1217">
                  <c:v>43151.75</c:v>
                </c:pt>
                <c:pt idx="1218">
                  <c:v>43151.791666666664</c:v>
                </c:pt>
                <c:pt idx="1219">
                  <c:v>43151.833333333336</c:v>
                </c:pt>
                <c:pt idx="1220">
                  <c:v>43151.875</c:v>
                </c:pt>
                <c:pt idx="1221">
                  <c:v>43151.916666666664</c:v>
                </c:pt>
                <c:pt idx="1222">
                  <c:v>43151.958333333336</c:v>
                </c:pt>
                <c:pt idx="1223">
                  <c:v>43152</c:v>
                </c:pt>
                <c:pt idx="1224">
                  <c:v>43152.041666666664</c:v>
                </c:pt>
                <c:pt idx="1225">
                  <c:v>43152.083333333336</c:v>
                </c:pt>
                <c:pt idx="1226">
                  <c:v>43152.125</c:v>
                </c:pt>
                <c:pt idx="1227">
                  <c:v>43152.166666666664</c:v>
                </c:pt>
                <c:pt idx="1228">
                  <c:v>43152.208333333336</c:v>
                </c:pt>
                <c:pt idx="1229">
                  <c:v>43152.25</c:v>
                </c:pt>
                <c:pt idx="1230">
                  <c:v>43152.291666666664</c:v>
                </c:pt>
                <c:pt idx="1231">
                  <c:v>43152.333333333336</c:v>
                </c:pt>
                <c:pt idx="1232">
                  <c:v>43152.375</c:v>
                </c:pt>
                <c:pt idx="1233">
                  <c:v>43152.416666666664</c:v>
                </c:pt>
                <c:pt idx="1234">
                  <c:v>43152.458333333336</c:v>
                </c:pt>
                <c:pt idx="1235">
                  <c:v>43152.5</c:v>
                </c:pt>
                <c:pt idx="1236">
                  <c:v>43152.541666666664</c:v>
                </c:pt>
                <c:pt idx="1237">
                  <c:v>43152.583333333336</c:v>
                </c:pt>
                <c:pt idx="1238">
                  <c:v>43152.625</c:v>
                </c:pt>
                <c:pt idx="1239">
                  <c:v>43152.666666666664</c:v>
                </c:pt>
                <c:pt idx="1240">
                  <c:v>43152.708333333336</c:v>
                </c:pt>
                <c:pt idx="1241">
                  <c:v>43152.75</c:v>
                </c:pt>
                <c:pt idx="1242">
                  <c:v>43152.791666666664</c:v>
                </c:pt>
                <c:pt idx="1243">
                  <c:v>43152.833333333336</c:v>
                </c:pt>
                <c:pt idx="1244">
                  <c:v>43152.875</c:v>
                </c:pt>
                <c:pt idx="1245">
                  <c:v>43152.916666666664</c:v>
                </c:pt>
                <c:pt idx="1246">
                  <c:v>43152.958333333336</c:v>
                </c:pt>
                <c:pt idx="1247">
                  <c:v>43153</c:v>
                </c:pt>
                <c:pt idx="1248">
                  <c:v>43153.041666666664</c:v>
                </c:pt>
                <c:pt idx="1249">
                  <c:v>43153.083333333336</c:v>
                </c:pt>
                <c:pt idx="1250">
                  <c:v>43153.125</c:v>
                </c:pt>
                <c:pt idx="1251">
                  <c:v>43153.166666666664</c:v>
                </c:pt>
                <c:pt idx="1252">
                  <c:v>43153.208333333336</c:v>
                </c:pt>
                <c:pt idx="1253">
                  <c:v>43153.25</c:v>
                </c:pt>
                <c:pt idx="1254">
                  <c:v>43153.291666666664</c:v>
                </c:pt>
                <c:pt idx="1255">
                  <c:v>43153.333333333336</c:v>
                </c:pt>
                <c:pt idx="1256">
                  <c:v>43153.375</c:v>
                </c:pt>
                <c:pt idx="1257">
                  <c:v>43153.416666666664</c:v>
                </c:pt>
                <c:pt idx="1258">
                  <c:v>43153.458333333336</c:v>
                </c:pt>
                <c:pt idx="1259">
                  <c:v>43153.5</c:v>
                </c:pt>
                <c:pt idx="1260">
                  <c:v>43153.541666666664</c:v>
                </c:pt>
                <c:pt idx="1261">
                  <c:v>43153.583333333336</c:v>
                </c:pt>
                <c:pt idx="1262">
                  <c:v>43153.625</c:v>
                </c:pt>
                <c:pt idx="1263">
                  <c:v>43153.666666666664</c:v>
                </c:pt>
                <c:pt idx="1264">
                  <c:v>43153.708333333336</c:v>
                </c:pt>
                <c:pt idx="1265">
                  <c:v>43153.75</c:v>
                </c:pt>
                <c:pt idx="1266">
                  <c:v>43153.791666666664</c:v>
                </c:pt>
                <c:pt idx="1267">
                  <c:v>43153.833333333336</c:v>
                </c:pt>
                <c:pt idx="1268">
                  <c:v>43153.875</c:v>
                </c:pt>
                <c:pt idx="1269">
                  <c:v>43153.916666666664</c:v>
                </c:pt>
                <c:pt idx="1270">
                  <c:v>43153.958333333336</c:v>
                </c:pt>
                <c:pt idx="1271">
                  <c:v>43154</c:v>
                </c:pt>
                <c:pt idx="1272">
                  <c:v>43154.041666666664</c:v>
                </c:pt>
                <c:pt idx="1273">
                  <c:v>43154.083333333336</c:v>
                </c:pt>
                <c:pt idx="1274">
                  <c:v>43154.125</c:v>
                </c:pt>
                <c:pt idx="1275">
                  <c:v>43154.166666666664</c:v>
                </c:pt>
                <c:pt idx="1276">
                  <c:v>43154.208333333336</c:v>
                </c:pt>
                <c:pt idx="1277">
                  <c:v>43154.25</c:v>
                </c:pt>
                <c:pt idx="1278">
                  <c:v>43154.291666666664</c:v>
                </c:pt>
                <c:pt idx="1279">
                  <c:v>43154.333333333336</c:v>
                </c:pt>
                <c:pt idx="1280">
                  <c:v>43154.375</c:v>
                </c:pt>
                <c:pt idx="1281">
                  <c:v>43154.416666666664</c:v>
                </c:pt>
                <c:pt idx="1282">
                  <c:v>43154.458333333336</c:v>
                </c:pt>
                <c:pt idx="1283">
                  <c:v>43154.5</c:v>
                </c:pt>
                <c:pt idx="1284">
                  <c:v>43154.541666666664</c:v>
                </c:pt>
                <c:pt idx="1285">
                  <c:v>43154.583333333336</c:v>
                </c:pt>
                <c:pt idx="1286">
                  <c:v>43154.625</c:v>
                </c:pt>
                <c:pt idx="1287">
                  <c:v>43154.666666666664</c:v>
                </c:pt>
                <c:pt idx="1288">
                  <c:v>43154.708333333336</c:v>
                </c:pt>
                <c:pt idx="1289">
                  <c:v>43154.75</c:v>
                </c:pt>
                <c:pt idx="1290">
                  <c:v>43154.791666666664</c:v>
                </c:pt>
                <c:pt idx="1291">
                  <c:v>43154.833333333336</c:v>
                </c:pt>
                <c:pt idx="1292">
                  <c:v>43154.875</c:v>
                </c:pt>
                <c:pt idx="1293">
                  <c:v>43154.916666666664</c:v>
                </c:pt>
                <c:pt idx="1294">
                  <c:v>43154.958333333336</c:v>
                </c:pt>
                <c:pt idx="1295">
                  <c:v>43155</c:v>
                </c:pt>
                <c:pt idx="1296">
                  <c:v>43155.041666666664</c:v>
                </c:pt>
                <c:pt idx="1297">
                  <c:v>43155.083333333336</c:v>
                </c:pt>
                <c:pt idx="1298">
                  <c:v>43155.125</c:v>
                </c:pt>
                <c:pt idx="1299">
                  <c:v>43155.166666666664</c:v>
                </c:pt>
                <c:pt idx="1300">
                  <c:v>43155.208333333336</c:v>
                </c:pt>
                <c:pt idx="1301">
                  <c:v>43155.25</c:v>
                </c:pt>
                <c:pt idx="1302">
                  <c:v>43155.291666666664</c:v>
                </c:pt>
                <c:pt idx="1303">
                  <c:v>43155.333333333336</c:v>
                </c:pt>
                <c:pt idx="1304">
                  <c:v>43155.375</c:v>
                </c:pt>
                <c:pt idx="1305">
                  <c:v>43155.416666666664</c:v>
                </c:pt>
                <c:pt idx="1306">
                  <c:v>43155.458333333336</c:v>
                </c:pt>
                <c:pt idx="1307">
                  <c:v>43155.5</c:v>
                </c:pt>
                <c:pt idx="1308">
                  <c:v>43155.541666666664</c:v>
                </c:pt>
                <c:pt idx="1309">
                  <c:v>43155.583333333336</c:v>
                </c:pt>
                <c:pt idx="1310">
                  <c:v>43155.625</c:v>
                </c:pt>
                <c:pt idx="1311">
                  <c:v>43155.666666666664</c:v>
                </c:pt>
                <c:pt idx="1312">
                  <c:v>43155.708333333336</c:v>
                </c:pt>
                <c:pt idx="1313">
                  <c:v>43155.75</c:v>
                </c:pt>
                <c:pt idx="1314">
                  <c:v>43155.791666666664</c:v>
                </c:pt>
                <c:pt idx="1315">
                  <c:v>43155.833333333336</c:v>
                </c:pt>
                <c:pt idx="1316">
                  <c:v>43155.875</c:v>
                </c:pt>
                <c:pt idx="1317">
                  <c:v>43155.916666666664</c:v>
                </c:pt>
                <c:pt idx="1318">
                  <c:v>43155.958333333336</c:v>
                </c:pt>
                <c:pt idx="1319">
                  <c:v>43156</c:v>
                </c:pt>
                <c:pt idx="1320">
                  <c:v>43156.041666666664</c:v>
                </c:pt>
                <c:pt idx="1321">
                  <c:v>43156.083333333336</c:v>
                </c:pt>
                <c:pt idx="1322">
                  <c:v>43156.125</c:v>
                </c:pt>
                <c:pt idx="1323">
                  <c:v>43156.166666666664</c:v>
                </c:pt>
                <c:pt idx="1324">
                  <c:v>43156.208333333336</c:v>
                </c:pt>
                <c:pt idx="1325">
                  <c:v>43156.25</c:v>
                </c:pt>
                <c:pt idx="1326">
                  <c:v>43156.291666666664</c:v>
                </c:pt>
                <c:pt idx="1327">
                  <c:v>43156.333333333336</c:v>
                </c:pt>
                <c:pt idx="1328">
                  <c:v>43156.375</c:v>
                </c:pt>
                <c:pt idx="1329">
                  <c:v>43156.416666666664</c:v>
                </c:pt>
                <c:pt idx="1330">
                  <c:v>43156.458333333336</c:v>
                </c:pt>
                <c:pt idx="1331">
                  <c:v>43156.5</c:v>
                </c:pt>
                <c:pt idx="1332">
                  <c:v>43156.541666666664</c:v>
                </c:pt>
                <c:pt idx="1333">
                  <c:v>43156.583333333336</c:v>
                </c:pt>
                <c:pt idx="1334">
                  <c:v>43156.625</c:v>
                </c:pt>
                <c:pt idx="1335">
                  <c:v>43156.666666666664</c:v>
                </c:pt>
                <c:pt idx="1336">
                  <c:v>43156.708333333336</c:v>
                </c:pt>
                <c:pt idx="1337">
                  <c:v>43156.75</c:v>
                </c:pt>
                <c:pt idx="1338">
                  <c:v>43156.791666666664</c:v>
                </c:pt>
                <c:pt idx="1339">
                  <c:v>43156.833333333336</c:v>
                </c:pt>
                <c:pt idx="1340">
                  <c:v>43156.875</c:v>
                </c:pt>
                <c:pt idx="1341">
                  <c:v>43156.916666666664</c:v>
                </c:pt>
                <c:pt idx="1342">
                  <c:v>43156.958333333336</c:v>
                </c:pt>
                <c:pt idx="1343">
                  <c:v>43157</c:v>
                </c:pt>
                <c:pt idx="1344">
                  <c:v>43157.041666666664</c:v>
                </c:pt>
                <c:pt idx="1345">
                  <c:v>43157.083333333336</c:v>
                </c:pt>
                <c:pt idx="1346">
                  <c:v>43157.125</c:v>
                </c:pt>
                <c:pt idx="1347">
                  <c:v>43157.166666666664</c:v>
                </c:pt>
                <c:pt idx="1348">
                  <c:v>43157.208333333336</c:v>
                </c:pt>
                <c:pt idx="1349">
                  <c:v>43157.25</c:v>
                </c:pt>
                <c:pt idx="1350">
                  <c:v>43157.291666666664</c:v>
                </c:pt>
                <c:pt idx="1351">
                  <c:v>43157.333333333336</c:v>
                </c:pt>
                <c:pt idx="1352">
                  <c:v>43157.375</c:v>
                </c:pt>
                <c:pt idx="1353">
                  <c:v>43157.416666666664</c:v>
                </c:pt>
                <c:pt idx="1354">
                  <c:v>43157.458333333336</c:v>
                </c:pt>
                <c:pt idx="1355">
                  <c:v>43157.5</c:v>
                </c:pt>
                <c:pt idx="1356">
                  <c:v>43157.541666666664</c:v>
                </c:pt>
                <c:pt idx="1357">
                  <c:v>43157.583333333336</c:v>
                </c:pt>
                <c:pt idx="1358">
                  <c:v>43157.625</c:v>
                </c:pt>
                <c:pt idx="1359">
                  <c:v>43157.666666666664</c:v>
                </c:pt>
                <c:pt idx="1360">
                  <c:v>43157.708333333336</c:v>
                </c:pt>
                <c:pt idx="1361">
                  <c:v>43157.75</c:v>
                </c:pt>
                <c:pt idx="1362">
                  <c:v>43157.791666666664</c:v>
                </c:pt>
                <c:pt idx="1363">
                  <c:v>43157.833333333336</c:v>
                </c:pt>
                <c:pt idx="1364">
                  <c:v>43157.875</c:v>
                </c:pt>
                <c:pt idx="1365">
                  <c:v>43157.916666666664</c:v>
                </c:pt>
                <c:pt idx="1366">
                  <c:v>43157.958333333336</c:v>
                </c:pt>
                <c:pt idx="1367">
                  <c:v>43158</c:v>
                </c:pt>
                <c:pt idx="1368">
                  <c:v>43158.041666666664</c:v>
                </c:pt>
                <c:pt idx="1369">
                  <c:v>43158.083333333336</c:v>
                </c:pt>
                <c:pt idx="1370">
                  <c:v>43158.125</c:v>
                </c:pt>
                <c:pt idx="1371">
                  <c:v>43158.166666666664</c:v>
                </c:pt>
                <c:pt idx="1372">
                  <c:v>43158.208333333336</c:v>
                </c:pt>
                <c:pt idx="1373">
                  <c:v>43158.25</c:v>
                </c:pt>
                <c:pt idx="1374">
                  <c:v>43158.291666666664</c:v>
                </c:pt>
                <c:pt idx="1375">
                  <c:v>43158.333333333336</c:v>
                </c:pt>
                <c:pt idx="1376">
                  <c:v>43158.375</c:v>
                </c:pt>
                <c:pt idx="1377">
                  <c:v>43158.416666666664</c:v>
                </c:pt>
                <c:pt idx="1378">
                  <c:v>43158.458333333336</c:v>
                </c:pt>
                <c:pt idx="1379">
                  <c:v>43158.5</c:v>
                </c:pt>
                <c:pt idx="1380">
                  <c:v>43158.541666666664</c:v>
                </c:pt>
                <c:pt idx="1381">
                  <c:v>43158.583333333336</c:v>
                </c:pt>
                <c:pt idx="1382">
                  <c:v>43158.625</c:v>
                </c:pt>
                <c:pt idx="1383">
                  <c:v>43158.666666666664</c:v>
                </c:pt>
                <c:pt idx="1384">
                  <c:v>43158.708333333336</c:v>
                </c:pt>
                <c:pt idx="1385">
                  <c:v>43158.75</c:v>
                </c:pt>
                <c:pt idx="1386">
                  <c:v>43158.791666666664</c:v>
                </c:pt>
                <c:pt idx="1387">
                  <c:v>43158.833333333336</c:v>
                </c:pt>
                <c:pt idx="1388">
                  <c:v>43158.875</c:v>
                </c:pt>
                <c:pt idx="1389">
                  <c:v>43158.916666666664</c:v>
                </c:pt>
                <c:pt idx="1390">
                  <c:v>43158.958333333336</c:v>
                </c:pt>
                <c:pt idx="1391">
                  <c:v>43159</c:v>
                </c:pt>
                <c:pt idx="1392">
                  <c:v>43159.041666666664</c:v>
                </c:pt>
                <c:pt idx="1393">
                  <c:v>43159.083333333336</c:v>
                </c:pt>
                <c:pt idx="1394">
                  <c:v>43159.125</c:v>
                </c:pt>
                <c:pt idx="1395">
                  <c:v>43159.166666666664</c:v>
                </c:pt>
                <c:pt idx="1396">
                  <c:v>43159.208333333336</c:v>
                </c:pt>
                <c:pt idx="1397">
                  <c:v>43159.25</c:v>
                </c:pt>
                <c:pt idx="1398">
                  <c:v>43159.291666666664</c:v>
                </c:pt>
                <c:pt idx="1399">
                  <c:v>43159.333333333336</c:v>
                </c:pt>
                <c:pt idx="1400">
                  <c:v>43159.375</c:v>
                </c:pt>
                <c:pt idx="1401">
                  <c:v>43159.416666666664</c:v>
                </c:pt>
                <c:pt idx="1402">
                  <c:v>43159.458333333336</c:v>
                </c:pt>
                <c:pt idx="1403">
                  <c:v>43159.5</c:v>
                </c:pt>
                <c:pt idx="1404">
                  <c:v>43159.541666666664</c:v>
                </c:pt>
                <c:pt idx="1405">
                  <c:v>43159.583333333336</c:v>
                </c:pt>
                <c:pt idx="1406">
                  <c:v>43159.625</c:v>
                </c:pt>
                <c:pt idx="1407">
                  <c:v>43159.666666666664</c:v>
                </c:pt>
                <c:pt idx="1408">
                  <c:v>43159.708333333336</c:v>
                </c:pt>
                <c:pt idx="1409">
                  <c:v>43159.75</c:v>
                </c:pt>
                <c:pt idx="1410">
                  <c:v>43159.791666666664</c:v>
                </c:pt>
                <c:pt idx="1411">
                  <c:v>43159.833333333336</c:v>
                </c:pt>
                <c:pt idx="1412">
                  <c:v>43159.875</c:v>
                </c:pt>
                <c:pt idx="1413">
                  <c:v>43159.916666666664</c:v>
                </c:pt>
                <c:pt idx="1414">
                  <c:v>43159.958333333336</c:v>
                </c:pt>
                <c:pt idx="1415">
                  <c:v>43160</c:v>
                </c:pt>
                <c:pt idx="1416">
                  <c:v>43160.041666666664</c:v>
                </c:pt>
                <c:pt idx="1417">
                  <c:v>43160.083333333336</c:v>
                </c:pt>
                <c:pt idx="1418">
                  <c:v>43160.125</c:v>
                </c:pt>
                <c:pt idx="1419">
                  <c:v>43160.166666666664</c:v>
                </c:pt>
                <c:pt idx="1420">
                  <c:v>43160.208333333336</c:v>
                </c:pt>
                <c:pt idx="1421">
                  <c:v>43160.25</c:v>
                </c:pt>
                <c:pt idx="1422">
                  <c:v>43160.291666666664</c:v>
                </c:pt>
                <c:pt idx="1423">
                  <c:v>43160.333333333336</c:v>
                </c:pt>
                <c:pt idx="1424">
                  <c:v>43160.375</c:v>
                </c:pt>
                <c:pt idx="1425">
                  <c:v>43160.416666666664</c:v>
                </c:pt>
                <c:pt idx="1426">
                  <c:v>43160.458333333336</c:v>
                </c:pt>
                <c:pt idx="1427">
                  <c:v>43160.5</c:v>
                </c:pt>
                <c:pt idx="1428">
                  <c:v>43160.541666666664</c:v>
                </c:pt>
                <c:pt idx="1429">
                  <c:v>43160.583333333336</c:v>
                </c:pt>
                <c:pt idx="1430">
                  <c:v>43160.625</c:v>
                </c:pt>
                <c:pt idx="1431">
                  <c:v>43160.666666666664</c:v>
                </c:pt>
                <c:pt idx="1432">
                  <c:v>43160.708333333336</c:v>
                </c:pt>
                <c:pt idx="1433">
                  <c:v>43160.75</c:v>
                </c:pt>
                <c:pt idx="1434">
                  <c:v>43160.791666666664</c:v>
                </c:pt>
                <c:pt idx="1435">
                  <c:v>43160.833333333336</c:v>
                </c:pt>
                <c:pt idx="1436">
                  <c:v>43160.875</c:v>
                </c:pt>
                <c:pt idx="1437">
                  <c:v>43160.916666666664</c:v>
                </c:pt>
                <c:pt idx="1438">
                  <c:v>43160.958333333336</c:v>
                </c:pt>
                <c:pt idx="1439">
                  <c:v>43161</c:v>
                </c:pt>
                <c:pt idx="1440">
                  <c:v>43161.041666666664</c:v>
                </c:pt>
                <c:pt idx="1441">
                  <c:v>43161.083333333336</c:v>
                </c:pt>
                <c:pt idx="1442">
                  <c:v>43161.125</c:v>
                </c:pt>
                <c:pt idx="1443">
                  <c:v>43161.166666666664</c:v>
                </c:pt>
                <c:pt idx="1444">
                  <c:v>43161.208333333336</c:v>
                </c:pt>
                <c:pt idx="1445">
                  <c:v>43161.25</c:v>
                </c:pt>
                <c:pt idx="1446">
                  <c:v>43161.291666666664</c:v>
                </c:pt>
                <c:pt idx="1447">
                  <c:v>43161.333333333336</c:v>
                </c:pt>
                <c:pt idx="1448">
                  <c:v>43161.375</c:v>
                </c:pt>
                <c:pt idx="1449">
                  <c:v>43161.416666666664</c:v>
                </c:pt>
                <c:pt idx="1450">
                  <c:v>43161.458333333336</c:v>
                </c:pt>
                <c:pt idx="1451">
                  <c:v>43161.5</c:v>
                </c:pt>
                <c:pt idx="1452">
                  <c:v>43161.541666666664</c:v>
                </c:pt>
                <c:pt idx="1453">
                  <c:v>43161.583333333336</c:v>
                </c:pt>
                <c:pt idx="1454">
                  <c:v>43161.625</c:v>
                </c:pt>
                <c:pt idx="1455">
                  <c:v>43161.666666666664</c:v>
                </c:pt>
                <c:pt idx="1456">
                  <c:v>43161.708333333336</c:v>
                </c:pt>
                <c:pt idx="1457">
                  <c:v>43161.75</c:v>
                </c:pt>
                <c:pt idx="1458">
                  <c:v>43161.791666666664</c:v>
                </c:pt>
                <c:pt idx="1459">
                  <c:v>43161.833333333336</c:v>
                </c:pt>
                <c:pt idx="1460">
                  <c:v>43161.875</c:v>
                </c:pt>
                <c:pt idx="1461">
                  <c:v>43161.916666666664</c:v>
                </c:pt>
                <c:pt idx="1462">
                  <c:v>43161.958333333336</c:v>
                </c:pt>
                <c:pt idx="1463">
                  <c:v>43162</c:v>
                </c:pt>
                <c:pt idx="1464">
                  <c:v>43162.041666666664</c:v>
                </c:pt>
                <c:pt idx="1465">
                  <c:v>43162.083333333336</c:v>
                </c:pt>
                <c:pt idx="1466">
                  <c:v>43162.125</c:v>
                </c:pt>
                <c:pt idx="1467">
                  <c:v>43162.166666666664</c:v>
                </c:pt>
                <c:pt idx="1468">
                  <c:v>43162.208333333336</c:v>
                </c:pt>
                <c:pt idx="1469">
                  <c:v>43162.25</c:v>
                </c:pt>
                <c:pt idx="1470">
                  <c:v>43162.291666666664</c:v>
                </c:pt>
                <c:pt idx="1471">
                  <c:v>43162.333333333336</c:v>
                </c:pt>
                <c:pt idx="1472">
                  <c:v>43162.375</c:v>
                </c:pt>
                <c:pt idx="1473">
                  <c:v>43162.416666666664</c:v>
                </c:pt>
                <c:pt idx="1474">
                  <c:v>43162.458333333336</c:v>
                </c:pt>
                <c:pt idx="1475">
                  <c:v>43162.5</c:v>
                </c:pt>
                <c:pt idx="1476">
                  <c:v>43162.541666666664</c:v>
                </c:pt>
                <c:pt idx="1477">
                  <c:v>43162.583333333336</c:v>
                </c:pt>
                <c:pt idx="1478">
                  <c:v>43162.625</c:v>
                </c:pt>
                <c:pt idx="1479">
                  <c:v>43162.666666666664</c:v>
                </c:pt>
                <c:pt idx="1480">
                  <c:v>43162.708333333336</c:v>
                </c:pt>
                <c:pt idx="1481">
                  <c:v>43162.75</c:v>
                </c:pt>
                <c:pt idx="1482">
                  <c:v>43162.791666666664</c:v>
                </c:pt>
                <c:pt idx="1483">
                  <c:v>43162.833333333336</c:v>
                </c:pt>
                <c:pt idx="1484">
                  <c:v>43162.875</c:v>
                </c:pt>
                <c:pt idx="1485">
                  <c:v>43162.916666666664</c:v>
                </c:pt>
                <c:pt idx="1486">
                  <c:v>43162.958333333336</c:v>
                </c:pt>
                <c:pt idx="1487">
                  <c:v>43163</c:v>
                </c:pt>
                <c:pt idx="1488">
                  <c:v>43163.041666666664</c:v>
                </c:pt>
                <c:pt idx="1489">
                  <c:v>43163.083333333336</c:v>
                </c:pt>
                <c:pt idx="1490">
                  <c:v>43163.125</c:v>
                </c:pt>
                <c:pt idx="1491">
                  <c:v>43163.166666666664</c:v>
                </c:pt>
                <c:pt idx="1492">
                  <c:v>43163.208333333336</c:v>
                </c:pt>
                <c:pt idx="1493">
                  <c:v>43163.25</c:v>
                </c:pt>
                <c:pt idx="1494">
                  <c:v>43163.291666666664</c:v>
                </c:pt>
                <c:pt idx="1495">
                  <c:v>43163.333333333336</c:v>
                </c:pt>
                <c:pt idx="1496">
                  <c:v>43163.375</c:v>
                </c:pt>
                <c:pt idx="1497">
                  <c:v>43163.416666666664</c:v>
                </c:pt>
                <c:pt idx="1498">
                  <c:v>43163.458333333336</c:v>
                </c:pt>
                <c:pt idx="1499">
                  <c:v>43163.5</c:v>
                </c:pt>
                <c:pt idx="1500">
                  <c:v>43163.541666666664</c:v>
                </c:pt>
                <c:pt idx="1501">
                  <c:v>43163.583333333336</c:v>
                </c:pt>
                <c:pt idx="1502">
                  <c:v>43163.625</c:v>
                </c:pt>
                <c:pt idx="1503">
                  <c:v>43163.666666666664</c:v>
                </c:pt>
                <c:pt idx="1504">
                  <c:v>43163.708333333336</c:v>
                </c:pt>
                <c:pt idx="1505">
                  <c:v>43163.75</c:v>
                </c:pt>
                <c:pt idx="1506">
                  <c:v>43163.791666666664</c:v>
                </c:pt>
                <c:pt idx="1507">
                  <c:v>43163.833333333336</c:v>
                </c:pt>
                <c:pt idx="1508">
                  <c:v>43163.875</c:v>
                </c:pt>
                <c:pt idx="1509">
                  <c:v>43163.916666666664</c:v>
                </c:pt>
                <c:pt idx="1510">
                  <c:v>43163.958333333336</c:v>
                </c:pt>
                <c:pt idx="1511">
                  <c:v>43164</c:v>
                </c:pt>
                <c:pt idx="1512">
                  <c:v>43164.041666666664</c:v>
                </c:pt>
                <c:pt idx="1513">
                  <c:v>43164.083333333336</c:v>
                </c:pt>
                <c:pt idx="1514">
                  <c:v>43164.125</c:v>
                </c:pt>
                <c:pt idx="1515">
                  <c:v>43164.166666666664</c:v>
                </c:pt>
                <c:pt idx="1516">
                  <c:v>43164.208333333336</c:v>
                </c:pt>
                <c:pt idx="1517">
                  <c:v>43164.25</c:v>
                </c:pt>
                <c:pt idx="1518">
                  <c:v>43164.291666666664</c:v>
                </c:pt>
                <c:pt idx="1519">
                  <c:v>43164.333333333336</c:v>
                </c:pt>
                <c:pt idx="1520">
                  <c:v>43164.375</c:v>
                </c:pt>
                <c:pt idx="1521">
                  <c:v>43164.416666666664</c:v>
                </c:pt>
                <c:pt idx="1522">
                  <c:v>43164.458333333336</c:v>
                </c:pt>
                <c:pt idx="1523">
                  <c:v>43164.5</c:v>
                </c:pt>
                <c:pt idx="1524">
                  <c:v>43164.541666666664</c:v>
                </c:pt>
                <c:pt idx="1525">
                  <c:v>43164.583333333336</c:v>
                </c:pt>
                <c:pt idx="1526">
                  <c:v>43164.625</c:v>
                </c:pt>
                <c:pt idx="1527">
                  <c:v>43164.666666666664</c:v>
                </c:pt>
                <c:pt idx="1528">
                  <c:v>43164.708333333336</c:v>
                </c:pt>
                <c:pt idx="1529">
                  <c:v>43164.75</c:v>
                </c:pt>
                <c:pt idx="1530">
                  <c:v>43164.791666666664</c:v>
                </c:pt>
                <c:pt idx="1531">
                  <c:v>43164.833333333336</c:v>
                </c:pt>
                <c:pt idx="1532">
                  <c:v>43164.875</c:v>
                </c:pt>
                <c:pt idx="1533">
                  <c:v>43164.916666666664</c:v>
                </c:pt>
                <c:pt idx="1534">
                  <c:v>43164.958333333336</c:v>
                </c:pt>
                <c:pt idx="1535">
                  <c:v>43165</c:v>
                </c:pt>
                <c:pt idx="1536">
                  <c:v>43165.041666666664</c:v>
                </c:pt>
                <c:pt idx="1537">
                  <c:v>43165.083333333336</c:v>
                </c:pt>
                <c:pt idx="1538">
                  <c:v>43165.125</c:v>
                </c:pt>
                <c:pt idx="1539">
                  <c:v>43165.166666666664</c:v>
                </c:pt>
                <c:pt idx="1540">
                  <c:v>43165.208333333336</c:v>
                </c:pt>
                <c:pt idx="1541">
                  <c:v>43165.25</c:v>
                </c:pt>
                <c:pt idx="1542">
                  <c:v>43165.291666666664</c:v>
                </c:pt>
                <c:pt idx="1543">
                  <c:v>43165.333333333336</c:v>
                </c:pt>
                <c:pt idx="1544">
                  <c:v>43165.375</c:v>
                </c:pt>
                <c:pt idx="1545">
                  <c:v>43165.416666666664</c:v>
                </c:pt>
                <c:pt idx="1546">
                  <c:v>43165.458333333336</c:v>
                </c:pt>
                <c:pt idx="1547">
                  <c:v>43165.5</c:v>
                </c:pt>
                <c:pt idx="1548">
                  <c:v>43165.541666666664</c:v>
                </c:pt>
                <c:pt idx="1549">
                  <c:v>43165.583333333336</c:v>
                </c:pt>
                <c:pt idx="1550">
                  <c:v>43165.625</c:v>
                </c:pt>
                <c:pt idx="1551">
                  <c:v>43165.666666666664</c:v>
                </c:pt>
                <c:pt idx="1552">
                  <c:v>43165.708333333336</c:v>
                </c:pt>
                <c:pt idx="1553">
                  <c:v>43165.75</c:v>
                </c:pt>
                <c:pt idx="1554">
                  <c:v>43165.791666666664</c:v>
                </c:pt>
                <c:pt idx="1555">
                  <c:v>43165.833333333336</c:v>
                </c:pt>
                <c:pt idx="1556">
                  <c:v>43165.875</c:v>
                </c:pt>
                <c:pt idx="1557">
                  <c:v>43165.916666666664</c:v>
                </c:pt>
                <c:pt idx="1558">
                  <c:v>43165.958333333336</c:v>
                </c:pt>
                <c:pt idx="1559">
                  <c:v>43166</c:v>
                </c:pt>
                <c:pt idx="1560">
                  <c:v>43166.041666666664</c:v>
                </c:pt>
                <c:pt idx="1561">
                  <c:v>43166.083333333336</c:v>
                </c:pt>
                <c:pt idx="1562">
                  <c:v>43166.125</c:v>
                </c:pt>
                <c:pt idx="1563">
                  <c:v>43166.166666666664</c:v>
                </c:pt>
                <c:pt idx="1564">
                  <c:v>43166.208333333336</c:v>
                </c:pt>
                <c:pt idx="1565">
                  <c:v>43166.25</c:v>
                </c:pt>
                <c:pt idx="1566">
                  <c:v>43166.291666666664</c:v>
                </c:pt>
                <c:pt idx="1567">
                  <c:v>43166.333333333336</c:v>
                </c:pt>
                <c:pt idx="1568">
                  <c:v>43166.375</c:v>
                </c:pt>
                <c:pt idx="1569">
                  <c:v>43166.416666666664</c:v>
                </c:pt>
                <c:pt idx="1570">
                  <c:v>43166.458333333336</c:v>
                </c:pt>
                <c:pt idx="1571">
                  <c:v>43166.5</c:v>
                </c:pt>
                <c:pt idx="1572">
                  <c:v>43166.541666666664</c:v>
                </c:pt>
                <c:pt idx="1573">
                  <c:v>43166.583333333336</c:v>
                </c:pt>
                <c:pt idx="1574">
                  <c:v>43166.625</c:v>
                </c:pt>
                <c:pt idx="1575">
                  <c:v>43166.666666666664</c:v>
                </c:pt>
                <c:pt idx="1576">
                  <c:v>43166.708333333336</c:v>
                </c:pt>
                <c:pt idx="1577">
                  <c:v>43166.75</c:v>
                </c:pt>
                <c:pt idx="1578">
                  <c:v>43166.791666666664</c:v>
                </c:pt>
                <c:pt idx="1579">
                  <c:v>43166.833333333336</c:v>
                </c:pt>
                <c:pt idx="1580">
                  <c:v>43166.875</c:v>
                </c:pt>
                <c:pt idx="1581">
                  <c:v>43166.916666666664</c:v>
                </c:pt>
                <c:pt idx="1582">
                  <c:v>43166.958333333336</c:v>
                </c:pt>
                <c:pt idx="1583">
                  <c:v>43167</c:v>
                </c:pt>
                <c:pt idx="1584">
                  <c:v>43167.041666666664</c:v>
                </c:pt>
                <c:pt idx="1585">
                  <c:v>43167.083333333336</c:v>
                </c:pt>
                <c:pt idx="1586">
                  <c:v>43167.125</c:v>
                </c:pt>
                <c:pt idx="1587">
                  <c:v>43167.166666666664</c:v>
                </c:pt>
                <c:pt idx="1588">
                  <c:v>43167.208333333336</c:v>
                </c:pt>
                <c:pt idx="1589">
                  <c:v>43167.25</c:v>
                </c:pt>
                <c:pt idx="1590">
                  <c:v>43167.291666666664</c:v>
                </c:pt>
                <c:pt idx="1591">
                  <c:v>43167.333333333336</c:v>
                </c:pt>
                <c:pt idx="1592">
                  <c:v>43167.375</c:v>
                </c:pt>
                <c:pt idx="1593">
                  <c:v>43167.416666666664</c:v>
                </c:pt>
                <c:pt idx="1594">
                  <c:v>43167.458333333336</c:v>
                </c:pt>
                <c:pt idx="1595">
                  <c:v>43167.5</c:v>
                </c:pt>
                <c:pt idx="1596">
                  <c:v>43167.541666666664</c:v>
                </c:pt>
                <c:pt idx="1597">
                  <c:v>43167.583333333336</c:v>
                </c:pt>
                <c:pt idx="1598">
                  <c:v>43167.625</c:v>
                </c:pt>
                <c:pt idx="1599">
                  <c:v>43167.666666666664</c:v>
                </c:pt>
                <c:pt idx="1600">
                  <c:v>43167.708333333336</c:v>
                </c:pt>
                <c:pt idx="1601">
                  <c:v>43167.75</c:v>
                </c:pt>
                <c:pt idx="1602">
                  <c:v>43167.791666666664</c:v>
                </c:pt>
                <c:pt idx="1603">
                  <c:v>43167.833333333336</c:v>
                </c:pt>
                <c:pt idx="1604">
                  <c:v>43167.875</c:v>
                </c:pt>
                <c:pt idx="1605">
                  <c:v>43167.916666666664</c:v>
                </c:pt>
                <c:pt idx="1606">
                  <c:v>43167.958333333336</c:v>
                </c:pt>
                <c:pt idx="1607">
                  <c:v>43168</c:v>
                </c:pt>
                <c:pt idx="1608">
                  <c:v>43168.041666666664</c:v>
                </c:pt>
                <c:pt idx="1609">
                  <c:v>43168.083333333336</c:v>
                </c:pt>
                <c:pt idx="1610">
                  <c:v>43168.125</c:v>
                </c:pt>
                <c:pt idx="1611">
                  <c:v>43168.166666666664</c:v>
                </c:pt>
                <c:pt idx="1612">
                  <c:v>43168.208333333336</c:v>
                </c:pt>
                <c:pt idx="1613">
                  <c:v>43168.25</c:v>
                </c:pt>
                <c:pt idx="1614">
                  <c:v>43168.291666666664</c:v>
                </c:pt>
                <c:pt idx="1615">
                  <c:v>43168.333333333336</c:v>
                </c:pt>
                <c:pt idx="1616">
                  <c:v>43168.375</c:v>
                </c:pt>
                <c:pt idx="1617">
                  <c:v>43168.416666666664</c:v>
                </c:pt>
                <c:pt idx="1618">
                  <c:v>43168.458333333336</c:v>
                </c:pt>
                <c:pt idx="1619">
                  <c:v>43168.5</c:v>
                </c:pt>
                <c:pt idx="1620">
                  <c:v>43168.541666666664</c:v>
                </c:pt>
                <c:pt idx="1621">
                  <c:v>43168.583333333336</c:v>
                </c:pt>
                <c:pt idx="1622">
                  <c:v>43168.625</c:v>
                </c:pt>
                <c:pt idx="1623">
                  <c:v>43168.666666666664</c:v>
                </c:pt>
                <c:pt idx="1624">
                  <c:v>43168.708333333336</c:v>
                </c:pt>
                <c:pt idx="1625">
                  <c:v>43168.75</c:v>
                </c:pt>
                <c:pt idx="1626">
                  <c:v>43168.791666666664</c:v>
                </c:pt>
                <c:pt idx="1627">
                  <c:v>43168.833333333336</c:v>
                </c:pt>
                <c:pt idx="1628">
                  <c:v>43168.875</c:v>
                </c:pt>
                <c:pt idx="1629">
                  <c:v>43168.916666666664</c:v>
                </c:pt>
                <c:pt idx="1630">
                  <c:v>43168.958333333336</c:v>
                </c:pt>
                <c:pt idx="1631">
                  <c:v>43169</c:v>
                </c:pt>
                <c:pt idx="1632">
                  <c:v>43169.041666666664</c:v>
                </c:pt>
                <c:pt idx="1633">
                  <c:v>43169.083333333336</c:v>
                </c:pt>
                <c:pt idx="1634">
                  <c:v>43169.125</c:v>
                </c:pt>
                <c:pt idx="1635">
                  <c:v>43169.166666666664</c:v>
                </c:pt>
                <c:pt idx="1636">
                  <c:v>43169.208333333336</c:v>
                </c:pt>
                <c:pt idx="1637">
                  <c:v>43169.25</c:v>
                </c:pt>
                <c:pt idx="1638">
                  <c:v>43169.291666666664</c:v>
                </c:pt>
                <c:pt idx="1639">
                  <c:v>43169.333333333336</c:v>
                </c:pt>
                <c:pt idx="1640">
                  <c:v>43169.375</c:v>
                </c:pt>
                <c:pt idx="1641">
                  <c:v>43169.416666666664</c:v>
                </c:pt>
                <c:pt idx="1642">
                  <c:v>43169.458333333336</c:v>
                </c:pt>
                <c:pt idx="1643">
                  <c:v>43169.5</c:v>
                </c:pt>
                <c:pt idx="1644">
                  <c:v>43169.541666666664</c:v>
                </c:pt>
                <c:pt idx="1645">
                  <c:v>43169.583333333336</c:v>
                </c:pt>
                <c:pt idx="1646">
                  <c:v>43169.625</c:v>
                </c:pt>
                <c:pt idx="1647">
                  <c:v>43169.666666666664</c:v>
                </c:pt>
                <c:pt idx="1648">
                  <c:v>43169.708333333336</c:v>
                </c:pt>
                <c:pt idx="1649">
                  <c:v>43169.75</c:v>
                </c:pt>
                <c:pt idx="1650">
                  <c:v>43169.791666666664</c:v>
                </c:pt>
                <c:pt idx="1651">
                  <c:v>43169.833333333336</c:v>
                </c:pt>
                <c:pt idx="1652">
                  <c:v>43169.875</c:v>
                </c:pt>
                <c:pt idx="1653">
                  <c:v>43169.916666666664</c:v>
                </c:pt>
                <c:pt idx="1654">
                  <c:v>43169.958333333336</c:v>
                </c:pt>
                <c:pt idx="1655">
                  <c:v>43170</c:v>
                </c:pt>
                <c:pt idx="1656">
                  <c:v>43170.041666666664</c:v>
                </c:pt>
                <c:pt idx="1657">
                  <c:v>43170.083333333336</c:v>
                </c:pt>
                <c:pt idx="1658">
                  <c:v>43170.125</c:v>
                </c:pt>
                <c:pt idx="1659">
                  <c:v>43170.166666666664</c:v>
                </c:pt>
                <c:pt idx="1660">
                  <c:v>43170.208333333336</c:v>
                </c:pt>
                <c:pt idx="1661">
                  <c:v>43170.25</c:v>
                </c:pt>
                <c:pt idx="1662">
                  <c:v>43170.291666666664</c:v>
                </c:pt>
                <c:pt idx="1663">
                  <c:v>43170.333333333336</c:v>
                </c:pt>
                <c:pt idx="1664">
                  <c:v>43170.375</c:v>
                </c:pt>
                <c:pt idx="1665">
                  <c:v>43170.416666666664</c:v>
                </c:pt>
                <c:pt idx="1666">
                  <c:v>43170.458333333336</c:v>
                </c:pt>
                <c:pt idx="1667">
                  <c:v>43170.5</c:v>
                </c:pt>
                <c:pt idx="1668">
                  <c:v>43170.541666666664</c:v>
                </c:pt>
                <c:pt idx="1669">
                  <c:v>43170.583333333336</c:v>
                </c:pt>
                <c:pt idx="1670">
                  <c:v>43170.625</c:v>
                </c:pt>
                <c:pt idx="1671">
                  <c:v>43170.666666666664</c:v>
                </c:pt>
                <c:pt idx="1672">
                  <c:v>43170.708333333336</c:v>
                </c:pt>
                <c:pt idx="1673">
                  <c:v>43170.75</c:v>
                </c:pt>
                <c:pt idx="1674">
                  <c:v>43170.791666666664</c:v>
                </c:pt>
                <c:pt idx="1675">
                  <c:v>43170.833333333336</c:v>
                </c:pt>
                <c:pt idx="1676">
                  <c:v>43170.875</c:v>
                </c:pt>
                <c:pt idx="1677">
                  <c:v>43170.916666666664</c:v>
                </c:pt>
                <c:pt idx="1678">
                  <c:v>43170.958333333336</c:v>
                </c:pt>
                <c:pt idx="1679">
                  <c:v>43171</c:v>
                </c:pt>
                <c:pt idx="1680">
                  <c:v>43171.041666666664</c:v>
                </c:pt>
                <c:pt idx="1681">
                  <c:v>43171.083333333336</c:v>
                </c:pt>
                <c:pt idx="1682">
                  <c:v>43171.125</c:v>
                </c:pt>
                <c:pt idx="1683">
                  <c:v>43171.166666666664</c:v>
                </c:pt>
                <c:pt idx="1684">
                  <c:v>43171.208333333336</c:v>
                </c:pt>
                <c:pt idx="1685">
                  <c:v>43171.25</c:v>
                </c:pt>
                <c:pt idx="1686">
                  <c:v>43171.291666666664</c:v>
                </c:pt>
                <c:pt idx="1687">
                  <c:v>43171.333333333336</c:v>
                </c:pt>
                <c:pt idx="1688">
                  <c:v>43171.375</c:v>
                </c:pt>
                <c:pt idx="1689">
                  <c:v>43171.416666666664</c:v>
                </c:pt>
                <c:pt idx="1690">
                  <c:v>43171.458333333336</c:v>
                </c:pt>
                <c:pt idx="1691">
                  <c:v>43171.5</c:v>
                </c:pt>
                <c:pt idx="1692">
                  <c:v>43171.541666666664</c:v>
                </c:pt>
                <c:pt idx="1693">
                  <c:v>43171.583333333336</c:v>
                </c:pt>
                <c:pt idx="1694">
                  <c:v>43171.625</c:v>
                </c:pt>
                <c:pt idx="1695">
                  <c:v>43171.666666666664</c:v>
                </c:pt>
                <c:pt idx="1696">
                  <c:v>43171.708333333336</c:v>
                </c:pt>
                <c:pt idx="1697">
                  <c:v>43171.75</c:v>
                </c:pt>
                <c:pt idx="1698">
                  <c:v>43171.791666666664</c:v>
                </c:pt>
                <c:pt idx="1699">
                  <c:v>43171.833333333336</c:v>
                </c:pt>
                <c:pt idx="1700">
                  <c:v>43171.875</c:v>
                </c:pt>
                <c:pt idx="1701">
                  <c:v>43171.916666666664</c:v>
                </c:pt>
                <c:pt idx="1702">
                  <c:v>43171.958333333336</c:v>
                </c:pt>
                <c:pt idx="1703">
                  <c:v>43172</c:v>
                </c:pt>
                <c:pt idx="1704">
                  <c:v>43172.041666666664</c:v>
                </c:pt>
                <c:pt idx="1705">
                  <c:v>43172.083333333336</c:v>
                </c:pt>
                <c:pt idx="1706">
                  <c:v>43172.125</c:v>
                </c:pt>
                <c:pt idx="1707">
                  <c:v>43172.166666666664</c:v>
                </c:pt>
                <c:pt idx="1708">
                  <c:v>43172.208333333336</c:v>
                </c:pt>
                <c:pt idx="1709">
                  <c:v>43172.25</c:v>
                </c:pt>
                <c:pt idx="1710">
                  <c:v>43172.291666666664</c:v>
                </c:pt>
                <c:pt idx="1711">
                  <c:v>43172.333333333336</c:v>
                </c:pt>
                <c:pt idx="1712">
                  <c:v>43172.375</c:v>
                </c:pt>
                <c:pt idx="1713">
                  <c:v>43172.416666666664</c:v>
                </c:pt>
                <c:pt idx="1714">
                  <c:v>43172.458333333336</c:v>
                </c:pt>
                <c:pt idx="1715">
                  <c:v>43172.5</c:v>
                </c:pt>
                <c:pt idx="1716">
                  <c:v>43172.541666666664</c:v>
                </c:pt>
                <c:pt idx="1717">
                  <c:v>43172.583333333336</c:v>
                </c:pt>
                <c:pt idx="1718">
                  <c:v>43172.625</c:v>
                </c:pt>
                <c:pt idx="1719">
                  <c:v>43172.666666666664</c:v>
                </c:pt>
                <c:pt idx="1720">
                  <c:v>43172.708333333336</c:v>
                </c:pt>
                <c:pt idx="1721">
                  <c:v>43172.75</c:v>
                </c:pt>
                <c:pt idx="1722">
                  <c:v>43172.791666666664</c:v>
                </c:pt>
                <c:pt idx="1723">
                  <c:v>43172.833333333336</c:v>
                </c:pt>
                <c:pt idx="1724">
                  <c:v>43172.875</c:v>
                </c:pt>
                <c:pt idx="1725">
                  <c:v>43172.916666666664</c:v>
                </c:pt>
                <c:pt idx="1726">
                  <c:v>43172.958333333336</c:v>
                </c:pt>
                <c:pt idx="1727">
                  <c:v>43173</c:v>
                </c:pt>
                <c:pt idx="1728">
                  <c:v>43173.041666666664</c:v>
                </c:pt>
                <c:pt idx="1729">
                  <c:v>43173.083333333336</c:v>
                </c:pt>
                <c:pt idx="1730">
                  <c:v>43173.125</c:v>
                </c:pt>
                <c:pt idx="1731">
                  <c:v>43173.166666666664</c:v>
                </c:pt>
                <c:pt idx="1732">
                  <c:v>43173.208333333336</c:v>
                </c:pt>
                <c:pt idx="1733">
                  <c:v>43173.25</c:v>
                </c:pt>
                <c:pt idx="1734">
                  <c:v>43173.291666666664</c:v>
                </c:pt>
                <c:pt idx="1735">
                  <c:v>43173.333333333336</c:v>
                </c:pt>
                <c:pt idx="1736">
                  <c:v>43173.375</c:v>
                </c:pt>
                <c:pt idx="1737">
                  <c:v>43173.416666666664</c:v>
                </c:pt>
                <c:pt idx="1738">
                  <c:v>43173.458333333336</c:v>
                </c:pt>
                <c:pt idx="1739">
                  <c:v>43173.5</c:v>
                </c:pt>
                <c:pt idx="1740">
                  <c:v>43173.541666666664</c:v>
                </c:pt>
                <c:pt idx="1741">
                  <c:v>43173.583333333336</c:v>
                </c:pt>
                <c:pt idx="1742">
                  <c:v>43173.625</c:v>
                </c:pt>
                <c:pt idx="1743">
                  <c:v>43173.666666666664</c:v>
                </c:pt>
                <c:pt idx="1744">
                  <c:v>43173.708333333336</c:v>
                </c:pt>
                <c:pt idx="1745">
                  <c:v>43173.75</c:v>
                </c:pt>
                <c:pt idx="1746">
                  <c:v>43173.791666666664</c:v>
                </c:pt>
                <c:pt idx="1747">
                  <c:v>43173.833333333336</c:v>
                </c:pt>
                <c:pt idx="1748">
                  <c:v>43173.875</c:v>
                </c:pt>
                <c:pt idx="1749">
                  <c:v>43173.916666666664</c:v>
                </c:pt>
                <c:pt idx="1750">
                  <c:v>43173.958333333336</c:v>
                </c:pt>
                <c:pt idx="1751">
                  <c:v>43174</c:v>
                </c:pt>
                <c:pt idx="1752">
                  <c:v>43174.041666666664</c:v>
                </c:pt>
                <c:pt idx="1753">
                  <c:v>43174.083333333336</c:v>
                </c:pt>
                <c:pt idx="1754">
                  <c:v>43174.125</c:v>
                </c:pt>
                <c:pt idx="1755">
                  <c:v>43174.166666666664</c:v>
                </c:pt>
                <c:pt idx="1756">
                  <c:v>43174.208333333336</c:v>
                </c:pt>
                <c:pt idx="1757">
                  <c:v>43174.25</c:v>
                </c:pt>
                <c:pt idx="1758">
                  <c:v>43174.291666666664</c:v>
                </c:pt>
                <c:pt idx="1759">
                  <c:v>43174.333333333336</c:v>
                </c:pt>
                <c:pt idx="1760">
                  <c:v>43174.375</c:v>
                </c:pt>
                <c:pt idx="1761">
                  <c:v>43174.416666666664</c:v>
                </c:pt>
                <c:pt idx="1762">
                  <c:v>43174.458333333336</c:v>
                </c:pt>
                <c:pt idx="1763">
                  <c:v>43174.5</c:v>
                </c:pt>
                <c:pt idx="1764">
                  <c:v>43174.541666666664</c:v>
                </c:pt>
                <c:pt idx="1765">
                  <c:v>43174.583333333336</c:v>
                </c:pt>
                <c:pt idx="1766">
                  <c:v>43174.625</c:v>
                </c:pt>
                <c:pt idx="1767">
                  <c:v>43174.666666666664</c:v>
                </c:pt>
                <c:pt idx="1768">
                  <c:v>43174.708333333336</c:v>
                </c:pt>
                <c:pt idx="1769">
                  <c:v>43174.75</c:v>
                </c:pt>
                <c:pt idx="1770">
                  <c:v>43174.791666666664</c:v>
                </c:pt>
                <c:pt idx="1771">
                  <c:v>43174.833333333336</c:v>
                </c:pt>
                <c:pt idx="1772">
                  <c:v>43174.875</c:v>
                </c:pt>
                <c:pt idx="1773">
                  <c:v>43174.916666666664</c:v>
                </c:pt>
                <c:pt idx="1774">
                  <c:v>43174.958333333336</c:v>
                </c:pt>
                <c:pt idx="1775">
                  <c:v>43175</c:v>
                </c:pt>
                <c:pt idx="1776">
                  <c:v>43175.041666666664</c:v>
                </c:pt>
                <c:pt idx="1777">
                  <c:v>43175.083333333336</c:v>
                </c:pt>
                <c:pt idx="1778">
                  <c:v>43175.125</c:v>
                </c:pt>
                <c:pt idx="1779">
                  <c:v>43175.166666666664</c:v>
                </c:pt>
                <c:pt idx="1780">
                  <c:v>43175.208333333336</c:v>
                </c:pt>
                <c:pt idx="1781">
                  <c:v>43175.25</c:v>
                </c:pt>
                <c:pt idx="1782">
                  <c:v>43175.291666666664</c:v>
                </c:pt>
                <c:pt idx="1783">
                  <c:v>43175.333333333336</c:v>
                </c:pt>
                <c:pt idx="1784">
                  <c:v>43175.375</c:v>
                </c:pt>
                <c:pt idx="1785">
                  <c:v>43175.416666666664</c:v>
                </c:pt>
                <c:pt idx="1786">
                  <c:v>43175.458333333336</c:v>
                </c:pt>
                <c:pt idx="1787">
                  <c:v>43175.5</c:v>
                </c:pt>
                <c:pt idx="1788">
                  <c:v>43175.541666666664</c:v>
                </c:pt>
                <c:pt idx="1789">
                  <c:v>43175.583333333336</c:v>
                </c:pt>
                <c:pt idx="1790">
                  <c:v>43175.625</c:v>
                </c:pt>
                <c:pt idx="1791">
                  <c:v>43175.666666666664</c:v>
                </c:pt>
                <c:pt idx="1792">
                  <c:v>43175.708333333336</c:v>
                </c:pt>
                <c:pt idx="1793">
                  <c:v>43175.75</c:v>
                </c:pt>
                <c:pt idx="1794">
                  <c:v>43175.791666666664</c:v>
                </c:pt>
                <c:pt idx="1795">
                  <c:v>43175.833333333336</c:v>
                </c:pt>
                <c:pt idx="1796">
                  <c:v>43175.875</c:v>
                </c:pt>
                <c:pt idx="1797">
                  <c:v>43175.916666666664</c:v>
                </c:pt>
                <c:pt idx="1798">
                  <c:v>43175.958333333336</c:v>
                </c:pt>
                <c:pt idx="1799">
                  <c:v>43176</c:v>
                </c:pt>
                <c:pt idx="1800">
                  <c:v>43176.041666666664</c:v>
                </c:pt>
                <c:pt idx="1801">
                  <c:v>43176.083333333336</c:v>
                </c:pt>
                <c:pt idx="1802">
                  <c:v>43176.125</c:v>
                </c:pt>
                <c:pt idx="1803">
                  <c:v>43176.166666666664</c:v>
                </c:pt>
                <c:pt idx="1804">
                  <c:v>43176.208333333336</c:v>
                </c:pt>
                <c:pt idx="1805">
                  <c:v>43176.25</c:v>
                </c:pt>
                <c:pt idx="1806">
                  <c:v>43176.291666666664</c:v>
                </c:pt>
                <c:pt idx="1807">
                  <c:v>43176.333333333336</c:v>
                </c:pt>
                <c:pt idx="1808">
                  <c:v>43176.375</c:v>
                </c:pt>
                <c:pt idx="1809">
                  <c:v>43176.416666666664</c:v>
                </c:pt>
                <c:pt idx="1810">
                  <c:v>43176.458333333336</c:v>
                </c:pt>
                <c:pt idx="1811">
                  <c:v>43176.5</c:v>
                </c:pt>
                <c:pt idx="1812">
                  <c:v>43176.541666666664</c:v>
                </c:pt>
                <c:pt idx="1813">
                  <c:v>43176.583333333336</c:v>
                </c:pt>
                <c:pt idx="1814">
                  <c:v>43176.625</c:v>
                </c:pt>
                <c:pt idx="1815">
                  <c:v>43176.666666666664</c:v>
                </c:pt>
                <c:pt idx="1816">
                  <c:v>43176.708333333336</c:v>
                </c:pt>
                <c:pt idx="1817">
                  <c:v>43176.75</c:v>
                </c:pt>
                <c:pt idx="1818">
                  <c:v>43176.791666666664</c:v>
                </c:pt>
                <c:pt idx="1819">
                  <c:v>43176.833333333336</c:v>
                </c:pt>
                <c:pt idx="1820">
                  <c:v>43176.875</c:v>
                </c:pt>
                <c:pt idx="1821">
                  <c:v>43176.916666666664</c:v>
                </c:pt>
                <c:pt idx="1822">
                  <c:v>43176.958333333336</c:v>
                </c:pt>
                <c:pt idx="1823">
                  <c:v>43177</c:v>
                </c:pt>
                <c:pt idx="1824">
                  <c:v>43177.041666666664</c:v>
                </c:pt>
                <c:pt idx="1825">
                  <c:v>43177.083333333336</c:v>
                </c:pt>
                <c:pt idx="1826">
                  <c:v>43177.125</c:v>
                </c:pt>
                <c:pt idx="1827">
                  <c:v>43177.166666666664</c:v>
                </c:pt>
                <c:pt idx="1828">
                  <c:v>43177.208333333336</c:v>
                </c:pt>
                <c:pt idx="1829">
                  <c:v>43177.25</c:v>
                </c:pt>
                <c:pt idx="1830">
                  <c:v>43177.291666666664</c:v>
                </c:pt>
                <c:pt idx="1831">
                  <c:v>43177.333333333336</c:v>
                </c:pt>
                <c:pt idx="1832">
                  <c:v>43177.375</c:v>
                </c:pt>
                <c:pt idx="1833">
                  <c:v>43177.416666666664</c:v>
                </c:pt>
                <c:pt idx="1834">
                  <c:v>43177.458333333336</c:v>
                </c:pt>
                <c:pt idx="1835">
                  <c:v>43177.5</c:v>
                </c:pt>
                <c:pt idx="1836">
                  <c:v>43177.541666666664</c:v>
                </c:pt>
                <c:pt idx="1837">
                  <c:v>43177.583333333336</c:v>
                </c:pt>
                <c:pt idx="1838">
                  <c:v>43177.625</c:v>
                </c:pt>
                <c:pt idx="1839">
                  <c:v>43177.666666666664</c:v>
                </c:pt>
                <c:pt idx="1840">
                  <c:v>43177.708333333336</c:v>
                </c:pt>
                <c:pt idx="1841">
                  <c:v>43177.75</c:v>
                </c:pt>
                <c:pt idx="1842">
                  <c:v>43177.791666666664</c:v>
                </c:pt>
                <c:pt idx="1843">
                  <c:v>43177.833333333336</c:v>
                </c:pt>
                <c:pt idx="1844">
                  <c:v>43177.875</c:v>
                </c:pt>
                <c:pt idx="1845">
                  <c:v>43177.916666666664</c:v>
                </c:pt>
                <c:pt idx="1846">
                  <c:v>43177.958333333336</c:v>
                </c:pt>
                <c:pt idx="1847">
                  <c:v>43178</c:v>
                </c:pt>
                <c:pt idx="1848">
                  <c:v>43178.041666666664</c:v>
                </c:pt>
                <c:pt idx="1849">
                  <c:v>43178.083333333336</c:v>
                </c:pt>
                <c:pt idx="1850">
                  <c:v>43178.125</c:v>
                </c:pt>
                <c:pt idx="1851">
                  <c:v>43178.166666666664</c:v>
                </c:pt>
                <c:pt idx="1852">
                  <c:v>43178.208333333336</c:v>
                </c:pt>
                <c:pt idx="1853">
                  <c:v>43178.25</c:v>
                </c:pt>
                <c:pt idx="1854">
                  <c:v>43178.291666666664</c:v>
                </c:pt>
                <c:pt idx="1855">
                  <c:v>43178.333333333336</c:v>
                </c:pt>
                <c:pt idx="1856">
                  <c:v>43178.375</c:v>
                </c:pt>
                <c:pt idx="1857">
                  <c:v>43178.416666666664</c:v>
                </c:pt>
                <c:pt idx="1858">
                  <c:v>43178.458333333336</c:v>
                </c:pt>
                <c:pt idx="1859">
                  <c:v>43178.5</c:v>
                </c:pt>
                <c:pt idx="1860">
                  <c:v>43178.541666666664</c:v>
                </c:pt>
                <c:pt idx="1861">
                  <c:v>43178.583333333336</c:v>
                </c:pt>
                <c:pt idx="1862">
                  <c:v>43178.625</c:v>
                </c:pt>
                <c:pt idx="1863">
                  <c:v>43178.666666666664</c:v>
                </c:pt>
                <c:pt idx="1864">
                  <c:v>43178.708333333336</c:v>
                </c:pt>
                <c:pt idx="1865">
                  <c:v>43178.75</c:v>
                </c:pt>
                <c:pt idx="1866">
                  <c:v>43178.791666666664</c:v>
                </c:pt>
                <c:pt idx="1867">
                  <c:v>43178.833333333336</c:v>
                </c:pt>
                <c:pt idx="1868">
                  <c:v>43178.875</c:v>
                </c:pt>
                <c:pt idx="1869">
                  <c:v>43178.916666666664</c:v>
                </c:pt>
                <c:pt idx="1870">
                  <c:v>43178.958333333336</c:v>
                </c:pt>
                <c:pt idx="1871">
                  <c:v>43179</c:v>
                </c:pt>
                <c:pt idx="1872">
                  <c:v>43179.041666666664</c:v>
                </c:pt>
                <c:pt idx="1873">
                  <c:v>43179.083333333336</c:v>
                </c:pt>
                <c:pt idx="1874">
                  <c:v>43179.125</c:v>
                </c:pt>
                <c:pt idx="1875">
                  <c:v>43179.166666666664</c:v>
                </c:pt>
                <c:pt idx="1876">
                  <c:v>43179.208333333336</c:v>
                </c:pt>
                <c:pt idx="1877">
                  <c:v>43179.25</c:v>
                </c:pt>
                <c:pt idx="1878">
                  <c:v>43179.291666666664</c:v>
                </c:pt>
                <c:pt idx="1879">
                  <c:v>43179.333333333336</c:v>
                </c:pt>
                <c:pt idx="1880">
                  <c:v>43179.375</c:v>
                </c:pt>
                <c:pt idx="1881">
                  <c:v>43179.416666666664</c:v>
                </c:pt>
                <c:pt idx="1882">
                  <c:v>43179.458333333336</c:v>
                </c:pt>
                <c:pt idx="1883">
                  <c:v>43179.5</c:v>
                </c:pt>
                <c:pt idx="1884">
                  <c:v>43179.541666666664</c:v>
                </c:pt>
                <c:pt idx="1885">
                  <c:v>43179.583333333336</c:v>
                </c:pt>
                <c:pt idx="1886">
                  <c:v>43179.625</c:v>
                </c:pt>
                <c:pt idx="1887">
                  <c:v>43179.666666666664</c:v>
                </c:pt>
                <c:pt idx="1888">
                  <c:v>43179.708333333336</c:v>
                </c:pt>
                <c:pt idx="1889">
                  <c:v>43179.75</c:v>
                </c:pt>
                <c:pt idx="1890">
                  <c:v>43179.791666666664</c:v>
                </c:pt>
                <c:pt idx="1891">
                  <c:v>43179.833333333336</c:v>
                </c:pt>
                <c:pt idx="1892">
                  <c:v>43179.875</c:v>
                </c:pt>
                <c:pt idx="1893">
                  <c:v>43179.916666666664</c:v>
                </c:pt>
                <c:pt idx="1894">
                  <c:v>43179.958333333336</c:v>
                </c:pt>
                <c:pt idx="1895">
                  <c:v>43180</c:v>
                </c:pt>
                <c:pt idx="1896">
                  <c:v>43180.041666666664</c:v>
                </c:pt>
                <c:pt idx="1897">
                  <c:v>43180.083333333336</c:v>
                </c:pt>
                <c:pt idx="1898">
                  <c:v>43180.125</c:v>
                </c:pt>
                <c:pt idx="1899">
                  <c:v>43180.166666666664</c:v>
                </c:pt>
                <c:pt idx="1900">
                  <c:v>43180.208333333336</c:v>
                </c:pt>
                <c:pt idx="1901">
                  <c:v>43180.25</c:v>
                </c:pt>
                <c:pt idx="1902">
                  <c:v>43180.291666666664</c:v>
                </c:pt>
                <c:pt idx="1903">
                  <c:v>43180.333333333336</c:v>
                </c:pt>
                <c:pt idx="1904">
                  <c:v>43180.375</c:v>
                </c:pt>
                <c:pt idx="1905">
                  <c:v>43180.416666666664</c:v>
                </c:pt>
                <c:pt idx="1906">
                  <c:v>43180.458333333336</c:v>
                </c:pt>
                <c:pt idx="1907">
                  <c:v>43180.5</c:v>
                </c:pt>
                <c:pt idx="1908">
                  <c:v>43180.541666666664</c:v>
                </c:pt>
                <c:pt idx="1909">
                  <c:v>43180.583333333336</c:v>
                </c:pt>
                <c:pt idx="1910">
                  <c:v>43180.625</c:v>
                </c:pt>
                <c:pt idx="1911">
                  <c:v>43180.666666666664</c:v>
                </c:pt>
                <c:pt idx="1912">
                  <c:v>43180.708333333336</c:v>
                </c:pt>
                <c:pt idx="1913">
                  <c:v>43180.75</c:v>
                </c:pt>
                <c:pt idx="1914">
                  <c:v>43180.791666666664</c:v>
                </c:pt>
                <c:pt idx="1915">
                  <c:v>43180.833333333336</c:v>
                </c:pt>
                <c:pt idx="1916">
                  <c:v>43180.875</c:v>
                </c:pt>
                <c:pt idx="1917">
                  <c:v>43180.916666666664</c:v>
                </c:pt>
                <c:pt idx="1918">
                  <c:v>43180.958333333336</c:v>
                </c:pt>
                <c:pt idx="1919">
                  <c:v>43181</c:v>
                </c:pt>
                <c:pt idx="1920">
                  <c:v>43181.041666666664</c:v>
                </c:pt>
                <c:pt idx="1921">
                  <c:v>43181.083333333336</c:v>
                </c:pt>
                <c:pt idx="1922">
                  <c:v>43181.125</c:v>
                </c:pt>
                <c:pt idx="1923">
                  <c:v>43181.166666666664</c:v>
                </c:pt>
                <c:pt idx="1924">
                  <c:v>43181.208333333336</c:v>
                </c:pt>
                <c:pt idx="1925">
                  <c:v>43181.25</c:v>
                </c:pt>
                <c:pt idx="1926">
                  <c:v>43181.291666666664</c:v>
                </c:pt>
                <c:pt idx="1927">
                  <c:v>43181.333333333336</c:v>
                </c:pt>
                <c:pt idx="1928">
                  <c:v>43181.375</c:v>
                </c:pt>
                <c:pt idx="1929">
                  <c:v>43181.416666666664</c:v>
                </c:pt>
                <c:pt idx="1930">
                  <c:v>43181.458333333336</c:v>
                </c:pt>
                <c:pt idx="1931">
                  <c:v>43181.5</c:v>
                </c:pt>
                <c:pt idx="1932">
                  <c:v>43181.541666666664</c:v>
                </c:pt>
                <c:pt idx="1933">
                  <c:v>43181.583333333336</c:v>
                </c:pt>
                <c:pt idx="1934">
                  <c:v>43181.625</c:v>
                </c:pt>
                <c:pt idx="1935">
                  <c:v>43181.666666666664</c:v>
                </c:pt>
                <c:pt idx="1936">
                  <c:v>43181.708333333336</c:v>
                </c:pt>
                <c:pt idx="1937">
                  <c:v>43181.75</c:v>
                </c:pt>
                <c:pt idx="1938">
                  <c:v>43181.791666666664</c:v>
                </c:pt>
                <c:pt idx="1939">
                  <c:v>43181.833333333336</c:v>
                </c:pt>
                <c:pt idx="1940">
                  <c:v>43181.875</c:v>
                </c:pt>
                <c:pt idx="1941">
                  <c:v>43181.916666666664</c:v>
                </c:pt>
                <c:pt idx="1942">
                  <c:v>43181.958333333336</c:v>
                </c:pt>
                <c:pt idx="1943">
                  <c:v>43182</c:v>
                </c:pt>
                <c:pt idx="1944">
                  <c:v>43182.041666666664</c:v>
                </c:pt>
                <c:pt idx="1945">
                  <c:v>43182.083333333336</c:v>
                </c:pt>
                <c:pt idx="1946">
                  <c:v>43182.125</c:v>
                </c:pt>
                <c:pt idx="1947">
                  <c:v>43182.166666666664</c:v>
                </c:pt>
                <c:pt idx="1948">
                  <c:v>43182.208333333336</c:v>
                </c:pt>
                <c:pt idx="1949">
                  <c:v>43182.25</c:v>
                </c:pt>
                <c:pt idx="1950">
                  <c:v>43182.291666666664</c:v>
                </c:pt>
                <c:pt idx="1951">
                  <c:v>43182.333333333336</c:v>
                </c:pt>
                <c:pt idx="1952">
                  <c:v>43182.375</c:v>
                </c:pt>
                <c:pt idx="1953">
                  <c:v>43182.416666666664</c:v>
                </c:pt>
                <c:pt idx="1954">
                  <c:v>43182.458333333336</c:v>
                </c:pt>
                <c:pt idx="1955">
                  <c:v>43182.5</c:v>
                </c:pt>
                <c:pt idx="1956">
                  <c:v>43182.541666666664</c:v>
                </c:pt>
                <c:pt idx="1957">
                  <c:v>43182.583333333336</c:v>
                </c:pt>
                <c:pt idx="1958">
                  <c:v>43182.625</c:v>
                </c:pt>
                <c:pt idx="1959">
                  <c:v>43182.666666666664</c:v>
                </c:pt>
                <c:pt idx="1960">
                  <c:v>43182.708333333336</c:v>
                </c:pt>
                <c:pt idx="1961">
                  <c:v>43182.75</c:v>
                </c:pt>
                <c:pt idx="1962">
                  <c:v>43182.791666666664</c:v>
                </c:pt>
                <c:pt idx="1963">
                  <c:v>43182.833333333336</c:v>
                </c:pt>
                <c:pt idx="1964">
                  <c:v>43182.875</c:v>
                </c:pt>
                <c:pt idx="1965">
                  <c:v>43182.916666666664</c:v>
                </c:pt>
                <c:pt idx="1966">
                  <c:v>43182.958333333336</c:v>
                </c:pt>
                <c:pt idx="1967">
                  <c:v>43183</c:v>
                </c:pt>
                <c:pt idx="1968">
                  <c:v>43183.041666666664</c:v>
                </c:pt>
                <c:pt idx="1969">
                  <c:v>43183.083333333336</c:v>
                </c:pt>
                <c:pt idx="1970">
                  <c:v>43183.125</c:v>
                </c:pt>
                <c:pt idx="1971">
                  <c:v>43183.166666666664</c:v>
                </c:pt>
                <c:pt idx="1972">
                  <c:v>43183.208333333336</c:v>
                </c:pt>
                <c:pt idx="1973">
                  <c:v>43183.25</c:v>
                </c:pt>
                <c:pt idx="1974">
                  <c:v>43183.291666666664</c:v>
                </c:pt>
                <c:pt idx="1975">
                  <c:v>43183.333333333336</c:v>
                </c:pt>
                <c:pt idx="1976">
                  <c:v>43183.375</c:v>
                </c:pt>
                <c:pt idx="1977">
                  <c:v>43183.416666666664</c:v>
                </c:pt>
                <c:pt idx="1978">
                  <c:v>43183.458333333336</c:v>
                </c:pt>
                <c:pt idx="1979">
                  <c:v>43183.5</c:v>
                </c:pt>
                <c:pt idx="1980">
                  <c:v>43183.541666666664</c:v>
                </c:pt>
                <c:pt idx="1981">
                  <c:v>43183.583333333336</c:v>
                </c:pt>
                <c:pt idx="1982">
                  <c:v>43183.625</c:v>
                </c:pt>
                <c:pt idx="1983">
                  <c:v>43183.666666666664</c:v>
                </c:pt>
                <c:pt idx="1984">
                  <c:v>43183.708333333336</c:v>
                </c:pt>
                <c:pt idx="1985">
                  <c:v>43183.75</c:v>
                </c:pt>
                <c:pt idx="1986">
                  <c:v>43183.791666666664</c:v>
                </c:pt>
                <c:pt idx="1987">
                  <c:v>43183.833333333336</c:v>
                </c:pt>
                <c:pt idx="1988">
                  <c:v>43183.875</c:v>
                </c:pt>
                <c:pt idx="1989">
                  <c:v>43183.916666666664</c:v>
                </c:pt>
                <c:pt idx="1990">
                  <c:v>43183.958333333336</c:v>
                </c:pt>
                <c:pt idx="1991">
                  <c:v>43184</c:v>
                </c:pt>
                <c:pt idx="1992">
                  <c:v>43184.041666666664</c:v>
                </c:pt>
                <c:pt idx="1993">
                  <c:v>43184.083333333336</c:v>
                </c:pt>
                <c:pt idx="1994">
                  <c:v>43184.125</c:v>
                </c:pt>
                <c:pt idx="1995">
                  <c:v>43184.166666666664</c:v>
                </c:pt>
                <c:pt idx="1996">
                  <c:v>43184.208333333336</c:v>
                </c:pt>
                <c:pt idx="1997">
                  <c:v>43184.25</c:v>
                </c:pt>
                <c:pt idx="1998">
                  <c:v>43184.291666666664</c:v>
                </c:pt>
                <c:pt idx="1999">
                  <c:v>43184.333333333336</c:v>
                </c:pt>
                <c:pt idx="2000">
                  <c:v>43184.375</c:v>
                </c:pt>
                <c:pt idx="2001">
                  <c:v>43184.416666666664</c:v>
                </c:pt>
                <c:pt idx="2002">
                  <c:v>43184.458333333336</c:v>
                </c:pt>
                <c:pt idx="2003">
                  <c:v>43184.5</c:v>
                </c:pt>
                <c:pt idx="2004">
                  <c:v>43184.541666666664</c:v>
                </c:pt>
                <c:pt idx="2005">
                  <c:v>43184.583333333336</c:v>
                </c:pt>
                <c:pt idx="2006">
                  <c:v>43184.625</c:v>
                </c:pt>
                <c:pt idx="2007">
                  <c:v>43184.666666666664</c:v>
                </c:pt>
                <c:pt idx="2008">
                  <c:v>43184.708333333336</c:v>
                </c:pt>
                <c:pt idx="2009">
                  <c:v>43184.75</c:v>
                </c:pt>
                <c:pt idx="2010">
                  <c:v>43184.791666666664</c:v>
                </c:pt>
                <c:pt idx="2011">
                  <c:v>43184.833333333336</c:v>
                </c:pt>
                <c:pt idx="2012">
                  <c:v>43184.875</c:v>
                </c:pt>
                <c:pt idx="2013">
                  <c:v>43184.916666666664</c:v>
                </c:pt>
                <c:pt idx="2014">
                  <c:v>43184.958333333336</c:v>
                </c:pt>
                <c:pt idx="2015">
                  <c:v>43185</c:v>
                </c:pt>
                <c:pt idx="2016">
                  <c:v>43185.041666666664</c:v>
                </c:pt>
                <c:pt idx="2017">
                  <c:v>43185.083333333336</c:v>
                </c:pt>
                <c:pt idx="2018">
                  <c:v>43185.125</c:v>
                </c:pt>
                <c:pt idx="2019">
                  <c:v>43185.166666666664</c:v>
                </c:pt>
                <c:pt idx="2020">
                  <c:v>43185.208333333336</c:v>
                </c:pt>
                <c:pt idx="2021">
                  <c:v>43185.25</c:v>
                </c:pt>
                <c:pt idx="2022">
                  <c:v>43185.291666666664</c:v>
                </c:pt>
                <c:pt idx="2023">
                  <c:v>43185.333333333336</c:v>
                </c:pt>
                <c:pt idx="2024">
                  <c:v>43185.375</c:v>
                </c:pt>
                <c:pt idx="2025">
                  <c:v>43185.416666666664</c:v>
                </c:pt>
                <c:pt idx="2026">
                  <c:v>43185.458333333336</c:v>
                </c:pt>
                <c:pt idx="2027">
                  <c:v>43185.5</c:v>
                </c:pt>
                <c:pt idx="2028">
                  <c:v>43185.541666666664</c:v>
                </c:pt>
                <c:pt idx="2029">
                  <c:v>43185.583333333336</c:v>
                </c:pt>
                <c:pt idx="2030">
                  <c:v>43185.625</c:v>
                </c:pt>
                <c:pt idx="2031">
                  <c:v>43185.666666666664</c:v>
                </c:pt>
                <c:pt idx="2032">
                  <c:v>43185.708333333336</c:v>
                </c:pt>
                <c:pt idx="2033">
                  <c:v>43185.75</c:v>
                </c:pt>
                <c:pt idx="2034">
                  <c:v>43185.791666666664</c:v>
                </c:pt>
                <c:pt idx="2035">
                  <c:v>43185.833333333336</c:v>
                </c:pt>
                <c:pt idx="2036">
                  <c:v>43185.875</c:v>
                </c:pt>
                <c:pt idx="2037">
                  <c:v>43185.916666666664</c:v>
                </c:pt>
                <c:pt idx="2038">
                  <c:v>43185.958333333336</c:v>
                </c:pt>
                <c:pt idx="2039">
                  <c:v>43186</c:v>
                </c:pt>
                <c:pt idx="2040">
                  <c:v>43186.041666666664</c:v>
                </c:pt>
                <c:pt idx="2041">
                  <c:v>43186.083333333336</c:v>
                </c:pt>
                <c:pt idx="2042">
                  <c:v>43186.125</c:v>
                </c:pt>
                <c:pt idx="2043">
                  <c:v>43186.166666666664</c:v>
                </c:pt>
                <c:pt idx="2044">
                  <c:v>43186.208333333336</c:v>
                </c:pt>
                <c:pt idx="2045">
                  <c:v>43186.25</c:v>
                </c:pt>
                <c:pt idx="2046">
                  <c:v>43186.291666666664</c:v>
                </c:pt>
                <c:pt idx="2047">
                  <c:v>43186.333333333336</c:v>
                </c:pt>
                <c:pt idx="2048">
                  <c:v>43186.375</c:v>
                </c:pt>
                <c:pt idx="2049">
                  <c:v>43186.416666666664</c:v>
                </c:pt>
                <c:pt idx="2050">
                  <c:v>43186.458333333336</c:v>
                </c:pt>
                <c:pt idx="2051">
                  <c:v>43186.5</c:v>
                </c:pt>
                <c:pt idx="2052">
                  <c:v>43186.541666666664</c:v>
                </c:pt>
                <c:pt idx="2053">
                  <c:v>43186.583333333336</c:v>
                </c:pt>
                <c:pt idx="2054">
                  <c:v>43186.625</c:v>
                </c:pt>
                <c:pt idx="2055">
                  <c:v>43186.666666666664</c:v>
                </c:pt>
                <c:pt idx="2056">
                  <c:v>43186.708333333336</c:v>
                </c:pt>
                <c:pt idx="2057">
                  <c:v>43186.75</c:v>
                </c:pt>
                <c:pt idx="2058">
                  <c:v>43186.791666666664</c:v>
                </c:pt>
                <c:pt idx="2059">
                  <c:v>43186.833333333336</c:v>
                </c:pt>
                <c:pt idx="2060">
                  <c:v>43186.875</c:v>
                </c:pt>
                <c:pt idx="2061">
                  <c:v>43186.916666666664</c:v>
                </c:pt>
                <c:pt idx="2062">
                  <c:v>43186.958333333336</c:v>
                </c:pt>
                <c:pt idx="2063">
                  <c:v>43187</c:v>
                </c:pt>
                <c:pt idx="2064">
                  <c:v>43187.041666666664</c:v>
                </c:pt>
                <c:pt idx="2065">
                  <c:v>43187.083333333336</c:v>
                </c:pt>
                <c:pt idx="2066">
                  <c:v>43187.125</c:v>
                </c:pt>
                <c:pt idx="2067">
                  <c:v>43187.166666666664</c:v>
                </c:pt>
                <c:pt idx="2068">
                  <c:v>43187.208333333336</c:v>
                </c:pt>
                <c:pt idx="2069">
                  <c:v>43187.25</c:v>
                </c:pt>
                <c:pt idx="2070">
                  <c:v>43187.291666666664</c:v>
                </c:pt>
                <c:pt idx="2071">
                  <c:v>43187.333333333336</c:v>
                </c:pt>
                <c:pt idx="2072">
                  <c:v>43187.375</c:v>
                </c:pt>
                <c:pt idx="2073">
                  <c:v>43187.416666666664</c:v>
                </c:pt>
                <c:pt idx="2074">
                  <c:v>43187.458333333336</c:v>
                </c:pt>
                <c:pt idx="2075">
                  <c:v>43187.5</c:v>
                </c:pt>
                <c:pt idx="2076">
                  <c:v>43187.541666666664</c:v>
                </c:pt>
                <c:pt idx="2077">
                  <c:v>43187.583333333336</c:v>
                </c:pt>
                <c:pt idx="2078">
                  <c:v>43187.625</c:v>
                </c:pt>
                <c:pt idx="2079">
                  <c:v>43187.666666666664</c:v>
                </c:pt>
                <c:pt idx="2080">
                  <c:v>43187.708333333336</c:v>
                </c:pt>
                <c:pt idx="2081">
                  <c:v>43187.75</c:v>
                </c:pt>
                <c:pt idx="2082">
                  <c:v>43187.791666666664</c:v>
                </c:pt>
                <c:pt idx="2083">
                  <c:v>43187.833333333336</c:v>
                </c:pt>
                <c:pt idx="2084">
                  <c:v>43187.875</c:v>
                </c:pt>
                <c:pt idx="2085">
                  <c:v>43187.916666666664</c:v>
                </c:pt>
                <c:pt idx="2086">
                  <c:v>43187.958333333336</c:v>
                </c:pt>
                <c:pt idx="2087">
                  <c:v>43188</c:v>
                </c:pt>
                <c:pt idx="2088">
                  <c:v>43188.041666666664</c:v>
                </c:pt>
                <c:pt idx="2089">
                  <c:v>43188.083333333336</c:v>
                </c:pt>
                <c:pt idx="2090">
                  <c:v>43188.125</c:v>
                </c:pt>
                <c:pt idx="2091">
                  <c:v>43188.166666666664</c:v>
                </c:pt>
                <c:pt idx="2092">
                  <c:v>43188.208333333336</c:v>
                </c:pt>
                <c:pt idx="2093">
                  <c:v>43188.25</c:v>
                </c:pt>
                <c:pt idx="2094">
                  <c:v>43188.291666666664</c:v>
                </c:pt>
                <c:pt idx="2095">
                  <c:v>43188.333333333336</c:v>
                </c:pt>
                <c:pt idx="2096">
                  <c:v>43188.375</c:v>
                </c:pt>
                <c:pt idx="2097">
                  <c:v>43188.416666666664</c:v>
                </c:pt>
                <c:pt idx="2098">
                  <c:v>43188.458333333336</c:v>
                </c:pt>
                <c:pt idx="2099">
                  <c:v>43188.5</c:v>
                </c:pt>
                <c:pt idx="2100">
                  <c:v>43188.541666666664</c:v>
                </c:pt>
                <c:pt idx="2101">
                  <c:v>43188.583333333336</c:v>
                </c:pt>
                <c:pt idx="2102">
                  <c:v>43188.625</c:v>
                </c:pt>
                <c:pt idx="2103">
                  <c:v>43188.666666666664</c:v>
                </c:pt>
                <c:pt idx="2104">
                  <c:v>43188.708333333336</c:v>
                </c:pt>
                <c:pt idx="2105">
                  <c:v>43188.75</c:v>
                </c:pt>
                <c:pt idx="2106">
                  <c:v>43188.791666666664</c:v>
                </c:pt>
                <c:pt idx="2107">
                  <c:v>43188.833333333336</c:v>
                </c:pt>
                <c:pt idx="2108">
                  <c:v>43188.875</c:v>
                </c:pt>
                <c:pt idx="2109">
                  <c:v>43188.916666666664</c:v>
                </c:pt>
                <c:pt idx="2110">
                  <c:v>43188.958333333336</c:v>
                </c:pt>
                <c:pt idx="2111">
                  <c:v>43189</c:v>
                </c:pt>
                <c:pt idx="2112">
                  <c:v>43189.041666666664</c:v>
                </c:pt>
                <c:pt idx="2113">
                  <c:v>43189.083333333336</c:v>
                </c:pt>
                <c:pt idx="2114">
                  <c:v>43189.125</c:v>
                </c:pt>
                <c:pt idx="2115">
                  <c:v>43189.166666666664</c:v>
                </c:pt>
                <c:pt idx="2116">
                  <c:v>43189.208333333336</c:v>
                </c:pt>
                <c:pt idx="2117">
                  <c:v>43189.25</c:v>
                </c:pt>
                <c:pt idx="2118">
                  <c:v>43189.291666666664</c:v>
                </c:pt>
                <c:pt idx="2119">
                  <c:v>43189.333333333336</c:v>
                </c:pt>
                <c:pt idx="2120">
                  <c:v>43189.375</c:v>
                </c:pt>
                <c:pt idx="2121">
                  <c:v>43189.416666666664</c:v>
                </c:pt>
                <c:pt idx="2122">
                  <c:v>43189.458333333336</c:v>
                </c:pt>
                <c:pt idx="2123">
                  <c:v>43189.5</c:v>
                </c:pt>
                <c:pt idx="2124">
                  <c:v>43189.541666666664</c:v>
                </c:pt>
                <c:pt idx="2125">
                  <c:v>43189.583333333336</c:v>
                </c:pt>
                <c:pt idx="2126">
                  <c:v>43189.625</c:v>
                </c:pt>
                <c:pt idx="2127">
                  <c:v>43189.666666666664</c:v>
                </c:pt>
                <c:pt idx="2128">
                  <c:v>43189.708333333336</c:v>
                </c:pt>
                <c:pt idx="2129">
                  <c:v>43189.75</c:v>
                </c:pt>
                <c:pt idx="2130">
                  <c:v>43189.791666666664</c:v>
                </c:pt>
                <c:pt idx="2131">
                  <c:v>43189.833333333336</c:v>
                </c:pt>
                <c:pt idx="2132">
                  <c:v>43189.875</c:v>
                </c:pt>
                <c:pt idx="2133">
                  <c:v>43189.916666666664</c:v>
                </c:pt>
                <c:pt idx="2134">
                  <c:v>43189.958333333336</c:v>
                </c:pt>
                <c:pt idx="2135">
                  <c:v>43190</c:v>
                </c:pt>
                <c:pt idx="2136">
                  <c:v>43190.041666666664</c:v>
                </c:pt>
                <c:pt idx="2137">
                  <c:v>43190.083333333336</c:v>
                </c:pt>
                <c:pt idx="2138">
                  <c:v>43190.125</c:v>
                </c:pt>
                <c:pt idx="2139">
                  <c:v>43190.166666666664</c:v>
                </c:pt>
                <c:pt idx="2140">
                  <c:v>43190.208333333336</c:v>
                </c:pt>
                <c:pt idx="2141">
                  <c:v>43190.25</c:v>
                </c:pt>
                <c:pt idx="2142">
                  <c:v>43190.291666666664</c:v>
                </c:pt>
                <c:pt idx="2143">
                  <c:v>43190.333333333336</c:v>
                </c:pt>
                <c:pt idx="2144">
                  <c:v>43190.375</c:v>
                </c:pt>
                <c:pt idx="2145">
                  <c:v>43190.416666666664</c:v>
                </c:pt>
                <c:pt idx="2146">
                  <c:v>43190.458333333336</c:v>
                </c:pt>
                <c:pt idx="2147">
                  <c:v>43190.5</c:v>
                </c:pt>
                <c:pt idx="2148">
                  <c:v>43190.541666666664</c:v>
                </c:pt>
                <c:pt idx="2149">
                  <c:v>43190.583333333336</c:v>
                </c:pt>
                <c:pt idx="2150">
                  <c:v>43190.625</c:v>
                </c:pt>
                <c:pt idx="2151">
                  <c:v>43190.666666666664</c:v>
                </c:pt>
                <c:pt idx="2152">
                  <c:v>43190.708333333336</c:v>
                </c:pt>
                <c:pt idx="2153">
                  <c:v>43190.75</c:v>
                </c:pt>
                <c:pt idx="2154">
                  <c:v>43190.791666666664</c:v>
                </c:pt>
                <c:pt idx="2155">
                  <c:v>43190.833333333336</c:v>
                </c:pt>
                <c:pt idx="2156">
                  <c:v>43190.875</c:v>
                </c:pt>
                <c:pt idx="2157">
                  <c:v>43190.916666666664</c:v>
                </c:pt>
                <c:pt idx="2158">
                  <c:v>43190.958333333336</c:v>
                </c:pt>
                <c:pt idx="2159">
                  <c:v>43191</c:v>
                </c:pt>
                <c:pt idx="2160">
                  <c:v>43191.041666666664</c:v>
                </c:pt>
                <c:pt idx="2161">
                  <c:v>43191.083333333336</c:v>
                </c:pt>
                <c:pt idx="2162">
                  <c:v>43191.125</c:v>
                </c:pt>
                <c:pt idx="2163">
                  <c:v>43191.166666666664</c:v>
                </c:pt>
                <c:pt idx="2164">
                  <c:v>43191.208333333336</c:v>
                </c:pt>
                <c:pt idx="2165">
                  <c:v>43191.25</c:v>
                </c:pt>
                <c:pt idx="2166">
                  <c:v>43191.291666666664</c:v>
                </c:pt>
                <c:pt idx="2167">
                  <c:v>43191.333333333336</c:v>
                </c:pt>
                <c:pt idx="2168">
                  <c:v>43191.375</c:v>
                </c:pt>
                <c:pt idx="2169">
                  <c:v>43191.416666666664</c:v>
                </c:pt>
                <c:pt idx="2170">
                  <c:v>43191.458333333336</c:v>
                </c:pt>
                <c:pt idx="2171">
                  <c:v>43191.5</c:v>
                </c:pt>
                <c:pt idx="2172">
                  <c:v>43191.541666666664</c:v>
                </c:pt>
                <c:pt idx="2173">
                  <c:v>43191.583333333336</c:v>
                </c:pt>
                <c:pt idx="2174">
                  <c:v>43191.625</c:v>
                </c:pt>
                <c:pt idx="2175">
                  <c:v>43191.666666666664</c:v>
                </c:pt>
                <c:pt idx="2176">
                  <c:v>43191.708333333336</c:v>
                </c:pt>
                <c:pt idx="2177">
                  <c:v>43191.75</c:v>
                </c:pt>
                <c:pt idx="2178">
                  <c:v>43191.791666666664</c:v>
                </c:pt>
                <c:pt idx="2179">
                  <c:v>43191.833333333336</c:v>
                </c:pt>
                <c:pt idx="2180">
                  <c:v>43191.875</c:v>
                </c:pt>
                <c:pt idx="2181">
                  <c:v>43191.916666666664</c:v>
                </c:pt>
                <c:pt idx="2182">
                  <c:v>43191.958333333336</c:v>
                </c:pt>
                <c:pt idx="2183">
                  <c:v>43192</c:v>
                </c:pt>
                <c:pt idx="2184">
                  <c:v>43192.041666666664</c:v>
                </c:pt>
                <c:pt idx="2185">
                  <c:v>43192.083333333336</c:v>
                </c:pt>
                <c:pt idx="2186">
                  <c:v>43192.125</c:v>
                </c:pt>
                <c:pt idx="2187">
                  <c:v>43192.166666666664</c:v>
                </c:pt>
                <c:pt idx="2188">
                  <c:v>43192.208333333336</c:v>
                </c:pt>
                <c:pt idx="2189">
                  <c:v>43192.25</c:v>
                </c:pt>
                <c:pt idx="2190">
                  <c:v>43192.291666666664</c:v>
                </c:pt>
                <c:pt idx="2191">
                  <c:v>43192.333333333336</c:v>
                </c:pt>
                <c:pt idx="2192">
                  <c:v>43192.375</c:v>
                </c:pt>
                <c:pt idx="2193">
                  <c:v>43192.416666666664</c:v>
                </c:pt>
                <c:pt idx="2194">
                  <c:v>43192.458333333336</c:v>
                </c:pt>
                <c:pt idx="2195">
                  <c:v>43192.5</c:v>
                </c:pt>
                <c:pt idx="2196">
                  <c:v>43192.541666666664</c:v>
                </c:pt>
                <c:pt idx="2197">
                  <c:v>43192.583333333336</c:v>
                </c:pt>
                <c:pt idx="2198">
                  <c:v>43192.625</c:v>
                </c:pt>
                <c:pt idx="2199">
                  <c:v>43192.666666666664</c:v>
                </c:pt>
                <c:pt idx="2200">
                  <c:v>43192.708333333336</c:v>
                </c:pt>
                <c:pt idx="2201">
                  <c:v>43192.75</c:v>
                </c:pt>
                <c:pt idx="2202">
                  <c:v>43192.791666666664</c:v>
                </c:pt>
                <c:pt idx="2203">
                  <c:v>43192.833333333336</c:v>
                </c:pt>
                <c:pt idx="2204">
                  <c:v>43192.875</c:v>
                </c:pt>
                <c:pt idx="2205">
                  <c:v>43192.916666666664</c:v>
                </c:pt>
                <c:pt idx="2206">
                  <c:v>43192.958333333336</c:v>
                </c:pt>
                <c:pt idx="2207">
                  <c:v>43193</c:v>
                </c:pt>
                <c:pt idx="2208">
                  <c:v>43193.041666666664</c:v>
                </c:pt>
                <c:pt idx="2209">
                  <c:v>43193.083333333336</c:v>
                </c:pt>
                <c:pt idx="2210">
                  <c:v>43193.125</c:v>
                </c:pt>
                <c:pt idx="2211">
                  <c:v>43193.166666666664</c:v>
                </c:pt>
                <c:pt idx="2212">
                  <c:v>43193.208333333336</c:v>
                </c:pt>
                <c:pt idx="2213">
                  <c:v>43193.25</c:v>
                </c:pt>
                <c:pt idx="2214">
                  <c:v>43193.291666666664</c:v>
                </c:pt>
                <c:pt idx="2215">
                  <c:v>43193.333333333336</c:v>
                </c:pt>
                <c:pt idx="2216">
                  <c:v>43193.375</c:v>
                </c:pt>
                <c:pt idx="2217">
                  <c:v>43193.416666666664</c:v>
                </c:pt>
                <c:pt idx="2218">
                  <c:v>43193.458333333336</c:v>
                </c:pt>
                <c:pt idx="2219">
                  <c:v>43193.5</c:v>
                </c:pt>
                <c:pt idx="2220">
                  <c:v>43193.541666666664</c:v>
                </c:pt>
                <c:pt idx="2221">
                  <c:v>43193.583333333336</c:v>
                </c:pt>
                <c:pt idx="2222">
                  <c:v>43193.625</c:v>
                </c:pt>
                <c:pt idx="2223">
                  <c:v>43193.666666666664</c:v>
                </c:pt>
                <c:pt idx="2224">
                  <c:v>43193.708333333336</c:v>
                </c:pt>
                <c:pt idx="2225">
                  <c:v>43193.75</c:v>
                </c:pt>
                <c:pt idx="2226">
                  <c:v>43193.791666666664</c:v>
                </c:pt>
                <c:pt idx="2227">
                  <c:v>43193.833333333336</c:v>
                </c:pt>
                <c:pt idx="2228">
                  <c:v>43193.875</c:v>
                </c:pt>
                <c:pt idx="2229">
                  <c:v>43193.916666666664</c:v>
                </c:pt>
                <c:pt idx="2230">
                  <c:v>43193.958333333336</c:v>
                </c:pt>
                <c:pt idx="2231">
                  <c:v>43194</c:v>
                </c:pt>
                <c:pt idx="2232">
                  <c:v>43194.041666666664</c:v>
                </c:pt>
                <c:pt idx="2233">
                  <c:v>43194.083333333336</c:v>
                </c:pt>
                <c:pt idx="2234">
                  <c:v>43194.125</c:v>
                </c:pt>
                <c:pt idx="2235">
                  <c:v>43194.166666666664</c:v>
                </c:pt>
                <c:pt idx="2236">
                  <c:v>43194.208333333336</c:v>
                </c:pt>
                <c:pt idx="2237">
                  <c:v>43194.25</c:v>
                </c:pt>
                <c:pt idx="2238">
                  <c:v>43194.291666666664</c:v>
                </c:pt>
                <c:pt idx="2239">
                  <c:v>43194.333333333336</c:v>
                </c:pt>
                <c:pt idx="2240">
                  <c:v>43194.375</c:v>
                </c:pt>
                <c:pt idx="2241">
                  <c:v>43194.416666666664</c:v>
                </c:pt>
                <c:pt idx="2242">
                  <c:v>43194.458333333336</c:v>
                </c:pt>
                <c:pt idx="2243">
                  <c:v>43194.5</c:v>
                </c:pt>
                <c:pt idx="2244">
                  <c:v>43194.541666666664</c:v>
                </c:pt>
                <c:pt idx="2245">
                  <c:v>43194.583333333336</c:v>
                </c:pt>
                <c:pt idx="2246">
                  <c:v>43194.625</c:v>
                </c:pt>
                <c:pt idx="2247">
                  <c:v>43194.666666666664</c:v>
                </c:pt>
                <c:pt idx="2248">
                  <c:v>43194.708333333336</c:v>
                </c:pt>
                <c:pt idx="2249">
                  <c:v>43194.75</c:v>
                </c:pt>
                <c:pt idx="2250">
                  <c:v>43194.791666666664</c:v>
                </c:pt>
                <c:pt idx="2251">
                  <c:v>43194.833333333336</c:v>
                </c:pt>
                <c:pt idx="2252">
                  <c:v>43194.875</c:v>
                </c:pt>
                <c:pt idx="2253">
                  <c:v>43194.916666666664</c:v>
                </c:pt>
                <c:pt idx="2254">
                  <c:v>43194.958333333336</c:v>
                </c:pt>
                <c:pt idx="2255">
                  <c:v>43195</c:v>
                </c:pt>
                <c:pt idx="2256">
                  <c:v>43195.041666666664</c:v>
                </c:pt>
                <c:pt idx="2257">
                  <c:v>43195.083333333336</c:v>
                </c:pt>
                <c:pt idx="2258">
                  <c:v>43195.125</c:v>
                </c:pt>
                <c:pt idx="2259">
                  <c:v>43195.166666666664</c:v>
                </c:pt>
                <c:pt idx="2260">
                  <c:v>43195.208333333336</c:v>
                </c:pt>
                <c:pt idx="2261">
                  <c:v>43195.25</c:v>
                </c:pt>
                <c:pt idx="2262">
                  <c:v>43195.291666666664</c:v>
                </c:pt>
                <c:pt idx="2263">
                  <c:v>43195.333333333336</c:v>
                </c:pt>
                <c:pt idx="2264">
                  <c:v>43195.375</c:v>
                </c:pt>
                <c:pt idx="2265">
                  <c:v>43195.416666666664</c:v>
                </c:pt>
                <c:pt idx="2266">
                  <c:v>43195.458333333336</c:v>
                </c:pt>
                <c:pt idx="2267">
                  <c:v>43195.5</c:v>
                </c:pt>
                <c:pt idx="2268">
                  <c:v>43195.541666666664</c:v>
                </c:pt>
                <c:pt idx="2269">
                  <c:v>43195.583333333336</c:v>
                </c:pt>
                <c:pt idx="2270">
                  <c:v>43195.625</c:v>
                </c:pt>
                <c:pt idx="2271">
                  <c:v>43195.666666666664</c:v>
                </c:pt>
                <c:pt idx="2272">
                  <c:v>43195.708333333336</c:v>
                </c:pt>
                <c:pt idx="2273">
                  <c:v>43195.75</c:v>
                </c:pt>
                <c:pt idx="2274">
                  <c:v>43195.791666666664</c:v>
                </c:pt>
                <c:pt idx="2275">
                  <c:v>43195.833333333336</c:v>
                </c:pt>
                <c:pt idx="2276">
                  <c:v>43195.875</c:v>
                </c:pt>
                <c:pt idx="2277">
                  <c:v>43195.916666666664</c:v>
                </c:pt>
                <c:pt idx="2278">
                  <c:v>43195.958333333336</c:v>
                </c:pt>
                <c:pt idx="2279">
                  <c:v>43196</c:v>
                </c:pt>
                <c:pt idx="2280">
                  <c:v>43196.041666666664</c:v>
                </c:pt>
                <c:pt idx="2281">
                  <c:v>43196.083333333336</c:v>
                </c:pt>
                <c:pt idx="2282">
                  <c:v>43196.125</c:v>
                </c:pt>
                <c:pt idx="2283">
                  <c:v>43196.166666666664</c:v>
                </c:pt>
                <c:pt idx="2284">
                  <c:v>43196.208333333336</c:v>
                </c:pt>
                <c:pt idx="2285">
                  <c:v>43196.25</c:v>
                </c:pt>
                <c:pt idx="2286">
                  <c:v>43196.291666666664</c:v>
                </c:pt>
                <c:pt idx="2287">
                  <c:v>43196.333333333336</c:v>
                </c:pt>
                <c:pt idx="2288">
                  <c:v>43196.375</c:v>
                </c:pt>
                <c:pt idx="2289">
                  <c:v>43196.416666666664</c:v>
                </c:pt>
                <c:pt idx="2290">
                  <c:v>43196.458333333336</c:v>
                </c:pt>
                <c:pt idx="2291">
                  <c:v>43196.5</c:v>
                </c:pt>
                <c:pt idx="2292">
                  <c:v>43196.541666666664</c:v>
                </c:pt>
                <c:pt idx="2293">
                  <c:v>43196.583333333336</c:v>
                </c:pt>
                <c:pt idx="2294">
                  <c:v>43196.625</c:v>
                </c:pt>
                <c:pt idx="2295">
                  <c:v>43196.666666666664</c:v>
                </c:pt>
                <c:pt idx="2296">
                  <c:v>43196.708333333336</c:v>
                </c:pt>
                <c:pt idx="2297">
                  <c:v>43196.75</c:v>
                </c:pt>
                <c:pt idx="2298">
                  <c:v>43196.791666666664</c:v>
                </c:pt>
                <c:pt idx="2299">
                  <c:v>43196.833333333336</c:v>
                </c:pt>
                <c:pt idx="2300">
                  <c:v>43196.875</c:v>
                </c:pt>
                <c:pt idx="2301">
                  <c:v>43196.916666666664</c:v>
                </c:pt>
                <c:pt idx="2302">
                  <c:v>43196.958333333336</c:v>
                </c:pt>
                <c:pt idx="2303">
                  <c:v>43197</c:v>
                </c:pt>
                <c:pt idx="2304">
                  <c:v>43197.041666666664</c:v>
                </c:pt>
                <c:pt idx="2305">
                  <c:v>43197.083333333336</c:v>
                </c:pt>
                <c:pt idx="2306">
                  <c:v>43197.125</c:v>
                </c:pt>
                <c:pt idx="2307">
                  <c:v>43197.166666666664</c:v>
                </c:pt>
                <c:pt idx="2308">
                  <c:v>43197.208333333336</c:v>
                </c:pt>
                <c:pt idx="2309">
                  <c:v>43197.25</c:v>
                </c:pt>
                <c:pt idx="2310">
                  <c:v>43197.291666666664</c:v>
                </c:pt>
                <c:pt idx="2311">
                  <c:v>43197.333333333336</c:v>
                </c:pt>
                <c:pt idx="2312">
                  <c:v>43197.375</c:v>
                </c:pt>
                <c:pt idx="2313">
                  <c:v>43197.416666666664</c:v>
                </c:pt>
                <c:pt idx="2314">
                  <c:v>43197.458333333336</c:v>
                </c:pt>
                <c:pt idx="2315">
                  <c:v>43197.5</c:v>
                </c:pt>
                <c:pt idx="2316">
                  <c:v>43197.541666666664</c:v>
                </c:pt>
                <c:pt idx="2317">
                  <c:v>43197.583333333336</c:v>
                </c:pt>
                <c:pt idx="2318">
                  <c:v>43197.625</c:v>
                </c:pt>
                <c:pt idx="2319">
                  <c:v>43197.666666666664</c:v>
                </c:pt>
                <c:pt idx="2320">
                  <c:v>43197.708333333336</c:v>
                </c:pt>
                <c:pt idx="2321">
                  <c:v>43197.75</c:v>
                </c:pt>
                <c:pt idx="2322">
                  <c:v>43197.791666666664</c:v>
                </c:pt>
                <c:pt idx="2323">
                  <c:v>43197.833333333336</c:v>
                </c:pt>
                <c:pt idx="2324">
                  <c:v>43197.875</c:v>
                </c:pt>
                <c:pt idx="2325">
                  <c:v>43197.916666666664</c:v>
                </c:pt>
                <c:pt idx="2326">
                  <c:v>43197.958333333336</c:v>
                </c:pt>
                <c:pt idx="2327">
                  <c:v>43198</c:v>
                </c:pt>
                <c:pt idx="2328">
                  <c:v>43198.041666666664</c:v>
                </c:pt>
                <c:pt idx="2329">
                  <c:v>43198.083333333336</c:v>
                </c:pt>
                <c:pt idx="2330">
                  <c:v>43198.125</c:v>
                </c:pt>
                <c:pt idx="2331">
                  <c:v>43198.166666666664</c:v>
                </c:pt>
                <c:pt idx="2332">
                  <c:v>43198.208333333336</c:v>
                </c:pt>
                <c:pt idx="2333">
                  <c:v>43198.25</c:v>
                </c:pt>
                <c:pt idx="2334">
                  <c:v>43198.291666666664</c:v>
                </c:pt>
                <c:pt idx="2335">
                  <c:v>43198.333333333336</c:v>
                </c:pt>
                <c:pt idx="2336">
                  <c:v>43198.375</c:v>
                </c:pt>
                <c:pt idx="2337">
                  <c:v>43198.416666666664</c:v>
                </c:pt>
                <c:pt idx="2338">
                  <c:v>43198.458333333336</c:v>
                </c:pt>
                <c:pt idx="2339">
                  <c:v>43198.5</c:v>
                </c:pt>
                <c:pt idx="2340">
                  <c:v>43198.541666666664</c:v>
                </c:pt>
                <c:pt idx="2341">
                  <c:v>43198.583333333336</c:v>
                </c:pt>
                <c:pt idx="2342">
                  <c:v>43198.625</c:v>
                </c:pt>
                <c:pt idx="2343">
                  <c:v>43198.666666666664</c:v>
                </c:pt>
                <c:pt idx="2344">
                  <c:v>43198.708333333336</c:v>
                </c:pt>
                <c:pt idx="2345">
                  <c:v>43198.75</c:v>
                </c:pt>
                <c:pt idx="2346">
                  <c:v>43198.791666666664</c:v>
                </c:pt>
                <c:pt idx="2347">
                  <c:v>43198.833333333336</c:v>
                </c:pt>
                <c:pt idx="2348">
                  <c:v>43198.875</c:v>
                </c:pt>
                <c:pt idx="2349">
                  <c:v>43198.916666666664</c:v>
                </c:pt>
                <c:pt idx="2350">
                  <c:v>43198.958333333336</c:v>
                </c:pt>
                <c:pt idx="2351">
                  <c:v>43199</c:v>
                </c:pt>
                <c:pt idx="2352">
                  <c:v>43199.041666666664</c:v>
                </c:pt>
                <c:pt idx="2353">
                  <c:v>43199.083333333336</c:v>
                </c:pt>
                <c:pt idx="2354">
                  <c:v>43199.125</c:v>
                </c:pt>
                <c:pt idx="2355">
                  <c:v>43199.166666666664</c:v>
                </c:pt>
                <c:pt idx="2356">
                  <c:v>43199.208333333336</c:v>
                </c:pt>
                <c:pt idx="2357">
                  <c:v>43199.25</c:v>
                </c:pt>
                <c:pt idx="2358">
                  <c:v>43199.291666666664</c:v>
                </c:pt>
                <c:pt idx="2359">
                  <c:v>43199.333333333336</c:v>
                </c:pt>
                <c:pt idx="2360">
                  <c:v>43199.375</c:v>
                </c:pt>
                <c:pt idx="2361">
                  <c:v>43199.416666666664</c:v>
                </c:pt>
                <c:pt idx="2362">
                  <c:v>43199.458333333336</c:v>
                </c:pt>
                <c:pt idx="2363">
                  <c:v>43199.5</c:v>
                </c:pt>
                <c:pt idx="2364">
                  <c:v>43199.541666666664</c:v>
                </c:pt>
                <c:pt idx="2365">
                  <c:v>43199.583333333336</c:v>
                </c:pt>
                <c:pt idx="2366">
                  <c:v>43199.625</c:v>
                </c:pt>
                <c:pt idx="2367">
                  <c:v>43199.666666666664</c:v>
                </c:pt>
                <c:pt idx="2368">
                  <c:v>43199.708333333336</c:v>
                </c:pt>
                <c:pt idx="2369">
                  <c:v>43199.75</c:v>
                </c:pt>
                <c:pt idx="2370">
                  <c:v>43199.791666666664</c:v>
                </c:pt>
                <c:pt idx="2371">
                  <c:v>43199.833333333336</c:v>
                </c:pt>
                <c:pt idx="2372">
                  <c:v>43199.875</c:v>
                </c:pt>
                <c:pt idx="2373">
                  <c:v>43199.916666666664</c:v>
                </c:pt>
                <c:pt idx="2374">
                  <c:v>43199.958333333336</c:v>
                </c:pt>
                <c:pt idx="2375">
                  <c:v>43200</c:v>
                </c:pt>
                <c:pt idx="2376">
                  <c:v>43200.041666666664</c:v>
                </c:pt>
                <c:pt idx="2377">
                  <c:v>43200.083333333336</c:v>
                </c:pt>
                <c:pt idx="2378">
                  <c:v>43200.125</c:v>
                </c:pt>
                <c:pt idx="2379">
                  <c:v>43200.166666666664</c:v>
                </c:pt>
                <c:pt idx="2380">
                  <c:v>43200.208333333336</c:v>
                </c:pt>
                <c:pt idx="2381">
                  <c:v>43200.25</c:v>
                </c:pt>
                <c:pt idx="2382">
                  <c:v>43200.291666666664</c:v>
                </c:pt>
                <c:pt idx="2383">
                  <c:v>43200.333333333336</c:v>
                </c:pt>
                <c:pt idx="2384">
                  <c:v>43200.375</c:v>
                </c:pt>
                <c:pt idx="2385">
                  <c:v>43200.416666666664</c:v>
                </c:pt>
                <c:pt idx="2386">
                  <c:v>43200.458333333336</c:v>
                </c:pt>
                <c:pt idx="2387">
                  <c:v>43200.5</c:v>
                </c:pt>
                <c:pt idx="2388">
                  <c:v>43200.541666666664</c:v>
                </c:pt>
                <c:pt idx="2389">
                  <c:v>43200.583333333336</c:v>
                </c:pt>
                <c:pt idx="2390">
                  <c:v>43200.625</c:v>
                </c:pt>
                <c:pt idx="2391">
                  <c:v>43200.666666666664</c:v>
                </c:pt>
                <c:pt idx="2392">
                  <c:v>43200.708333333336</c:v>
                </c:pt>
                <c:pt idx="2393">
                  <c:v>43200.75</c:v>
                </c:pt>
                <c:pt idx="2394">
                  <c:v>43200.791666666664</c:v>
                </c:pt>
                <c:pt idx="2395">
                  <c:v>43200.833333333336</c:v>
                </c:pt>
                <c:pt idx="2396">
                  <c:v>43200.875</c:v>
                </c:pt>
                <c:pt idx="2397">
                  <c:v>43200.916666666664</c:v>
                </c:pt>
                <c:pt idx="2398">
                  <c:v>43200.958333333336</c:v>
                </c:pt>
                <c:pt idx="2399">
                  <c:v>43201</c:v>
                </c:pt>
                <c:pt idx="2400">
                  <c:v>43201.041666666664</c:v>
                </c:pt>
                <c:pt idx="2401">
                  <c:v>43201.083333333336</c:v>
                </c:pt>
                <c:pt idx="2402">
                  <c:v>43201.125</c:v>
                </c:pt>
                <c:pt idx="2403">
                  <c:v>43201.166666666664</c:v>
                </c:pt>
                <c:pt idx="2404">
                  <c:v>43201.208333333336</c:v>
                </c:pt>
                <c:pt idx="2405">
                  <c:v>43201.25</c:v>
                </c:pt>
                <c:pt idx="2406">
                  <c:v>43201.291666666664</c:v>
                </c:pt>
                <c:pt idx="2407">
                  <c:v>43201.333333333336</c:v>
                </c:pt>
                <c:pt idx="2408">
                  <c:v>43201.375</c:v>
                </c:pt>
                <c:pt idx="2409">
                  <c:v>43201.416666666664</c:v>
                </c:pt>
                <c:pt idx="2410">
                  <c:v>43201.458333333336</c:v>
                </c:pt>
                <c:pt idx="2411">
                  <c:v>43201.5</c:v>
                </c:pt>
                <c:pt idx="2412">
                  <c:v>43201.541666666664</c:v>
                </c:pt>
                <c:pt idx="2413">
                  <c:v>43201.583333333336</c:v>
                </c:pt>
                <c:pt idx="2414">
                  <c:v>43201.625</c:v>
                </c:pt>
                <c:pt idx="2415">
                  <c:v>43201.666666666664</c:v>
                </c:pt>
                <c:pt idx="2416">
                  <c:v>43201.708333333336</c:v>
                </c:pt>
                <c:pt idx="2417">
                  <c:v>43201.75</c:v>
                </c:pt>
                <c:pt idx="2418">
                  <c:v>43201.791666666664</c:v>
                </c:pt>
                <c:pt idx="2419">
                  <c:v>43201.833333333336</c:v>
                </c:pt>
                <c:pt idx="2420">
                  <c:v>43201.875</c:v>
                </c:pt>
                <c:pt idx="2421">
                  <c:v>43201.916666666664</c:v>
                </c:pt>
                <c:pt idx="2422">
                  <c:v>43201.958333333336</c:v>
                </c:pt>
                <c:pt idx="2423">
                  <c:v>43202</c:v>
                </c:pt>
                <c:pt idx="2424">
                  <c:v>43202.041666666664</c:v>
                </c:pt>
                <c:pt idx="2425">
                  <c:v>43202.083333333336</c:v>
                </c:pt>
                <c:pt idx="2426">
                  <c:v>43202.125</c:v>
                </c:pt>
                <c:pt idx="2427">
                  <c:v>43202.166666666664</c:v>
                </c:pt>
                <c:pt idx="2428">
                  <c:v>43202.208333333336</c:v>
                </c:pt>
                <c:pt idx="2429">
                  <c:v>43202.25</c:v>
                </c:pt>
                <c:pt idx="2430">
                  <c:v>43202.291666666664</c:v>
                </c:pt>
                <c:pt idx="2431">
                  <c:v>43202.333333333336</c:v>
                </c:pt>
                <c:pt idx="2432">
                  <c:v>43202.375</c:v>
                </c:pt>
                <c:pt idx="2433">
                  <c:v>43202.416666666664</c:v>
                </c:pt>
                <c:pt idx="2434">
                  <c:v>43202.458333333336</c:v>
                </c:pt>
                <c:pt idx="2435">
                  <c:v>43202.5</c:v>
                </c:pt>
                <c:pt idx="2436">
                  <c:v>43202.541666666664</c:v>
                </c:pt>
                <c:pt idx="2437">
                  <c:v>43202.583333333336</c:v>
                </c:pt>
                <c:pt idx="2438">
                  <c:v>43202.625</c:v>
                </c:pt>
                <c:pt idx="2439">
                  <c:v>43202.666666666664</c:v>
                </c:pt>
                <c:pt idx="2440">
                  <c:v>43202.708333333336</c:v>
                </c:pt>
                <c:pt idx="2441">
                  <c:v>43202.75</c:v>
                </c:pt>
                <c:pt idx="2442">
                  <c:v>43202.791666666664</c:v>
                </c:pt>
                <c:pt idx="2443">
                  <c:v>43202.833333333336</c:v>
                </c:pt>
                <c:pt idx="2444">
                  <c:v>43202.875</c:v>
                </c:pt>
                <c:pt idx="2445">
                  <c:v>43202.916666666664</c:v>
                </c:pt>
                <c:pt idx="2446">
                  <c:v>43202.958333333336</c:v>
                </c:pt>
                <c:pt idx="2447">
                  <c:v>43203</c:v>
                </c:pt>
                <c:pt idx="2448">
                  <c:v>43203.041666666664</c:v>
                </c:pt>
                <c:pt idx="2449">
                  <c:v>43203.083333333336</c:v>
                </c:pt>
                <c:pt idx="2450">
                  <c:v>43203.125</c:v>
                </c:pt>
                <c:pt idx="2451">
                  <c:v>43203.166666666664</c:v>
                </c:pt>
                <c:pt idx="2452">
                  <c:v>43203.208333333336</c:v>
                </c:pt>
                <c:pt idx="2453">
                  <c:v>43203.25</c:v>
                </c:pt>
                <c:pt idx="2454">
                  <c:v>43203.291666666664</c:v>
                </c:pt>
                <c:pt idx="2455">
                  <c:v>43203.333333333336</c:v>
                </c:pt>
                <c:pt idx="2456">
                  <c:v>43203.375</c:v>
                </c:pt>
                <c:pt idx="2457">
                  <c:v>43203.416666666664</c:v>
                </c:pt>
                <c:pt idx="2458">
                  <c:v>43203.458333333336</c:v>
                </c:pt>
                <c:pt idx="2459">
                  <c:v>43203.5</c:v>
                </c:pt>
                <c:pt idx="2460">
                  <c:v>43203.541666666664</c:v>
                </c:pt>
                <c:pt idx="2461">
                  <c:v>43203.583333333336</c:v>
                </c:pt>
                <c:pt idx="2462">
                  <c:v>43203.625</c:v>
                </c:pt>
                <c:pt idx="2463">
                  <c:v>43203.666666666664</c:v>
                </c:pt>
                <c:pt idx="2464">
                  <c:v>43203.708333333336</c:v>
                </c:pt>
                <c:pt idx="2465">
                  <c:v>43203.75</c:v>
                </c:pt>
                <c:pt idx="2466">
                  <c:v>43203.791666666664</c:v>
                </c:pt>
                <c:pt idx="2467">
                  <c:v>43203.833333333336</c:v>
                </c:pt>
                <c:pt idx="2468">
                  <c:v>43203.875</c:v>
                </c:pt>
                <c:pt idx="2469">
                  <c:v>43203.916666666664</c:v>
                </c:pt>
                <c:pt idx="2470">
                  <c:v>43203.958333333336</c:v>
                </c:pt>
                <c:pt idx="2471">
                  <c:v>43204</c:v>
                </c:pt>
                <c:pt idx="2472">
                  <c:v>43204.041666666664</c:v>
                </c:pt>
                <c:pt idx="2473">
                  <c:v>43204.083333333336</c:v>
                </c:pt>
                <c:pt idx="2474">
                  <c:v>43204.125</c:v>
                </c:pt>
                <c:pt idx="2475">
                  <c:v>43204.166666666664</c:v>
                </c:pt>
                <c:pt idx="2476">
                  <c:v>43204.208333333336</c:v>
                </c:pt>
                <c:pt idx="2477">
                  <c:v>43204.25</c:v>
                </c:pt>
                <c:pt idx="2478">
                  <c:v>43204.291666666664</c:v>
                </c:pt>
                <c:pt idx="2479">
                  <c:v>43204.333333333336</c:v>
                </c:pt>
                <c:pt idx="2480">
                  <c:v>43204.375</c:v>
                </c:pt>
                <c:pt idx="2481">
                  <c:v>43204.416666666664</c:v>
                </c:pt>
                <c:pt idx="2482">
                  <c:v>43204.458333333336</c:v>
                </c:pt>
                <c:pt idx="2483">
                  <c:v>43204.5</c:v>
                </c:pt>
                <c:pt idx="2484">
                  <c:v>43204.541666666664</c:v>
                </c:pt>
                <c:pt idx="2485">
                  <c:v>43204.583333333336</c:v>
                </c:pt>
                <c:pt idx="2486">
                  <c:v>43204.625</c:v>
                </c:pt>
                <c:pt idx="2487">
                  <c:v>43204.666666666664</c:v>
                </c:pt>
                <c:pt idx="2488">
                  <c:v>43204.708333333336</c:v>
                </c:pt>
                <c:pt idx="2489">
                  <c:v>43204.75</c:v>
                </c:pt>
                <c:pt idx="2490">
                  <c:v>43204.791666666664</c:v>
                </c:pt>
                <c:pt idx="2491">
                  <c:v>43204.833333333336</c:v>
                </c:pt>
                <c:pt idx="2492">
                  <c:v>43204.875</c:v>
                </c:pt>
                <c:pt idx="2493">
                  <c:v>43204.916666666664</c:v>
                </c:pt>
                <c:pt idx="2494">
                  <c:v>43204.958333333336</c:v>
                </c:pt>
                <c:pt idx="2495">
                  <c:v>43205</c:v>
                </c:pt>
                <c:pt idx="2496">
                  <c:v>43205.041666666664</c:v>
                </c:pt>
                <c:pt idx="2497">
                  <c:v>43205.083333333336</c:v>
                </c:pt>
                <c:pt idx="2498">
                  <c:v>43205.125</c:v>
                </c:pt>
                <c:pt idx="2499">
                  <c:v>43205.166666666664</c:v>
                </c:pt>
                <c:pt idx="2500">
                  <c:v>43205.208333333336</c:v>
                </c:pt>
                <c:pt idx="2501">
                  <c:v>43205.25</c:v>
                </c:pt>
                <c:pt idx="2502">
                  <c:v>43205.291666666664</c:v>
                </c:pt>
                <c:pt idx="2503">
                  <c:v>43205.333333333336</c:v>
                </c:pt>
                <c:pt idx="2504">
                  <c:v>43205.375</c:v>
                </c:pt>
                <c:pt idx="2505">
                  <c:v>43205.416666666664</c:v>
                </c:pt>
                <c:pt idx="2506">
                  <c:v>43205.458333333336</c:v>
                </c:pt>
                <c:pt idx="2507">
                  <c:v>43205.5</c:v>
                </c:pt>
                <c:pt idx="2508">
                  <c:v>43205.541666666664</c:v>
                </c:pt>
                <c:pt idx="2509">
                  <c:v>43205.583333333336</c:v>
                </c:pt>
                <c:pt idx="2510">
                  <c:v>43205.625</c:v>
                </c:pt>
                <c:pt idx="2511">
                  <c:v>43205.666666666664</c:v>
                </c:pt>
                <c:pt idx="2512">
                  <c:v>43205.708333333336</c:v>
                </c:pt>
                <c:pt idx="2513">
                  <c:v>43205.75</c:v>
                </c:pt>
                <c:pt idx="2514">
                  <c:v>43205.791666666664</c:v>
                </c:pt>
                <c:pt idx="2515">
                  <c:v>43205.833333333336</c:v>
                </c:pt>
                <c:pt idx="2516">
                  <c:v>43205.875</c:v>
                </c:pt>
                <c:pt idx="2517">
                  <c:v>43205.916666666664</c:v>
                </c:pt>
                <c:pt idx="2518">
                  <c:v>43205.958333333336</c:v>
                </c:pt>
                <c:pt idx="2519">
                  <c:v>43206</c:v>
                </c:pt>
                <c:pt idx="2520">
                  <c:v>43206.041666666664</c:v>
                </c:pt>
                <c:pt idx="2521">
                  <c:v>43206.083333333336</c:v>
                </c:pt>
                <c:pt idx="2522">
                  <c:v>43206.125</c:v>
                </c:pt>
                <c:pt idx="2523">
                  <c:v>43206.166666666664</c:v>
                </c:pt>
                <c:pt idx="2524">
                  <c:v>43206.208333333336</c:v>
                </c:pt>
                <c:pt idx="2525">
                  <c:v>43206.25</c:v>
                </c:pt>
                <c:pt idx="2526">
                  <c:v>43206.291666666664</c:v>
                </c:pt>
                <c:pt idx="2527">
                  <c:v>43206.333333333336</c:v>
                </c:pt>
                <c:pt idx="2528">
                  <c:v>43206.375</c:v>
                </c:pt>
                <c:pt idx="2529">
                  <c:v>43206.416666666664</c:v>
                </c:pt>
                <c:pt idx="2530">
                  <c:v>43206.458333333336</c:v>
                </c:pt>
                <c:pt idx="2531">
                  <c:v>43206.5</c:v>
                </c:pt>
                <c:pt idx="2532">
                  <c:v>43206.541666666664</c:v>
                </c:pt>
                <c:pt idx="2533">
                  <c:v>43206.583333333336</c:v>
                </c:pt>
                <c:pt idx="2534">
                  <c:v>43206.625</c:v>
                </c:pt>
                <c:pt idx="2535">
                  <c:v>43206.666666666664</c:v>
                </c:pt>
                <c:pt idx="2536">
                  <c:v>43206.708333333336</c:v>
                </c:pt>
                <c:pt idx="2537">
                  <c:v>43206.75</c:v>
                </c:pt>
                <c:pt idx="2538">
                  <c:v>43206.791666666664</c:v>
                </c:pt>
                <c:pt idx="2539">
                  <c:v>43206.833333333336</c:v>
                </c:pt>
                <c:pt idx="2540">
                  <c:v>43206.875</c:v>
                </c:pt>
                <c:pt idx="2541">
                  <c:v>43206.916666666664</c:v>
                </c:pt>
                <c:pt idx="2542">
                  <c:v>43206.958333333336</c:v>
                </c:pt>
                <c:pt idx="2543">
                  <c:v>43207</c:v>
                </c:pt>
                <c:pt idx="2544">
                  <c:v>43207.041666666664</c:v>
                </c:pt>
                <c:pt idx="2545">
                  <c:v>43207.083333333336</c:v>
                </c:pt>
                <c:pt idx="2546">
                  <c:v>43207.125</c:v>
                </c:pt>
                <c:pt idx="2547">
                  <c:v>43207.166666666664</c:v>
                </c:pt>
                <c:pt idx="2548">
                  <c:v>43207.208333333336</c:v>
                </c:pt>
                <c:pt idx="2549">
                  <c:v>43207.25</c:v>
                </c:pt>
                <c:pt idx="2550">
                  <c:v>43207.291666666664</c:v>
                </c:pt>
                <c:pt idx="2551">
                  <c:v>43207.333333333336</c:v>
                </c:pt>
                <c:pt idx="2552">
                  <c:v>43207.375</c:v>
                </c:pt>
                <c:pt idx="2553">
                  <c:v>43207.416666666664</c:v>
                </c:pt>
                <c:pt idx="2554">
                  <c:v>43207.458333333336</c:v>
                </c:pt>
                <c:pt idx="2555">
                  <c:v>43207.5</c:v>
                </c:pt>
                <c:pt idx="2556">
                  <c:v>43207.541666666664</c:v>
                </c:pt>
                <c:pt idx="2557">
                  <c:v>43207.583333333336</c:v>
                </c:pt>
                <c:pt idx="2558">
                  <c:v>43207.625</c:v>
                </c:pt>
                <c:pt idx="2559">
                  <c:v>43207.666666666664</c:v>
                </c:pt>
                <c:pt idx="2560">
                  <c:v>43207.708333333336</c:v>
                </c:pt>
                <c:pt idx="2561">
                  <c:v>43207.75</c:v>
                </c:pt>
                <c:pt idx="2562">
                  <c:v>43207.791666666664</c:v>
                </c:pt>
                <c:pt idx="2563">
                  <c:v>43207.833333333336</c:v>
                </c:pt>
                <c:pt idx="2564">
                  <c:v>43207.875</c:v>
                </c:pt>
                <c:pt idx="2565">
                  <c:v>43207.916666666664</c:v>
                </c:pt>
                <c:pt idx="2566">
                  <c:v>43207.958333333336</c:v>
                </c:pt>
                <c:pt idx="2567">
                  <c:v>43208</c:v>
                </c:pt>
                <c:pt idx="2568">
                  <c:v>43208.041666666664</c:v>
                </c:pt>
                <c:pt idx="2569">
                  <c:v>43208.083333333336</c:v>
                </c:pt>
                <c:pt idx="2570">
                  <c:v>43208.125</c:v>
                </c:pt>
                <c:pt idx="2571">
                  <c:v>43208.166666666664</c:v>
                </c:pt>
                <c:pt idx="2572">
                  <c:v>43208.208333333336</c:v>
                </c:pt>
                <c:pt idx="2573">
                  <c:v>43208.25</c:v>
                </c:pt>
                <c:pt idx="2574">
                  <c:v>43208.291666666664</c:v>
                </c:pt>
                <c:pt idx="2575">
                  <c:v>43208.333333333336</c:v>
                </c:pt>
                <c:pt idx="2576">
                  <c:v>43208.375</c:v>
                </c:pt>
                <c:pt idx="2577">
                  <c:v>43208.416666666664</c:v>
                </c:pt>
                <c:pt idx="2578">
                  <c:v>43208.458333333336</c:v>
                </c:pt>
                <c:pt idx="2579">
                  <c:v>43208.5</c:v>
                </c:pt>
                <c:pt idx="2580">
                  <c:v>43208.541666666664</c:v>
                </c:pt>
                <c:pt idx="2581">
                  <c:v>43208.583333333336</c:v>
                </c:pt>
                <c:pt idx="2582">
                  <c:v>43208.625</c:v>
                </c:pt>
                <c:pt idx="2583">
                  <c:v>43208.666666666664</c:v>
                </c:pt>
                <c:pt idx="2584">
                  <c:v>43208.708333333336</c:v>
                </c:pt>
                <c:pt idx="2585">
                  <c:v>43208.75</c:v>
                </c:pt>
                <c:pt idx="2586">
                  <c:v>43208.791666666664</c:v>
                </c:pt>
                <c:pt idx="2587">
                  <c:v>43208.833333333336</c:v>
                </c:pt>
                <c:pt idx="2588">
                  <c:v>43208.875</c:v>
                </c:pt>
                <c:pt idx="2589">
                  <c:v>43208.916666666664</c:v>
                </c:pt>
                <c:pt idx="2590">
                  <c:v>43208.958333333336</c:v>
                </c:pt>
                <c:pt idx="2591">
                  <c:v>43209</c:v>
                </c:pt>
                <c:pt idx="2592">
                  <c:v>43209.041666666664</c:v>
                </c:pt>
                <c:pt idx="2593">
                  <c:v>43209.083333333336</c:v>
                </c:pt>
                <c:pt idx="2594">
                  <c:v>43209.125</c:v>
                </c:pt>
                <c:pt idx="2595">
                  <c:v>43209.166666666664</c:v>
                </c:pt>
                <c:pt idx="2596">
                  <c:v>43209.208333333336</c:v>
                </c:pt>
                <c:pt idx="2597">
                  <c:v>43209.25</c:v>
                </c:pt>
                <c:pt idx="2598">
                  <c:v>43209.291666666664</c:v>
                </c:pt>
                <c:pt idx="2599">
                  <c:v>43209.333333333336</c:v>
                </c:pt>
                <c:pt idx="2600">
                  <c:v>43209.375</c:v>
                </c:pt>
                <c:pt idx="2601">
                  <c:v>43209.416666666664</c:v>
                </c:pt>
                <c:pt idx="2602">
                  <c:v>43209.458333333336</c:v>
                </c:pt>
                <c:pt idx="2603">
                  <c:v>43209.5</c:v>
                </c:pt>
                <c:pt idx="2604">
                  <c:v>43209.541666666664</c:v>
                </c:pt>
                <c:pt idx="2605">
                  <c:v>43209.583333333336</c:v>
                </c:pt>
                <c:pt idx="2606">
                  <c:v>43209.625</c:v>
                </c:pt>
                <c:pt idx="2607">
                  <c:v>43209.666666666664</c:v>
                </c:pt>
                <c:pt idx="2608">
                  <c:v>43209.708333333336</c:v>
                </c:pt>
                <c:pt idx="2609">
                  <c:v>43209.75</c:v>
                </c:pt>
                <c:pt idx="2610">
                  <c:v>43209.791666666664</c:v>
                </c:pt>
                <c:pt idx="2611">
                  <c:v>43209.833333333336</c:v>
                </c:pt>
                <c:pt idx="2612">
                  <c:v>43209.875</c:v>
                </c:pt>
                <c:pt idx="2613">
                  <c:v>43209.916666666664</c:v>
                </c:pt>
                <c:pt idx="2614">
                  <c:v>43209.958333333336</c:v>
                </c:pt>
                <c:pt idx="2615">
                  <c:v>43210</c:v>
                </c:pt>
                <c:pt idx="2616">
                  <c:v>43210.041666666664</c:v>
                </c:pt>
                <c:pt idx="2617">
                  <c:v>43210.083333333336</c:v>
                </c:pt>
                <c:pt idx="2618">
                  <c:v>43210.125</c:v>
                </c:pt>
                <c:pt idx="2619">
                  <c:v>43210.166666666664</c:v>
                </c:pt>
                <c:pt idx="2620">
                  <c:v>43210.208333333336</c:v>
                </c:pt>
                <c:pt idx="2621">
                  <c:v>43210.25</c:v>
                </c:pt>
                <c:pt idx="2622">
                  <c:v>43210.291666666664</c:v>
                </c:pt>
                <c:pt idx="2623">
                  <c:v>43210.333333333336</c:v>
                </c:pt>
                <c:pt idx="2624">
                  <c:v>43210.375</c:v>
                </c:pt>
                <c:pt idx="2625">
                  <c:v>43210.416666666664</c:v>
                </c:pt>
                <c:pt idx="2626">
                  <c:v>43210.458333333336</c:v>
                </c:pt>
                <c:pt idx="2627">
                  <c:v>43210.5</c:v>
                </c:pt>
                <c:pt idx="2628">
                  <c:v>43210.541666666664</c:v>
                </c:pt>
                <c:pt idx="2629">
                  <c:v>43210.583333333336</c:v>
                </c:pt>
                <c:pt idx="2630">
                  <c:v>43210.625</c:v>
                </c:pt>
                <c:pt idx="2631">
                  <c:v>43210.666666666664</c:v>
                </c:pt>
                <c:pt idx="2632">
                  <c:v>43210.708333333336</c:v>
                </c:pt>
                <c:pt idx="2633">
                  <c:v>43210.75</c:v>
                </c:pt>
                <c:pt idx="2634">
                  <c:v>43210.791666666664</c:v>
                </c:pt>
                <c:pt idx="2635">
                  <c:v>43210.833333333336</c:v>
                </c:pt>
                <c:pt idx="2636">
                  <c:v>43210.875</c:v>
                </c:pt>
                <c:pt idx="2637">
                  <c:v>43210.916666666664</c:v>
                </c:pt>
                <c:pt idx="2638">
                  <c:v>43210.958333333336</c:v>
                </c:pt>
                <c:pt idx="2639">
                  <c:v>43211</c:v>
                </c:pt>
                <c:pt idx="2640">
                  <c:v>43211.041666666664</c:v>
                </c:pt>
                <c:pt idx="2641">
                  <c:v>43211.083333333336</c:v>
                </c:pt>
                <c:pt idx="2642">
                  <c:v>43211.125</c:v>
                </c:pt>
                <c:pt idx="2643">
                  <c:v>43211.166666666664</c:v>
                </c:pt>
                <c:pt idx="2644">
                  <c:v>43211.208333333336</c:v>
                </c:pt>
                <c:pt idx="2645">
                  <c:v>43211.25</c:v>
                </c:pt>
                <c:pt idx="2646">
                  <c:v>43211.291666666664</c:v>
                </c:pt>
                <c:pt idx="2647">
                  <c:v>43211.333333333336</c:v>
                </c:pt>
                <c:pt idx="2648">
                  <c:v>43211.375</c:v>
                </c:pt>
                <c:pt idx="2649">
                  <c:v>43211.416666666664</c:v>
                </c:pt>
                <c:pt idx="2650">
                  <c:v>43211.458333333336</c:v>
                </c:pt>
                <c:pt idx="2651">
                  <c:v>43211.5</c:v>
                </c:pt>
                <c:pt idx="2652">
                  <c:v>43211.541666666664</c:v>
                </c:pt>
                <c:pt idx="2653">
                  <c:v>43211.583333333336</c:v>
                </c:pt>
                <c:pt idx="2654">
                  <c:v>43211.625</c:v>
                </c:pt>
                <c:pt idx="2655">
                  <c:v>43211.666666666664</c:v>
                </c:pt>
                <c:pt idx="2656">
                  <c:v>43211.708333333336</c:v>
                </c:pt>
                <c:pt idx="2657">
                  <c:v>43211.75</c:v>
                </c:pt>
                <c:pt idx="2658">
                  <c:v>43211.791666666664</c:v>
                </c:pt>
                <c:pt idx="2659">
                  <c:v>43211.833333333336</c:v>
                </c:pt>
                <c:pt idx="2660">
                  <c:v>43211.875</c:v>
                </c:pt>
                <c:pt idx="2661">
                  <c:v>43211.916666666664</c:v>
                </c:pt>
                <c:pt idx="2662">
                  <c:v>43211.958333333336</c:v>
                </c:pt>
                <c:pt idx="2663">
                  <c:v>43212</c:v>
                </c:pt>
                <c:pt idx="2664">
                  <c:v>43212.041666666664</c:v>
                </c:pt>
                <c:pt idx="2665">
                  <c:v>43212.083333333336</c:v>
                </c:pt>
                <c:pt idx="2666">
                  <c:v>43212.125</c:v>
                </c:pt>
                <c:pt idx="2667">
                  <c:v>43212.166666666664</c:v>
                </c:pt>
                <c:pt idx="2668">
                  <c:v>43212.208333333336</c:v>
                </c:pt>
                <c:pt idx="2669">
                  <c:v>43212.25</c:v>
                </c:pt>
                <c:pt idx="2670">
                  <c:v>43212.291666666664</c:v>
                </c:pt>
                <c:pt idx="2671">
                  <c:v>43212.333333333336</c:v>
                </c:pt>
                <c:pt idx="2672">
                  <c:v>43212.375</c:v>
                </c:pt>
                <c:pt idx="2673">
                  <c:v>43212.416666666664</c:v>
                </c:pt>
                <c:pt idx="2674">
                  <c:v>43212.458333333336</c:v>
                </c:pt>
                <c:pt idx="2675">
                  <c:v>43212.5</c:v>
                </c:pt>
                <c:pt idx="2676">
                  <c:v>43212.541666666664</c:v>
                </c:pt>
                <c:pt idx="2677">
                  <c:v>43212.583333333336</c:v>
                </c:pt>
                <c:pt idx="2678">
                  <c:v>43212.625</c:v>
                </c:pt>
                <c:pt idx="2679">
                  <c:v>43212.666666666664</c:v>
                </c:pt>
                <c:pt idx="2680">
                  <c:v>43212.708333333336</c:v>
                </c:pt>
                <c:pt idx="2681">
                  <c:v>43212.75</c:v>
                </c:pt>
                <c:pt idx="2682">
                  <c:v>43212.791666666664</c:v>
                </c:pt>
                <c:pt idx="2683">
                  <c:v>43212.833333333336</c:v>
                </c:pt>
                <c:pt idx="2684">
                  <c:v>43212.875</c:v>
                </c:pt>
                <c:pt idx="2685">
                  <c:v>43212.916666666664</c:v>
                </c:pt>
                <c:pt idx="2686">
                  <c:v>43212.958333333336</c:v>
                </c:pt>
                <c:pt idx="2687">
                  <c:v>43213</c:v>
                </c:pt>
                <c:pt idx="2688">
                  <c:v>43213.041666666664</c:v>
                </c:pt>
                <c:pt idx="2689">
                  <c:v>43213.083333333336</c:v>
                </c:pt>
                <c:pt idx="2690">
                  <c:v>43213.125</c:v>
                </c:pt>
                <c:pt idx="2691">
                  <c:v>43213.166666666664</c:v>
                </c:pt>
                <c:pt idx="2692">
                  <c:v>43213.208333333336</c:v>
                </c:pt>
                <c:pt idx="2693">
                  <c:v>43213.25</c:v>
                </c:pt>
                <c:pt idx="2694">
                  <c:v>43213.291666666664</c:v>
                </c:pt>
                <c:pt idx="2695">
                  <c:v>43213.333333333336</c:v>
                </c:pt>
                <c:pt idx="2696">
                  <c:v>43213.375</c:v>
                </c:pt>
                <c:pt idx="2697">
                  <c:v>43213.416666666664</c:v>
                </c:pt>
                <c:pt idx="2698">
                  <c:v>43213.458333333336</c:v>
                </c:pt>
                <c:pt idx="2699">
                  <c:v>43213.5</c:v>
                </c:pt>
                <c:pt idx="2700">
                  <c:v>43213.541666666664</c:v>
                </c:pt>
                <c:pt idx="2701">
                  <c:v>43213.583333333336</c:v>
                </c:pt>
                <c:pt idx="2702">
                  <c:v>43213.625</c:v>
                </c:pt>
                <c:pt idx="2703">
                  <c:v>43213.666666666664</c:v>
                </c:pt>
                <c:pt idx="2704">
                  <c:v>43213.708333333336</c:v>
                </c:pt>
                <c:pt idx="2705">
                  <c:v>43213.75</c:v>
                </c:pt>
                <c:pt idx="2706">
                  <c:v>43213.791666666664</c:v>
                </c:pt>
                <c:pt idx="2707">
                  <c:v>43213.833333333336</c:v>
                </c:pt>
                <c:pt idx="2708">
                  <c:v>43213.875</c:v>
                </c:pt>
                <c:pt idx="2709">
                  <c:v>43213.916666666664</c:v>
                </c:pt>
                <c:pt idx="2710">
                  <c:v>43213.958333333336</c:v>
                </c:pt>
                <c:pt idx="2711">
                  <c:v>43214</c:v>
                </c:pt>
                <c:pt idx="2712">
                  <c:v>43214.041666666664</c:v>
                </c:pt>
                <c:pt idx="2713">
                  <c:v>43214.083333333336</c:v>
                </c:pt>
                <c:pt idx="2714">
                  <c:v>43214.125</c:v>
                </c:pt>
                <c:pt idx="2715">
                  <c:v>43214.166666666664</c:v>
                </c:pt>
                <c:pt idx="2716">
                  <c:v>43214.208333333336</c:v>
                </c:pt>
                <c:pt idx="2717">
                  <c:v>43214.25</c:v>
                </c:pt>
                <c:pt idx="2718">
                  <c:v>43214.291666666664</c:v>
                </c:pt>
                <c:pt idx="2719">
                  <c:v>43214.333333333336</c:v>
                </c:pt>
                <c:pt idx="2720">
                  <c:v>43214.375</c:v>
                </c:pt>
                <c:pt idx="2721">
                  <c:v>43214.416666666664</c:v>
                </c:pt>
                <c:pt idx="2722">
                  <c:v>43214.458333333336</c:v>
                </c:pt>
                <c:pt idx="2723">
                  <c:v>43214.5</c:v>
                </c:pt>
                <c:pt idx="2724">
                  <c:v>43214.541666666664</c:v>
                </c:pt>
                <c:pt idx="2725">
                  <c:v>43214.583333333336</c:v>
                </c:pt>
                <c:pt idx="2726">
                  <c:v>43214.625</c:v>
                </c:pt>
                <c:pt idx="2727">
                  <c:v>43214.666666666664</c:v>
                </c:pt>
                <c:pt idx="2728">
                  <c:v>43214.708333333336</c:v>
                </c:pt>
                <c:pt idx="2729">
                  <c:v>43214.75</c:v>
                </c:pt>
                <c:pt idx="2730">
                  <c:v>43214.791666666664</c:v>
                </c:pt>
                <c:pt idx="2731">
                  <c:v>43214.833333333336</c:v>
                </c:pt>
                <c:pt idx="2732">
                  <c:v>43214.875</c:v>
                </c:pt>
                <c:pt idx="2733">
                  <c:v>43214.916666666664</c:v>
                </c:pt>
                <c:pt idx="2734">
                  <c:v>43214.958333333336</c:v>
                </c:pt>
                <c:pt idx="2735">
                  <c:v>43215</c:v>
                </c:pt>
                <c:pt idx="2736">
                  <c:v>43215.041666666664</c:v>
                </c:pt>
                <c:pt idx="2737">
                  <c:v>43215.083333333336</c:v>
                </c:pt>
                <c:pt idx="2738">
                  <c:v>43215.125</c:v>
                </c:pt>
                <c:pt idx="2739">
                  <c:v>43215.166666666664</c:v>
                </c:pt>
                <c:pt idx="2740">
                  <c:v>43215.208333333336</c:v>
                </c:pt>
                <c:pt idx="2741">
                  <c:v>43215.25</c:v>
                </c:pt>
                <c:pt idx="2742">
                  <c:v>43215.291666666664</c:v>
                </c:pt>
                <c:pt idx="2743">
                  <c:v>43215.333333333336</c:v>
                </c:pt>
                <c:pt idx="2744">
                  <c:v>43215.375</c:v>
                </c:pt>
                <c:pt idx="2745">
                  <c:v>43215.416666666664</c:v>
                </c:pt>
                <c:pt idx="2746">
                  <c:v>43215.458333333336</c:v>
                </c:pt>
                <c:pt idx="2747">
                  <c:v>43215.5</c:v>
                </c:pt>
                <c:pt idx="2748">
                  <c:v>43215.541666666664</c:v>
                </c:pt>
                <c:pt idx="2749">
                  <c:v>43215.583333333336</c:v>
                </c:pt>
                <c:pt idx="2750">
                  <c:v>43215.625</c:v>
                </c:pt>
                <c:pt idx="2751">
                  <c:v>43215.666666666664</c:v>
                </c:pt>
                <c:pt idx="2752">
                  <c:v>43215.708333333336</c:v>
                </c:pt>
                <c:pt idx="2753">
                  <c:v>43215.75</c:v>
                </c:pt>
                <c:pt idx="2754">
                  <c:v>43215.791666666664</c:v>
                </c:pt>
                <c:pt idx="2755">
                  <c:v>43215.833333333336</c:v>
                </c:pt>
                <c:pt idx="2756">
                  <c:v>43215.875</c:v>
                </c:pt>
                <c:pt idx="2757">
                  <c:v>43215.916666666664</c:v>
                </c:pt>
                <c:pt idx="2758">
                  <c:v>43215.958333333336</c:v>
                </c:pt>
                <c:pt idx="2759">
                  <c:v>43216</c:v>
                </c:pt>
                <c:pt idx="2760">
                  <c:v>43216.041666666664</c:v>
                </c:pt>
                <c:pt idx="2761">
                  <c:v>43216.083333333336</c:v>
                </c:pt>
                <c:pt idx="2762">
                  <c:v>43216.125</c:v>
                </c:pt>
                <c:pt idx="2763">
                  <c:v>43216.166666666664</c:v>
                </c:pt>
                <c:pt idx="2764">
                  <c:v>43216.208333333336</c:v>
                </c:pt>
                <c:pt idx="2765">
                  <c:v>43216.25</c:v>
                </c:pt>
                <c:pt idx="2766">
                  <c:v>43216.291666666664</c:v>
                </c:pt>
                <c:pt idx="2767">
                  <c:v>43216.333333333336</c:v>
                </c:pt>
                <c:pt idx="2768">
                  <c:v>43216.375</c:v>
                </c:pt>
                <c:pt idx="2769">
                  <c:v>43216.416666666664</c:v>
                </c:pt>
                <c:pt idx="2770">
                  <c:v>43216.458333333336</c:v>
                </c:pt>
                <c:pt idx="2771">
                  <c:v>43216.5</c:v>
                </c:pt>
                <c:pt idx="2772">
                  <c:v>43216.541666666664</c:v>
                </c:pt>
                <c:pt idx="2773">
                  <c:v>43216.583333333336</c:v>
                </c:pt>
                <c:pt idx="2774">
                  <c:v>43216.625</c:v>
                </c:pt>
                <c:pt idx="2775">
                  <c:v>43216.666666666664</c:v>
                </c:pt>
                <c:pt idx="2776">
                  <c:v>43216.708333333336</c:v>
                </c:pt>
                <c:pt idx="2777">
                  <c:v>43216.75</c:v>
                </c:pt>
                <c:pt idx="2778">
                  <c:v>43216.791666666664</c:v>
                </c:pt>
                <c:pt idx="2779">
                  <c:v>43216.833333333336</c:v>
                </c:pt>
                <c:pt idx="2780">
                  <c:v>43216.875</c:v>
                </c:pt>
                <c:pt idx="2781">
                  <c:v>43216.916666666664</c:v>
                </c:pt>
                <c:pt idx="2782">
                  <c:v>43216.958333333336</c:v>
                </c:pt>
                <c:pt idx="2783">
                  <c:v>43217</c:v>
                </c:pt>
                <c:pt idx="2784">
                  <c:v>43217.041666666664</c:v>
                </c:pt>
                <c:pt idx="2785">
                  <c:v>43217.083333333336</c:v>
                </c:pt>
                <c:pt idx="2786">
                  <c:v>43217.125</c:v>
                </c:pt>
                <c:pt idx="2787">
                  <c:v>43217.166666666664</c:v>
                </c:pt>
                <c:pt idx="2788">
                  <c:v>43217.208333333336</c:v>
                </c:pt>
                <c:pt idx="2789">
                  <c:v>43217.25</c:v>
                </c:pt>
                <c:pt idx="2790">
                  <c:v>43217.291666666664</c:v>
                </c:pt>
                <c:pt idx="2791">
                  <c:v>43217.333333333336</c:v>
                </c:pt>
                <c:pt idx="2792">
                  <c:v>43217.375</c:v>
                </c:pt>
                <c:pt idx="2793">
                  <c:v>43217.416666666664</c:v>
                </c:pt>
                <c:pt idx="2794">
                  <c:v>43217.458333333336</c:v>
                </c:pt>
                <c:pt idx="2795">
                  <c:v>43217.5</c:v>
                </c:pt>
                <c:pt idx="2796">
                  <c:v>43217.541666666664</c:v>
                </c:pt>
                <c:pt idx="2797">
                  <c:v>43217.583333333336</c:v>
                </c:pt>
                <c:pt idx="2798">
                  <c:v>43217.625</c:v>
                </c:pt>
                <c:pt idx="2799">
                  <c:v>43217.666666666664</c:v>
                </c:pt>
                <c:pt idx="2800">
                  <c:v>43217.708333333336</c:v>
                </c:pt>
                <c:pt idx="2801">
                  <c:v>43217.75</c:v>
                </c:pt>
                <c:pt idx="2802">
                  <c:v>43217.791666666664</c:v>
                </c:pt>
                <c:pt idx="2803">
                  <c:v>43217.833333333336</c:v>
                </c:pt>
                <c:pt idx="2804">
                  <c:v>43217.875</c:v>
                </c:pt>
                <c:pt idx="2805">
                  <c:v>43217.916666666664</c:v>
                </c:pt>
                <c:pt idx="2806">
                  <c:v>43217.958333333336</c:v>
                </c:pt>
                <c:pt idx="2807">
                  <c:v>43218</c:v>
                </c:pt>
                <c:pt idx="2808">
                  <c:v>43218.041666666664</c:v>
                </c:pt>
                <c:pt idx="2809">
                  <c:v>43218.083333333336</c:v>
                </c:pt>
                <c:pt idx="2810">
                  <c:v>43218.125</c:v>
                </c:pt>
                <c:pt idx="2811">
                  <c:v>43218.166666666664</c:v>
                </c:pt>
                <c:pt idx="2812">
                  <c:v>43218.208333333336</c:v>
                </c:pt>
                <c:pt idx="2813">
                  <c:v>43218.25</c:v>
                </c:pt>
                <c:pt idx="2814">
                  <c:v>43218.291666666664</c:v>
                </c:pt>
                <c:pt idx="2815">
                  <c:v>43218.333333333336</c:v>
                </c:pt>
                <c:pt idx="2816">
                  <c:v>43218.375</c:v>
                </c:pt>
                <c:pt idx="2817">
                  <c:v>43218.416666666664</c:v>
                </c:pt>
                <c:pt idx="2818">
                  <c:v>43218.458333333336</c:v>
                </c:pt>
                <c:pt idx="2819">
                  <c:v>43218.5</c:v>
                </c:pt>
                <c:pt idx="2820">
                  <c:v>43218.541666666664</c:v>
                </c:pt>
                <c:pt idx="2821">
                  <c:v>43218.583333333336</c:v>
                </c:pt>
                <c:pt idx="2822">
                  <c:v>43218.625</c:v>
                </c:pt>
                <c:pt idx="2823">
                  <c:v>43218.666666666664</c:v>
                </c:pt>
                <c:pt idx="2824">
                  <c:v>43218.708333333336</c:v>
                </c:pt>
                <c:pt idx="2825">
                  <c:v>43218.75</c:v>
                </c:pt>
                <c:pt idx="2826">
                  <c:v>43218.791666666664</c:v>
                </c:pt>
                <c:pt idx="2827">
                  <c:v>43218.833333333336</c:v>
                </c:pt>
                <c:pt idx="2828">
                  <c:v>43218.875</c:v>
                </c:pt>
                <c:pt idx="2829">
                  <c:v>43218.916666666664</c:v>
                </c:pt>
                <c:pt idx="2830">
                  <c:v>43218.958333333336</c:v>
                </c:pt>
                <c:pt idx="2831">
                  <c:v>43219</c:v>
                </c:pt>
                <c:pt idx="2832">
                  <c:v>43219.041666666664</c:v>
                </c:pt>
                <c:pt idx="2833">
                  <c:v>43219.083333333336</c:v>
                </c:pt>
                <c:pt idx="2834">
                  <c:v>43219.125</c:v>
                </c:pt>
                <c:pt idx="2835">
                  <c:v>43219.166666666664</c:v>
                </c:pt>
                <c:pt idx="2836">
                  <c:v>43219.208333333336</c:v>
                </c:pt>
                <c:pt idx="2837">
                  <c:v>43219.25</c:v>
                </c:pt>
                <c:pt idx="2838">
                  <c:v>43219.291666666664</c:v>
                </c:pt>
                <c:pt idx="2839">
                  <c:v>43219.333333333336</c:v>
                </c:pt>
                <c:pt idx="2840">
                  <c:v>43219.375</c:v>
                </c:pt>
                <c:pt idx="2841">
                  <c:v>43219.416666666664</c:v>
                </c:pt>
                <c:pt idx="2842">
                  <c:v>43219.458333333336</c:v>
                </c:pt>
                <c:pt idx="2843">
                  <c:v>43219.5</c:v>
                </c:pt>
                <c:pt idx="2844">
                  <c:v>43219.541666666664</c:v>
                </c:pt>
                <c:pt idx="2845">
                  <c:v>43219.583333333336</c:v>
                </c:pt>
                <c:pt idx="2846">
                  <c:v>43219.625</c:v>
                </c:pt>
                <c:pt idx="2847">
                  <c:v>43219.666666666664</c:v>
                </c:pt>
                <c:pt idx="2848">
                  <c:v>43219.708333333336</c:v>
                </c:pt>
                <c:pt idx="2849">
                  <c:v>43219.75</c:v>
                </c:pt>
                <c:pt idx="2850">
                  <c:v>43219.791666666664</c:v>
                </c:pt>
                <c:pt idx="2851">
                  <c:v>43219.833333333336</c:v>
                </c:pt>
                <c:pt idx="2852">
                  <c:v>43219.875</c:v>
                </c:pt>
                <c:pt idx="2853">
                  <c:v>43219.916666666664</c:v>
                </c:pt>
                <c:pt idx="2854">
                  <c:v>43219.958333333336</c:v>
                </c:pt>
                <c:pt idx="2855">
                  <c:v>43220</c:v>
                </c:pt>
                <c:pt idx="2856">
                  <c:v>43220.041666666664</c:v>
                </c:pt>
                <c:pt idx="2857">
                  <c:v>43220.083333333336</c:v>
                </c:pt>
                <c:pt idx="2858">
                  <c:v>43220.125</c:v>
                </c:pt>
                <c:pt idx="2859">
                  <c:v>43220.166666666664</c:v>
                </c:pt>
                <c:pt idx="2860">
                  <c:v>43220.208333333336</c:v>
                </c:pt>
                <c:pt idx="2861">
                  <c:v>43220.25</c:v>
                </c:pt>
                <c:pt idx="2862">
                  <c:v>43220.291666666664</c:v>
                </c:pt>
                <c:pt idx="2863">
                  <c:v>43220.333333333336</c:v>
                </c:pt>
                <c:pt idx="2864">
                  <c:v>43220.375</c:v>
                </c:pt>
                <c:pt idx="2865">
                  <c:v>43220.416666666664</c:v>
                </c:pt>
                <c:pt idx="2866">
                  <c:v>43220.458333333336</c:v>
                </c:pt>
                <c:pt idx="2867">
                  <c:v>43220.5</c:v>
                </c:pt>
                <c:pt idx="2868">
                  <c:v>43220.541666666664</c:v>
                </c:pt>
                <c:pt idx="2869">
                  <c:v>43220.583333333336</c:v>
                </c:pt>
                <c:pt idx="2870">
                  <c:v>43220.625</c:v>
                </c:pt>
                <c:pt idx="2871">
                  <c:v>43220.666666666664</c:v>
                </c:pt>
                <c:pt idx="2872">
                  <c:v>43220.708333333336</c:v>
                </c:pt>
                <c:pt idx="2873">
                  <c:v>43220.75</c:v>
                </c:pt>
                <c:pt idx="2874">
                  <c:v>43220.791666666664</c:v>
                </c:pt>
                <c:pt idx="2875">
                  <c:v>43220.833333333336</c:v>
                </c:pt>
                <c:pt idx="2876">
                  <c:v>43220.875</c:v>
                </c:pt>
                <c:pt idx="2877">
                  <c:v>43220.916666666664</c:v>
                </c:pt>
                <c:pt idx="2878">
                  <c:v>43220.958333333336</c:v>
                </c:pt>
                <c:pt idx="2879">
                  <c:v>43221</c:v>
                </c:pt>
                <c:pt idx="2880">
                  <c:v>43221.041666666664</c:v>
                </c:pt>
                <c:pt idx="2881">
                  <c:v>43221.083333333336</c:v>
                </c:pt>
                <c:pt idx="2882">
                  <c:v>43221.125</c:v>
                </c:pt>
                <c:pt idx="2883">
                  <c:v>43221.166666666664</c:v>
                </c:pt>
                <c:pt idx="2884">
                  <c:v>43221.208333333336</c:v>
                </c:pt>
                <c:pt idx="2885">
                  <c:v>43221.25</c:v>
                </c:pt>
                <c:pt idx="2886">
                  <c:v>43221.291666666664</c:v>
                </c:pt>
                <c:pt idx="2887">
                  <c:v>43221.333333333336</c:v>
                </c:pt>
                <c:pt idx="2888">
                  <c:v>43221.375</c:v>
                </c:pt>
                <c:pt idx="2889">
                  <c:v>43221.416666666664</c:v>
                </c:pt>
                <c:pt idx="2890">
                  <c:v>43221.458333333336</c:v>
                </c:pt>
                <c:pt idx="2891">
                  <c:v>43221.5</c:v>
                </c:pt>
                <c:pt idx="2892">
                  <c:v>43221.541666666664</c:v>
                </c:pt>
                <c:pt idx="2893">
                  <c:v>43221.583333333336</c:v>
                </c:pt>
                <c:pt idx="2894">
                  <c:v>43221.625</c:v>
                </c:pt>
                <c:pt idx="2895">
                  <c:v>43221.666666666664</c:v>
                </c:pt>
                <c:pt idx="2896">
                  <c:v>43221.708333333336</c:v>
                </c:pt>
                <c:pt idx="2897">
                  <c:v>43221.75</c:v>
                </c:pt>
                <c:pt idx="2898">
                  <c:v>43221.791666666664</c:v>
                </c:pt>
                <c:pt idx="2899">
                  <c:v>43221.833333333336</c:v>
                </c:pt>
                <c:pt idx="2900">
                  <c:v>43221.875</c:v>
                </c:pt>
                <c:pt idx="2901">
                  <c:v>43221.916666666664</c:v>
                </c:pt>
                <c:pt idx="2902">
                  <c:v>43221.958333333336</c:v>
                </c:pt>
                <c:pt idx="2903">
                  <c:v>43222</c:v>
                </c:pt>
                <c:pt idx="2904">
                  <c:v>43222.041666666664</c:v>
                </c:pt>
                <c:pt idx="2905">
                  <c:v>43222.083333333336</c:v>
                </c:pt>
                <c:pt idx="2906">
                  <c:v>43222.125</c:v>
                </c:pt>
                <c:pt idx="2907">
                  <c:v>43222.166666666664</c:v>
                </c:pt>
                <c:pt idx="2908">
                  <c:v>43222.208333333336</c:v>
                </c:pt>
                <c:pt idx="2909">
                  <c:v>43222.25</c:v>
                </c:pt>
                <c:pt idx="2910">
                  <c:v>43222.291666666664</c:v>
                </c:pt>
                <c:pt idx="2911">
                  <c:v>43222.333333333336</c:v>
                </c:pt>
                <c:pt idx="2912">
                  <c:v>43222.375</c:v>
                </c:pt>
                <c:pt idx="2913">
                  <c:v>43222.416666666664</c:v>
                </c:pt>
                <c:pt idx="2914">
                  <c:v>43222.458333333336</c:v>
                </c:pt>
                <c:pt idx="2915">
                  <c:v>43222.5</c:v>
                </c:pt>
                <c:pt idx="2916">
                  <c:v>43222.541666666664</c:v>
                </c:pt>
                <c:pt idx="2917">
                  <c:v>43222.583333333336</c:v>
                </c:pt>
                <c:pt idx="2918">
                  <c:v>43222.625</c:v>
                </c:pt>
                <c:pt idx="2919">
                  <c:v>43222.666666666664</c:v>
                </c:pt>
                <c:pt idx="2920">
                  <c:v>43222.708333333336</c:v>
                </c:pt>
                <c:pt idx="2921">
                  <c:v>43222.75</c:v>
                </c:pt>
                <c:pt idx="2922">
                  <c:v>43222.791666666664</c:v>
                </c:pt>
                <c:pt idx="2923">
                  <c:v>43222.833333333336</c:v>
                </c:pt>
                <c:pt idx="2924">
                  <c:v>43222.875</c:v>
                </c:pt>
                <c:pt idx="2925">
                  <c:v>43222.916666666664</c:v>
                </c:pt>
                <c:pt idx="2926">
                  <c:v>43222.958333333336</c:v>
                </c:pt>
                <c:pt idx="2927">
                  <c:v>43223</c:v>
                </c:pt>
                <c:pt idx="2928">
                  <c:v>43223.041666666664</c:v>
                </c:pt>
                <c:pt idx="2929">
                  <c:v>43223.083333333336</c:v>
                </c:pt>
                <c:pt idx="2930">
                  <c:v>43223.125</c:v>
                </c:pt>
                <c:pt idx="2931">
                  <c:v>43223.166666666664</c:v>
                </c:pt>
                <c:pt idx="2932">
                  <c:v>43223.208333333336</c:v>
                </c:pt>
                <c:pt idx="2933">
                  <c:v>43223.25</c:v>
                </c:pt>
                <c:pt idx="2934">
                  <c:v>43223.291666666664</c:v>
                </c:pt>
                <c:pt idx="2935">
                  <c:v>43223.333333333336</c:v>
                </c:pt>
                <c:pt idx="2936">
                  <c:v>43223.375</c:v>
                </c:pt>
                <c:pt idx="2937">
                  <c:v>43223.416666666664</c:v>
                </c:pt>
                <c:pt idx="2938">
                  <c:v>43223.458333333336</c:v>
                </c:pt>
                <c:pt idx="2939">
                  <c:v>43223.5</c:v>
                </c:pt>
                <c:pt idx="2940">
                  <c:v>43223.541666666664</c:v>
                </c:pt>
                <c:pt idx="2941">
                  <c:v>43223.583333333336</c:v>
                </c:pt>
                <c:pt idx="2942">
                  <c:v>43223.625</c:v>
                </c:pt>
                <c:pt idx="2943">
                  <c:v>43223.666666666664</c:v>
                </c:pt>
                <c:pt idx="2944">
                  <c:v>43223.708333333336</c:v>
                </c:pt>
                <c:pt idx="2945">
                  <c:v>43223.75</c:v>
                </c:pt>
                <c:pt idx="2946">
                  <c:v>43223.791666666664</c:v>
                </c:pt>
                <c:pt idx="2947">
                  <c:v>43223.833333333336</c:v>
                </c:pt>
                <c:pt idx="2948">
                  <c:v>43223.875</c:v>
                </c:pt>
                <c:pt idx="2949">
                  <c:v>43223.916666666664</c:v>
                </c:pt>
                <c:pt idx="2950">
                  <c:v>43223.958333333336</c:v>
                </c:pt>
                <c:pt idx="2951">
                  <c:v>43224</c:v>
                </c:pt>
                <c:pt idx="2952">
                  <c:v>43224.041666666664</c:v>
                </c:pt>
                <c:pt idx="2953">
                  <c:v>43224.083333333336</c:v>
                </c:pt>
                <c:pt idx="2954">
                  <c:v>43224.125</c:v>
                </c:pt>
                <c:pt idx="2955">
                  <c:v>43224.166666666664</c:v>
                </c:pt>
                <c:pt idx="2956">
                  <c:v>43224.208333333336</c:v>
                </c:pt>
                <c:pt idx="2957">
                  <c:v>43224.25</c:v>
                </c:pt>
                <c:pt idx="2958">
                  <c:v>43224.291666666664</c:v>
                </c:pt>
                <c:pt idx="2959">
                  <c:v>43224.333333333336</c:v>
                </c:pt>
                <c:pt idx="2960">
                  <c:v>43224.375</c:v>
                </c:pt>
                <c:pt idx="2961">
                  <c:v>43224.416666666664</c:v>
                </c:pt>
                <c:pt idx="2962">
                  <c:v>43224.458333333336</c:v>
                </c:pt>
                <c:pt idx="2963">
                  <c:v>43224.5</c:v>
                </c:pt>
                <c:pt idx="2964">
                  <c:v>43224.541666666664</c:v>
                </c:pt>
                <c:pt idx="2965">
                  <c:v>43224.583333333336</c:v>
                </c:pt>
                <c:pt idx="2966">
                  <c:v>43224.625</c:v>
                </c:pt>
                <c:pt idx="2967">
                  <c:v>43224.666666666664</c:v>
                </c:pt>
                <c:pt idx="2968">
                  <c:v>43224.708333333336</c:v>
                </c:pt>
                <c:pt idx="2969">
                  <c:v>43224.75</c:v>
                </c:pt>
                <c:pt idx="2970">
                  <c:v>43224.791666666664</c:v>
                </c:pt>
                <c:pt idx="2971">
                  <c:v>43224.833333333336</c:v>
                </c:pt>
                <c:pt idx="2972">
                  <c:v>43224.875</c:v>
                </c:pt>
                <c:pt idx="2973">
                  <c:v>43224.916666666664</c:v>
                </c:pt>
                <c:pt idx="2974">
                  <c:v>43224.958333333336</c:v>
                </c:pt>
                <c:pt idx="2975">
                  <c:v>43225</c:v>
                </c:pt>
                <c:pt idx="2976">
                  <c:v>43225.041666666664</c:v>
                </c:pt>
                <c:pt idx="2977">
                  <c:v>43225.083333333336</c:v>
                </c:pt>
                <c:pt idx="2978">
                  <c:v>43225.125</c:v>
                </c:pt>
                <c:pt idx="2979">
                  <c:v>43225.166666666664</c:v>
                </c:pt>
                <c:pt idx="2980">
                  <c:v>43225.208333333336</c:v>
                </c:pt>
                <c:pt idx="2981">
                  <c:v>43225.25</c:v>
                </c:pt>
                <c:pt idx="2982">
                  <c:v>43225.291666666664</c:v>
                </c:pt>
                <c:pt idx="2983">
                  <c:v>43225.333333333336</c:v>
                </c:pt>
                <c:pt idx="2984">
                  <c:v>43225.375</c:v>
                </c:pt>
                <c:pt idx="2985">
                  <c:v>43225.416666666664</c:v>
                </c:pt>
                <c:pt idx="2986">
                  <c:v>43225.458333333336</c:v>
                </c:pt>
                <c:pt idx="2987">
                  <c:v>43225.5</c:v>
                </c:pt>
                <c:pt idx="2988">
                  <c:v>43225.541666666664</c:v>
                </c:pt>
                <c:pt idx="2989">
                  <c:v>43225.583333333336</c:v>
                </c:pt>
                <c:pt idx="2990">
                  <c:v>43225.625</c:v>
                </c:pt>
                <c:pt idx="2991">
                  <c:v>43225.666666666664</c:v>
                </c:pt>
                <c:pt idx="2992">
                  <c:v>43225.708333333336</c:v>
                </c:pt>
                <c:pt idx="2993">
                  <c:v>43225.75</c:v>
                </c:pt>
                <c:pt idx="2994">
                  <c:v>43225.791666666664</c:v>
                </c:pt>
                <c:pt idx="2995">
                  <c:v>43225.833333333336</c:v>
                </c:pt>
                <c:pt idx="2996">
                  <c:v>43225.875</c:v>
                </c:pt>
                <c:pt idx="2997">
                  <c:v>43225.916666666664</c:v>
                </c:pt>
                <c:pt idx="2998">
                  <c:v>43225.958333333336</c:v>
                </c:pt>
                <c:pt idx="2999">
                  <c:v>43226</c:v>
                </c:pt>
                <c:pt idx="3000">
                  <c:v>43226.041666666664</c:v>
                </c:pt>
                <c:pt idx="3001">
                  <c:v>43226.083333333336</c:v>
                </c:pt>
                <c:pt idx="3002">
                  <c:v>43226.125</c:v>
                </c:pt>
                <c:pt idx="3003">
                  <c:v>43226.166666666664</c:v>
                </c:pt>
                <c:pt idx="3004">
                  <c:v>43226.208333333336</c:v>
                </c:pt>
                <c:pt idx="3005">
                  <c:v>43226.25</c:v>
                </c:pt>
                <c:pt idx="3006">
                  <c:v>43226.291666666664</c:v>
                </c:pt>
                <c:pt idx="3007">
                  <c:v>43226.333333333336</c:v>
                </c:pt>
                <c:pt idx="3008">
                  <c:v>43226.375</c:v>
                </c:pt>
                <c:pt idx="3009">
                  <c:v>43226.416666666664</c:v>
                </c:pt>
                <c:pt idx="3010">
                  <c:v>43226.458333333336</c:v>
                </c:pt>
                <c:pt idx="3011">
                  <c:v>43226.5</c:v>
                </c:pt>
                <c:pt idx="3012">
                  <c:v>43226.541666666664</c:v>
                </c:pt>
                <c:pt idx="3013">
                  <c:v>43226.583333333336</c:v>
                </c:pt>
                <c:pt idx="3014">
                  <c:v>43226.625</c:v>
                </c:pt>
                <c:pt idx="3015">
                  <c:v>43226.666666666664</c:v>
                </c:pt>
                <c:pt idx="3016">
                  <c:v>43226.708333333336</c:v>
                </c:pt>
                <c:pt idx="3017">
                  <c:v>43226.75</c:v>
                </c:pt>
                <c:pt idx="3018">
                  <c:v>43226.791666666664</c:v>
                </c:pt>
                <c:pt idx="3019">
                  <c:v>43226.833333333336</c:v>
                </c:pt>
                <c:pt idx="3020">
                  <c:v>43226.875</c:v>
                </c:pt>
                <c:pt idx="3021">
                  <c:v>43226.916666666664</c:v>
                </c:pt>
                <c:pt idx="3022">
                  <c:v>43226.958333333336</c:v>
                </c:pt>
                <c:pt idx="3023">
                  <c:v>43227</c:v>
                </c:pt>
                <c:pt idx="3024">
                  <c:v>43227.041666666664</c:v>
                </c:pt>
                <c:pt idx="3025">
                  <c:v>43227.083333333336</c:v>
                </c:pt>
                <c:pt idx="3026">
                  <c:v>43227.125</c:v>
                </c:pt>
                <c:pt idx="3027">
                  <c:v>43227.166666666664</c:v>
                </c:pt>
                <c:pt idx="3028">
                  <c:v>43227.208333333336</c:v>
                </c:pt>
                <c:pt idx="3029">
                  <c:v>43227.25</c:v>
                </c:pt>
                <c:pt idx="3030">
                  <c:v>43227.291666666664</c:v>
                </c:pt>
                <c:pt idx="3031">
                  <c:v>43227.333333333336</c:v>
                </c:pt>
                <c:pt idx="3032">
                  <c:v>43227.375</c:v>
                </c:pt>
                <c:pt idx="3033">
                  <c:v>43227.416666666664</c:v>
                </c:pt>
                <c:pt idx="3034">
                  <c:v>43227.458333333336</c:v>
                </c:pt>
                <c:pt idx="3035">
                  <c:v>43227.5</c:v>
                </c:pt>
                <c:pt idx="3036">
                  <c:v>43227.541666666664</c:v>
                </c:pt>
                <c:pt idx="3037">
                  <c:v>43227.583333333336</c:v>
                </c:pt>
                <c:pt idx="3038">
                  <c:v>43227.625</c:v>
                </c:pt>
                <c:pt idx="3039">
                  <c:v>43227.666666666664</c:v>
                </c:pt>
                <c:pt idx="3040">
                  <c:v>43227.708333333336</c:v>
                </c:pt>
                <c:pt idx="3041">
                  <c:v>43227.75</c:v>
                </c:pt>
                <c:pt idx="3042">
                  <c:v>43227.791666666664</c:v>
                </c:pt>
                <c:pt idx="3043">
                  <c:v>43227.833333333336</c:v>
                </c:pt>
                <c:pt idx="3044">
                  <c:v>43227.875</c:v>
                </c:pt>
                <c:pt idx="3045">
                  <c:v>43227.916666666664</c:v>
                </c:pt>
                <c:pt idx="3046">
                  <c:v>43227.958333333336</c:v>
                </c:pt>
                <c:pt idx="3047">
                  <c:v>43228</c:v>
                </c:pt>
                <c:pt idx="3048">
                  <c:v>43228.041666666664</c:v>
                </c:pt>
                <c:pt idx="3049">
                  <c:v>43228.083333333336</c:v>
                </c:pt>
                <c:pt idx="3050">
                  <c:v>43228.125</c:v>
                </c:pt>
                <c:pt idx="3051">
                  <c:v>43228.166666666664</c:v>
                </c:pt>
                <c:pt idx="3052">
                  <c:v>43228.208333333336</c:v>
                </c:pt>
                <c:pt idx="3053">
                  <c:v>43228.25</c:v>
                </c:pt>
                <c:pt idx="3054">
                  <c:v>43228.291666666664</c:v>
                </c:pt>
                <c:pt idx="3055">
                  <c:v>43228.333333333336</c:v>
                </c:pt>
                <c:pt idx="3056">
                  <c:v>43228.375</c:v>
                </c:pt>
                <c:pt idx="3057">
                  <c:v>43228.416666666664</c:v>
                </c:pt>
                <c:pt idx="3058">
                  <c:v>43228.458333333336</c:v>
                </c:pt>
                <c:pt idx="3059">
                  <c:v>43228.5</c:v>
                </c:pt>
                <c:pt idx="3060">
                  <c:v>43228.541666666664</c:v>
                </c:pt>
                <c:pt idx="3061">
                  <c:v>43228.583333333336</c:v>
                </c:pt>
                <c:pt idx="3062">
                  <c:v>43228.625</c:v>
                </c:pt>
                <c:pt idx="3063">
                  <c:v>43228.666666666664</c:v>
                </c:pt>
                <c:pt idx="3064">
                  <c:v>43228.708333333336</c:v>
                </c:pt>
                <c:pt idx="3065">
                  <c:v>43228.75</c:v>
                </c:pt>
                <c:pt idx="3066">
                  <c:v>43228.791666666664</c:v>
                </c:pt>
                <c:pt idx="3067">
                  <c:v>43228.833333333336</c:v>
                </c:pt>
                <c:pt idx="3068">
                  <c:v>43228.875</c:v>
                </c:pt>
                <c:pt idx="3069">
                  <c:v>43228.916666666664</c:v>
                </c:pt>
                <c:pt idx="3070">
                  <c:v>43228.958333333336</c:v>
                </c:pt>
                <c:pt idx="3071">
                  <c:v>43229</c:v>
                </c:pt>
                <c:pt idx="3072">
                  <c:v>43229.041666666664</c:v>
                </c:pt>
                <c:pt idx="3073">
                  <c:v>43229.083333333336</c:v>
                </c:pt>
                <c:pt idx="3074">
                  <c:v>43229.125</c:v>
                </c:pt>
                <c:pt idx="3075">
                  <c:v>43229.166666666664</c:v>
                </c:pt>
                <c:pt idx="3076">
                  <c:v>43229.208333333336</c:v>
                </c:pt>
                <c:pt idx="3077">
                  <c:v>43229.25</c:v>
                </c:pt>
                <c:pt idx="3078">
                  <c:v>43229.291666666664</c:v>
                </c:pt>
                <c:pt idx="3079">
                  <c:v>43229.333333333336</c:v>
                </c:pt>
                <c:pt idx="3080">
                  <c:v>43229.375</c:v>
                </c:pt>
                <c:pt idx="3081">
                  <c:v>43229.416666666664</c:v>
                </c:pt>
                <c:pt idx="3082">
                  <c:v>43229.458333333336</c:v>
                </c:pt>
                <c:pt idx="3083">
                  <c:v>43229.5</c:v>
                </c:pt>
                <c:pt idx="3084">
                  <c:v>43229.541666666664</c:v>
                </c:pt>
                <c:pt idx="3085">
                  <c:v>43229.583333333336</c:v>
                </c:pt>
                <c:pt idx="3086">
                  <c:v>43229.625</c:v>
                </c:pt>
                <c:pt idx="3087">
                  <c:v>43229.666666666664</c:v>
                </c:pt>
                <c:pt idx="3088">
                  <c:v>43229.708333333336</c:v>
                </c:pt>
                <c:pt idx="3089">
                  <c:v>43229.75</c:v>
                </c:pt>
                <c:pt idx="3090">
                  <c:v>43229.791666666664</c:v>
                </c:pt>
                <c:pt idx="3091">
                  <c:v>43229.833333333336</c:v>
                </c:pt>
                <c:pt idx="3092">
                  <c:v>43229.875</c:v>
                </c:pt>
                <c:pt idx="3093">
                  <c:v>43229.916666666664</c:v>
                </c:pt>
                <c:pt idx="3094">
                  <c:v>43229.958333333336</c:v>
                </c:pt>
                <c:pt idx="3095">
                  <c:v>43230</c:v>
                </c:pt>
                <c:pt idx="3096">
                  <c:v>43230.041666666664</c:v>
                </c:pt>
                <c:pt idx="3097">
                  <c:v>43230.083333333336</c:v>
                </c:pt>
                <c:pt idx="3098">
                  <c:v>43230.125</c:v>
                </c:pt>
                <c:pt idx="3099">
                  <c:v>43230.166666666664</c:v>
                </c:pt>
                <c:pt idx="3100">
                  <c:v>43230.208333333336</c:v>
                </c:pt>
                <c:pt idx="3101">
                  <c:v>43230.25</c:v>
                </c:pt>
                <c:pt idx="3102">
                  <c:v>43230.291666666664</c:v>
                </c:pt>
                <c:pt idx="3103">
                  <c:v>43230.333333333336</c:v>
                </c:pt>
                <c:pt idx="3104">
                  <c:v>43230.375</c:v>
                </c:pt>
                <c:pt idx="3105">
                  <c:v>43230.416666666664</c:v>
                </c:pt>
                <c:pt idx="3106">
                  <c:v>43230.458333333336</c:v>
                </c:pt>
                <c:pt idx="3107">
                  <c:v>43230.5</c:v>
                </c:pt>
                <c:pt idx="3108">
                  <c:v>43230.541666666664</c:v>
                </c:pt>
                <c:pt idx="3109">
                  <c:v>43230.583333333336</c:v>
                </c:pt>
                <c:pt idx="3110">
                  <c:v>43230.625</c:v>
                </c:pt>
                <c:pt idx="3111">
                  <c:v>43230.666666666664</c:v>
                </c:pt>
                <c:pt idx="3112">
                  <c:v>43230.708333333336</c:v>
                </c:pt>
                <c:pt idx="3113">
                  <c:v>43230.75</c:v>
                </c:pt>
                <c:pt idx="3114">
                  <c:v>43230.791666666664</c:v>
                </c:pt>
                <c:pt idx="3115">
                  <c:v>43230.833333333336</c:v>
                </c:pt>
                <c:pt idx="3116">
                  <c:v>43230.875</c:v>
                </c:pt>
                <c:pt idx="3117">
                  <c:v>43230.916666666664</c:v>
                </c:pt>
                <c:pt idx="3118">
                  <c:v>43230.958333333336</c:v>
                </c:pt>
                <c:pt idx="3119">
                  <c:v>43231</c:v>
                </c:pt>
                <c:pt idx="3120">
                  <c:v>43231.041666666664</c:v>
                </c:pt>
                <c:pt idx="3121">
                  <c:v>43231.083333333336</c:v>
                </c:pt>
                <c:pt idx="3122">
                  <c:v>43231.125</c:v>
                </c:pt>
                <c:pt idx="3123">
                  <c:v>43231.166666666664</c:v>
                </c:pt>
                <c:pt idx="3124">
                  <c:v>43231.208333333336</c:v>
                </c:pt>
                <c:pt idx="3125">
                  <c:v>43231.25</c:v>
                </c:pt>
                <c:pt idx="3126">
                  <c:v>43231.291666666664</c:v>
                </c:pt>
                <c:pt idx="3127">
                  <c:v>43231.333333333336</c:v>
                </c:pt>
                <c:pt idx="3128">
                  <c:v>43231.375</c:v>
                </c:pt>
                <c:pt idx="3129">
                  <c:v>43231.416666666664</c:v>
                </c:pt>
                <c:pt idx="3130">
                  <c:v>43231.458333333336</c:v>
                </c:pt>
                <c:pt idx="3131">
                  <c:v>43231.5</c:v>
                </c:pt>
                <c:pt idx="3132">
                  <c:v>43231.541666666664</c:v>
                </c:pt>
                <c:pt idx="3133">
                  <c:v>43231.583333333336</c:v>
                </c:pt>
                <c:pt idx="3134">
                  <c:v>43231.625</c:v>
                </c:pt>
                <c:pt idx="3135">
                  <c:v>43231.666666666664</c:v>
                </c:pt>
                <c:pt idx="3136">
                  <c:v>43231.708333333336</c:v>
                </c:pt>
                <c:pt idx="3137">
                  <c:v>43231.75</c:v>
                </c:pt>
                <c:pt idx="3138">
                  <c:v>43231.791666666664</c:v>
                </c:pt>
                <c:pt idx="3139">
                  <c:v>43231.833333333336</c:v>
                </c:pt>
                <c:pt idx="3140">
                  <c:v>43231.875</c:v>
                </c:pt>
                <c:pt idx="3141">
                  <c:v>43231.916666666664</c:v>
                </c:pt>
                <c:pt idx="3142">
                  <c:v>43231.958333333336</c:v>
                </c:pt>
                <c:pt idx="3143">
                  <c:v>43232</c:v>
                </c:pt>
                <c:pt idx="3144">
                  <c:v>43232.041666666664</c:v>
                </c:pt>
                <c:pt idx="3145">
                  <c:v>43232.083333333336</c:v>
                </c:pt>
                <c:pt idx="3146">
                  <c:v>43232.125</c:v>
                </c:pt>
                <c:pt idx="3147">
                  <c:v>43232.166666666664</c:v>
                </c:pt>
                <c:pt idx="3148">
                  <c:v>43232.208333333336</c:v>
                </c:pt>
                <c:pt idx="3149">
                  <c:v>43232.25</c:v>
                </c:pt>
                <c:pt idx="3150">
                  <c:v>43232.291666666664</c:v>
                </c:pt>
                <c:pt idx="3151">
                  <c:v>43232.333333333336</c:v>
                </c:pt>
                <c:pt idx="3152">
                  <c:v>43232.375</c:v>
                </c:pt>
                <c:pt idx="3153">
                  <c:v>43232.416666666664</c:v>
                </c:pt>
                <c:pt idx="3154">
                  <c:v>43232.458333333336</c:v>
                </c:pt>
                <c:pt idx="3155">
                  <c:v>43232.5</c:v>
                </c:pt>
                <c:pt idx="3156">
                  <c:v>43232.541666666664</c:v>
                </c:pt>
                <c:pt idx="3157">
                  <c:v>43232.583333333336</c:v>
                </c:pt>
                <c:pt idx="3158">
                  <c:v>43232.625</c:v>
                </c:pt>
                <c:pt idx="3159">
                  <c:v>43232.666666666664</c:v>
                </c:pt>
                <c:pt idx="3160">
                  <c:v>43232.708333333336</c:v>
                </c:pt>
                <c:pt idx="3161">
                  <c:v>43232.75</c:v>
                </c:pt>
                <c:pt idx="3162">
                  <c:v>43232.791666666664</c:v>
                </c:pt>
                <c:pt idx="3163">
                  <c:v>43232.833333333336</c:v>
                </c:pt>
                <c:pt idx="3164">
                  <c:v>43232.875</c:v>
                </c:pt>
                <c:pt idx="3165">
                  <c:v>43232.916666666664</c:v>
                </c:pt>
                <c:pt idx="3166">
                  <c:v>43232.958333333336</c:v>
                </c:pt>
                <c:pt idx="3167">
                  <c:v>43233</c:v>
                </c:pt>
                <c:pt idx="3168">
                  <c:v>43233.041666666664</c:v>
                </c:pt>
                <c:pt idx="3169">
                  <c:v>43233.083333333336</c:v>
                </c:pt>
                <c:pt idx="3170">
                  <c:v>43233.125</c:v>
                </c:pt>
                <c:pt idx="3171">
                  <c:v>43233.166666666664</c:v>
                </c:pt>
                <c:pt idx="3172">
                  <c:v>43233.208333333336</c:v>
                </c:pt>
                <c:pt idx="3173">
                  <c:v>43233.25</c:v>
                </c:pt>
                <c:pt idx="3174">
                  <c:v>43233.291666666664</c:v>
                </c:pt>
                <c:pt idx="3175">
                  <c:v>43233.333333333336</c:v>
                </c:pt>
                <c:pt idx="3176">
                  <c:v>43233.375</c:v>
                </c:pt>
                <c:pt idx="3177">
                  <c:v>43233.416666666664</c:v>
                </c:pt>
                <c:pt idx="3178">
                  <c:v>43233.458333333336</c:v>
                </c:pt>
                <c:pt idx="3179">
                  <c:v>43233.5</c:v>
                </c:pt>
                <c:pt idx="3180">
                  <c:v>43233.541666666664</c:v>
                </c:pt>
                <c:pt idx="3181">
                  <c:v>43233.583333333336</c:v>
                </c:pt>
                <c:pt idx="3182">
                  <c:v>43233.625</c:v>
                </c:pt>
                <c:pt idx="3183">
                  <c:v>43233.666666666664</c:v>
                </c:pt>
                <c:pt idx="3184">
                  <c:v>43233.708333333336</c:v>
                </c:pt>
                <c:pt idx="3185">
                  <c:v>43233.75</c:v>
                </c:pt>
                <c:pt idx="3186">
                  <c:v>43233.791666666664</c:v>
                </c:pt>
                <c:pt idx="3187">
                  <c:v>43233.833333333336</c:v>
                </c:pt>
                <c:pt idx="3188">
                  <c:v>43233.875</c:v>
                </c:pt>
                <c:pt idx="3189">
                  <c:v>43233.916666666664</c:v>
                </c:pt>
                <c:pt idx="3190">
                  <c:v>43233.958333333336</c:v>
                </c:pt>
                <c:pt idx="3191">
                  <c:v>43234</c:v>
                </c:pt>
                <c:pt idx="3192">
                  <c:v>43234.041666666664</c:v>
                </c:pt>
                <c:pt idx="3193">
                  <c:v>43234.083333333336</c:v>
                </c:pt>
                <c:pt idx="3194">
                  <c:v>43234.125</c:v>
                </c:pt>
                <c:pt idx="3195">
                  <c:v>43234.166666666664</c:v>
                </c:pt>
                <c:pt idx="3196">
                  <c:v>43234.208333333336</c:v>
                </c:pt>
                <c:pt idx="3197">
                  <c:v>43234.25</c:v>
                </c:pt>
                <c:pt idx="3198">
                  <c:v>43234.291666666664</c:v>
                </c:pt>
                <c:pt idx="3199">
                  <c:v>43234.333333333336</c:v>
                </c:pt>
                <c:pt idx="3200">
                  <c:v>43234.375</c:v>
                </c:pt>
                <c:pt idx="3201">
                  <c:v>43234.416666666664</c:v>
                </c:pt>
                <c:pt idx="3202">
                  <c:v>43234.458333333336</c:v>
                </c:pt>
                <c:pt idx="3203">
                  <c:v>43234.5</c:v>
                </c:pt>
                <c:pt idx="3204">
                  <c:v>43234.541666666664</c:v>
                </c:pt>
                <c:pt idx="3205">
                  <c:v>43234.583333333336</c:v>
                </c:pt>
                <c:pt idx="3206">
                  <c:v>43234.625</c:v>
                </c:pt>
                <c:pt idx="3207">
                  <c:v>43234.666666666664</c:v>
                </c:pt>
                <c:pt idx="3208">
                  <c:v>43234.708333333336</c:v>
                </c:pt>
                <c:pt idx="3209">
                  <c:v>43234.75</c:v>
                </c:pt>
                <c:pt idx="3210">
                  <c:v>43234.791666666664</c:v>
                </c:pt>
                <c:pt idx="3211">
                  <c:v>43234.833333333336</c:v>
                </c:pt>
                <c:pt idx="3212">
                  <c:v>43234.875</c:v>
                </c:pt>
                <c:pt idx="3213">
                  <c:v>43234.916666666664</c:v>
                </c:pt>
                <c:pt idx="3214">
                  <c:v>43234.958333333336</c:v>
                </c:pt>
                <c:pt idx="3215">
                  <c:v>43235</c:v>
                </c:pt>
                <c:pt idx="3216">
                  <c:v>43235.041666666664</c:v>
                </c:pt>
                <c:pt idx="3217">
                  <c:v>43235.083333333336</c:v>
                </c:pt>
                <c:pt idx="3218">
                  <c:v>43235.125</c:v>
                </c:pt>
                <c:pt idx="3219">
                  <c:v>43235.166666666664</c:v>
                </c:pt>
                <c:pt idx="3220">
                  <c:v>43235.208333333336</c:v>
                </c:pt>
                <c:pt idx="3221">
                  <c:v>43235.25</c:v>
                </c:pt>
                <c:pt idx="3222">
                  <c:v>43235.291666666664</c:v>
                </c:pt>
                <c:pt idx="3223">
                  <c:v>43235.333333333336</c:v>
                </c:pt>
                <c:pt idx="3224">
                  <c:v>43235.375</c:v>
                </c:pt>
                <c:pt idx="3225">
                  <c:v>43235.416666666664</c:v>
                </c:pt>
                <c:pt idx="3226">
                  <c:v>43235.458333333336</c:v>
                </c:pt>
                <c:pt idx="3227">
                  <c:v>43235.5</c:v>
                </c:pt>
                <c:pt idx="3228">
                  <c:v>43235.541666666664</c:v>
                </c:pt>
                <c:pt idx="3229">
                  <c:v>43235.583333333336</c:v>
                </c:pt>
                <c:pt idx="3230">
                  <c:v>43235.625</c:v>
                </c:pt>
                <c:pt idx="3231">
                  <c:v>43235.666666666664</c:v>
                </c:pt>
                <c:pt idx="3232">
                  <c:v>43235.708333333336</c:v>
                </c:pt>
                <c:pt idx="3233">
                  <c:v>43235.75</c:v>
                </c:pt>
                <c:pt idx="3234">
                  <c:v>43235.791666666664</c:v>
                </c:pt>
                <c:pt idx="3235">
                  <c:v>43235.833333333336</c:v>
                </c:pt>
                <c:pt idx="3236">
                  <c:v>43235.875</c:v>
                </c:pt>
                <c:pt idx="3237">
                  <c:v>43235.916666666664</c:v>
                </c:pt>
                <c:pt idx="3238">
                  <c:v>43235.958333333336</c:v>
                </c:pt>
                <c:pt idx="3239">
                  <c:v>43236</c:v>
                </c:pt>
                <c:pt idx="3240">
                  <c:v>43236.041666666664</c:v>
                </c:pt>
                <c:pt idx="3241">
                  <c:v>43236.083333333336</c:v>
                </c:pt>
                <c:pt idx="3242">
                  <c:v>43236.125</c:v>
                </c:pt>
                <c:pt idx="3243">
                  <c:v>43236.166666666664</c:v>
                </c:pt>
                <c:pt idx="3244">
                  <c:v>43236.208333333336</c:v>
                </c:pt>
                <c:pt idx="3245">
                  <c:v>43236.25</c:v>
                </c:pt>
                <c:pt idx="3246">
                  <c:v>43236.291666666664</c:v>
                </c:pt>
                <c:pt idx="3247">
                  <c:v>43236.333333333336</c:v>
                </c:pt>
                <c:pt idx="3248">
                  <c:v>43236.375</c:v>
                </c:pt>
                <c:pt idx="3249">
                  <c:v>43236.416666666664</c:v>
                </c:pt>
                <c:pt idx="3250">
                  <c:v>43236.458333333336</c:v>
                </c:pt>
                <c:pt idx="3251">
                  <c:v>43236.5</c:v>
                </c:pt>
                <c:pt idx="3252">
                  <c:v>43236.541666666664</c:v>
                </c:pt>
                <c:pt idx="3253">
                  <c:v>43236.583333333336</c:v>
                </c:pt>
                <c:pt idx="3254">
                  <c:v>43236.625</c:v>
                </c:pt>
                <c:pt idx="3255">
                  <c:v>43236.666666666664</c:v>
                </c:pt>
                <c:pt idx="3256">
                  <c:v>43236.708333333336</c:v>
                </c:pt>
                <c:pt idx="3257">
                  <c:v>43236.75</c:v>
                </c:pt>
                <c:pt idx="3258">
                  <c:v>43236.791666666664</c:v>
                </c:pt>
                <c:pt idx="3259">
                  <c:v>43236.833333333336</c:v>
                </c:pt>
                <c:pt idx="3260">
                  <c:v>43236.875</c:v>
                </c:pt>
                <c:pt idx="3261">
                  <c:v>43236.916666666664</c:v>
                </c:pt>
                <c:pt idx="3262">
                  <c:v>43236.958333333336</c:v>
                </c:pt>
                <c:pt idx="3263">
                  <c:v>43237</c:v>
                </c:pt>
                <c:pt idx="3264">
                  <c:v>43237.041666666664</c:v>
                </c:pt>
                <c:pt idx="3265">
                  <c:v>43237.083333333336</c:v>
                </c:pt>
                <c:pt idx="3266">
                  <c:v>43237.125</c:v>
                </c:pt>
                <c:pt idx="3267">
                  <c:v>43237.166666666664</c:v>
                </c:pt>
                <c:pt idx="3268">
                  <c:v>43237.208333333336</c:v>
                </c:pt>
                <c:pt idx="3269">
                  <c:v>43237.25</c:v>
                </c:pt>
                <c:pt idx="3270">
                  <c:v>43237.291666666664</c:v>
                </c:pt>
                <c:pt idx="3271">
                  <c:v>43237.333333333336</c:v>
                </c:pt>
                <c:pt idx="3272">
                  <c:v>43237.375</c:v>
                </c:pt>
                <c:pt idx="3273">
                  <c:v>43237.416666666664</c:v>
                </c:pt>
                <c:pt idx="3274">
                  <c:v>43237.458333333336</c:v>
                </c:pt>
                <c:pt idx="3275">
                  <c:v>43237.5</c:v>
                </c:pt>
                <c:pt idx="3276">
                  <c:v>43237.541666666664</c:v>
                </c:pt>
                <c:pt idx="3277">
                  <c:v>43237.583333333336</c:v>
                </c:pt>
                <c:pt idx="3278">
                  <c:v>43237.625</c:v>
                </c:pt>
                <c:pt idx="3279">
                  <c:v>43237.666666666664</c:v>
                </c:pt>
                <c:pt idx="3280">
                  <c:v>43237.708333333336</c:v>
                </c:pt>
                <c:pt idx="3281">
                  <c:v>43237.75</c:v>
                </c:pt>
                <c:pt idx="3282">
                  <c:v>43237.791666666664</c:v>
                </c:pt>
                <c:pt idx="3283">
                  <c:v>43237.833333333336</c:v>
                </c:pt>
                <c:pt idx="3284">
                  <c:v>43237.875</c:v>
                </c:pt>
                <c:pt idx="3285">
                  <c:v>43237.916666666664</c:v>
                </c:pt>
                <c:pt idx="3286">
                  <c:v>43237.958333333336</c:v>
                </c:pt>
                <c:pt idx="3287">
                  <c:v>43238</c:v>
                </c:pt>
                <c:pt idx="3288">
                  <c:v>43238.041666666664</c:v>
                </c:pt>
                <c:pt idx="3289">
                  <c:v>43238.083333333336</c:v>
                </c:pt>
                <c:pt idx="3290">
                  <c:v>43238.125</c:v>
                </c:pt>
                <c:pt idx="3291">
                  <c:v>43238.166666666664</c:v>
                </c:pt>
                <c:pt idx="3292">
                  <c:v>43238.208333333336</c:v>
                </c:pt>
                <c:pt idx="3293">
                  <c:v>43238.25</c:v>
                </c:pt>
                <c:pt idx="3294">
                  <c:v>43238.291666666664</c:v>
                </c:pt>
                <c:pt idx="3295">
                  <c:v>43238.333333333336</c:v>
                </c:pt>
                <c:pt idx="3296">
                  <c:v>43238.375</c:v>
                </c:pt>
                <c:pt idx="3297">
                  <c:v>43238.416666666664</c:v>
                </c:pt>
                <c:pt idx="3298">
                  <c:v>43238.458333333336</c:v>
                </c:pt>
                <c:pt idx="3299">
                  <c:v>43238.5</c:v>
                </c:pt>
                <c:pt idx="3300">
                  <c:v>43238.541666666664</c:v>
                </c:pt>
                <c:pt idx="3301">
                  <c:v>43238.583333333336</c:v>
                </c:pt>
                <c:pt idx="3302">
                  <c:v>43238.625</c:v>
                </c:pt>
                <c:pt idx="3303">
                  <c:v>43238.666666666664</c:v>
                </c:pt>
                <c:pt idx="3304">
                  <c:v>43238.708333333336</c:v>
                </c:pt>
                <c:pt idx="3305">
                  <c:v>43238.75</c:v>
                </c:pt>
                <c:pt idx="3306">
                  <c:v>43238.791666666664</c:v>
                </c:pt>
                <c:pt idx="3307">
                  <c:v>43238.833333333336</c:v>
                </c:pt>
                <c:pt idx="3308">
                  <c:v>43238.875</c:v>
                </c:pt>
                <c:pt idx="3309">
                  <c:v>43238.916666666664</c:v>
                </c:pt>
                <c:pt idx="3310">
                  <c:v>43238.958333333336</c:v>
                </c:pt>
                <c:pt idx="3311">
                  <c:v>43239</c:v>
                </c:pt>
                <c:pt idx="3312">
                  <c:v>43239.041666666664</c:v>
                </c:pt>
                <c:pt idx="3313">
                  <c:v>43239.083333333336</c:v>
                </c:pt>
                <c:pt idx="3314">
                  <c:v>43239.125</c:v>
                </c:pt>
                <c:pt idx="3315">
                  <c:v>43239.166666666664</c:v>
                </c:pt>
                <c:pt idx="3316">
                  <c:v>43239.208333333336</c:v>
                </c:pt>
                <c:pt idx="3317">
                  <c:v>43239.25</c:v>
                </c:pt>
                <c:pt idx="3318">
                  <c:v>43239.291666666664</c:v>
                </c:pt>
                <c:pt idx="3319">
                  <c:v>43239.333333333336</c:v>
                </c:pt>
                <c:pt idx="3320">
                  <c:v>43239.375</c:v>
                </c:pt>
                <c:pt idx="3321">
                  <c:v>43239.416666666664</c:v>
                </c:pt>
                <c:pt idx="3322">
                  <c:v>43239.458333333336</c:v>
                </c:pt>
                <c:pt idx="3323">
                  <c:v>43239.5</c:v>
                </c:pt>
                <c:pt idx="3324">
                  <c:v>43239.541666666664</c:v>
                </c:pt>
                <c:pt idx="3325">
                  <c:v>43239.583333333336</c:v>
                </c:pt>
                <c:pt idx="3326">
                  <c:v>43239.625</c:v>
                </c:pt>
                <c:pt idx="3327">
                  <c:v>43239.666666666664</c:v>
                </c:pt>
                <c:pt idx="3328">
                  <c:v>43239.708333333336</c:v>
                </c:pt>
                <c:pt idx="3329">
                  <c:v>43239.75</c:v>
                </c:pt>
                <c:pt idx="3330">
                  <c:v>43239.791666666664</c:v>
                </c:pt>
                <c:pt idx="3331">
                  <c:v>43239.833333333336</c:v>
                </c:pt>
                <c:pt idx="3332">
                  <c:v>43239.875</c:v>
                </c:pt>
                <c:pt idx="3333">
                  <c:v>43239.916666666664</c:v>
                </c:pt>
                <c:pt idx="3334">
                  <c:v>43239.958333333336</c:v>
                </c:pt>
                <c:pt idx="3335">
                  <c:v>43240</c:v>
                </c:pt>
                <c:pt idx="3336">
                  <c:v>43240.041666666664</c:v>
                </c:pt>
                <c:pt idx="3337">
                  <c:v>43240.083333333336</c:v>
                </c:pt>
                <c:pt idx="3338">
                  <c:v>43240.125</c:v>
                </c:pt>
                <c:pt idx="3339">
                  <c:v>43240.166666666664</c:v>
                </c:pt>
                <c:pt idx="3340">
                  <c:v>43240.208333333336</c:v>
                </c:pt>
                <c:pt idx="3341">
                  <c:v>43240.25</c:v>
                </c:pt>
                <c:pt idx="3342">
                  <c:v>43240.291666666664</c:v>
                </c:pt>
                <c:pt idx="3343">
                  <c:v>43240.333333333336</c:v>
                </c:pt>
                <c:pt idx="3344">
                  <c:v>43240.375</c:v>
                </c:pt>
                <c:pt idx="3345">
                  <c:v>43240.416666666664</c:v>
                </c:pt>
                <c:pt idx="3346">
                  <c:v>43240.458333333336</c:v>
                </c:pt>
                <c:pt idx="3347">
                  <c:v>43240.5</c:v>
                </c:pt>
                <c:pt idx="3348">
                  <c:v>43240.541666666664</c:v>
                </c:pt>
                <c:pt idx="3349">
                  <c:v>43240.583333333336</c:v>
                </c:pt>
                <c:pt idx="3350">
                  <c:v>43240.625</c:v>
                </c:pt>
                <c:pt idx="3351">
                  <c:v>43240.666666666664</c:v>
                </c:pt>
                <c:pt idx="3352">
                  <c:v>43240.708333333336</c:v>
                </c:pt>
                <c:pt idx="3353">
                  <c:v>43240.75</c:v>
                </c:pt>
                <c:pt idx="3354">
                  <c:v>43240.791666666664</c:v>
                </c:pt>
                <c:pt idx="3355">
                  <c:v>43240.833333333336</c:v>
                </c:pt>
                <c:pt idx="3356">
                  <c:v>43240.875</c:v>
                </c:pt>
                <c:pt idx="3357">
                  <c:v>43240.916666666664</c:v>
                </c:pt>
                <c:pt idx="3358">
                  <c:v>43240.958333333336</c:v>
                </c:pt>
                <c:pt idx="3359">
                  <c:v>43241</c:v>
                </c:pt>
                <c:pt idx="3360">
                  <c:v>43241.041666666664</c:v>
                </c:pt>
                <c:pt idx="3361">
                  <c:v>43241.083333333336</c:v>
                </c:pt>
                <c:pt idx="3362">
                  <c:v>43241.125</c:v>
                </c:pt>
                <c:pt idx="3363">
                  <c:v>43241.166666666664</c:v>
                </c:pt>
                <c:pt idx="3364">
                  <c:v>43241.208333333336</c:v>
                </c:pt>
                <c:pt idx="3365">
                  <c:v>43241.25</c:v>
                </c:pt>
                <c:pt idx="3366">
                  <c:v>43241.291666666664</c:v>
                </c:pt>
                <c:pt idx="3367">
                  <c:v>43241.333333333336</c:v>
                </c:pt>
                <c:pt idx="3368">
                  <c:v>43241.375</c:v>
                </c:pt>
                <c:pt idx="3369">
                  <c:v>43241.416666666664</c:v>
                </c:pt>
                <c:pt idx="3370">
                  <c:v>43241.458333333336</c:v>
                </c:pt>
                <c:pt idx="3371">
                  <c:v>43241.5</c:v>
                </c:pt>
                <c:pt idx="3372">
                  <c:v>43241.541666666664</c:v>
                </c:pt>
                <c:pt idx="3373">
                  <c:v>43241.583333333336</c:v>
                </c:pt>
                <c:pt idx="3374">
                  <c:v>43241.625</c:v>
                </c:pt>
                <c:pt idx="3375">
                  <c:v>43241.666666666664</c:v>
                </c:pt>
                <c:pt idx="3376">
                  <c:v>43241.708333333336</c:v>
                </c:pt>
                <c:pt idx="3377">
                  <c:v>43241.75</c:v>
                </c:pt>
                <c:pt idx="3378">
                  <c:v>43241.791666666664</c:v>
                </c:pt>
                <c:pt idx="3379">
                  <c:v>43241.833333333336</c:v>
                </c:pt>
                <c:pt idx="3380">
                  <c:v>43241.875</c:v>
                </c:pt>
                <c:pt idx="3381">
                  <c:v>43241.916666666664</c:v>
                </c:pt>
                <c:pt idx="3382">
                  <c:v>43241.958333333336</c:v>
                </c:pt>
                <c:pt idx="3383">
                  <c:v>43242</c:v>
                </c:pt>
                <c:pt idx="3384">
                  <c:v>43242.041666666664</c:v>
                </c:pt>
                <c:pt idx="3385">
                  <c:v>43242.083333333336</c:v>
                </c:pt>
                <c:pt idx="3386">
                  <c:v>43242.125</c:v>
                </c:pt>
                <c:pt idx="3387">
                  <c:v>43242.166666666664</c:v>
                </c:pt>
                <c:pt idx="3388">
                  <c:v>43242.208333333336</c:v>
                </c:pt>
                <c:pt idx="3389">
                  <c:v>43242.25</c:v>
                </c:pt>
                <c:pt idx="3390">
                  <c:v>43242.291666666664</c:v>
                </c:pt>
                <c:pt idx="3391">
                  <c:v>43242.333333333336</c:v>
                </c:pt>
                <c:pt idx="3392">
                  <c:v>43242.375</c:v>
                </c:pt>
                <c:pt idx="3393">
                  <c:v>43242.416666666664</c:v>
                </c:pt>
                <c:pt idx="3394">
                  <c:v>43242.458333333336</c:v>
                </c:pt>
                <c:pt idx="3395">
                  <c:v>43242.5</c:v>
                </c:pt>
                <c:pt idx="3396">
                  <c:v>43242.541666666664</c:v>
                </c:pt>
                <c:pt idx="3397">
                  <c:v>43242.583333333336</c:v>
                </c:pt>
                <c:pt idx="3398">
                  <c:v>43242.625</c:v>
                </c:pt>
                <c:pt idx="3399">
                  <c:v>43242.666666666664</c:v>
                </c:pt>
                <c:pt idx="3400">
                  <c:v>43242.708333333336</c:v>
                </c:pt>
                <c:pt idx="3401">
                  <c:v>43242.75</c:v>
                </c:pt>
                <c:pt idx="3402">
                  <c:v>43242.791666666664</c:v>
                </c:pt>
                <c:pt idx="3403">
                  <c:v>43242.833333333336</c:v>
                </c:pt>
                <c:pt idx="3404">
                  <c:v>43242.875</c:v>
                </c:pt>
                <c:pt idx="3405">
                  <c:v>43242.916666666664</c:v>
                </c:pt>
                <c:pt idx="3406">
                  <c:v>43242.958333333336</c:v>
                </c:pt>
                <c:pt idx="3407">
                  <c:v>43243</c:v>
                </c:pt>
                <c:pt idx="3408">
                  <c:v>43243.041666666664</c:v>
                </c:pt>
                <c:pt idx="3409">
                  <c:v>43243.083333333336</c:v>
                </c:pt>
                <c:pt idx="3410">
                  <c:v>43243.125</c:v>
                </c:pt>
                <c:pt idx="3411">
                  <c:v>43243.166666666664</c:v>
                </c:pt>
                <c:pt idx="3412">
                  <c:v>43243.208333333336</c:v>
                </c:pt>
                <c:pt idx="3413">
                  <c:v>43243.25</c:v>
                </c:pt>
                <c:pt idx="3414">
                  <c:v>43243.291666666664</c:v>
                </c:pt>
                <c:pt idx="3415">
                  <c:v>43243.333333333336</c:v>
                </c:pt>
                <c:pt idx="3416">
                  <c:v>43243.375</c:v>
                </c:pt>
                <c:pt idx="3417">
                  <c:v>43243.416666666664</c:v>
                </c:pt>
                <c:pt idx="3418">
                  <c:v>43243.458333333336</c:v>
                </c:pt>
                <c:pt idx="3419">
                  <c:v>43243.5</c:v>
                </c:pt>
                <c:pt idx="3420">
                  <c:v>43243.541666666664</c:v>
                </c:pt>
                <c:pt idx="3421">
                  <c:v>43243.583333333336</c:v>
                </c:pt>
                <c:pt idx="3422">
                  <c:v>43243.625</c:v>
                </c:pt>
                <c:pt idx="3423">
                  <c:v>43243.666666666664</c:v>
                </c:pt>
                <c:pt idx="3424">
                  <c:v>43243.708333333336</c:v>
                </c:pt>
                <c:pt idx="3425">
                  <c:v>43243.75</c:v>
                </c:pt>
                <c:pt idx="3426">
                  <c:v>43243.791666666664</c:v>
                </c:pt>
                <c:pt idx="3427">
                  <c:v>43243.833333333336</c:v>
                </c:pt>
                <c:pt idx="3428">
                  <c:v>43243.875</c:v>
                </c:pt>
                <c:pt idx="3429">
                  <c:v>43243.916666666664</c:v>
                </c:pt>
                <c:pt idx="3430">
                  <c:v>43243.958333333336</c:v>
                </c:pt>
                <c:pt idx="3431">
                  <c:v>43244</c:v>
                </c:pt>
                <c:pt idx="3432">
                  <c:v>43244.041666666664</c:v>
                </c:pt>
                <c:pt idx="3433">
                  <c:v>43244.083333333336</c:v>
                </c:pt>
                <c:pt idx="3434">
                  <c:v>43244.125</c:v>
                </c:pt>
                <c:pt idx="3435">
                  <c:v>43244.166666666664</c:v>
                </c:pt>
                <c:pt idx="3436">
                  <c:v>43244.208333333336</c:v>
                </c:pt>
                <c:pt idx="3437">
                  <c:v>43244.25</c:v>
                </c:pt>
                <c:pt idx="3438">
                  <c:v>43244.291666666664</c:v>
                </c:pt>
                <c:pt idx="3439">
                  <c:v>43244.333333333336</c:v>
                </c:pt>
                <c:pt idx="3440">
                  <c:v>43244.375</c:v>
                </c:pt>
                <c:pt idx="3441">
                  <c:v>43244.416666666664</c:v>
                </c:pt>
                <c:pt idx="3442">
                  <c:v>43244.458333333336</c:v>
                </c:pt>
                <c:pt idx="3443">
                  <c:v>43244.5</c:v>
                </c:pt>
                <c:pt idx="3444">
                  <c:v>43244.541666666664</c:v>
                </c:pt>
                <c:pt idx="3445">
                  <c:v>43244.583333333336</c:v>
                </c:pt>
                <c:pt idx="3446">
                  <c:v>43244.625</c:v>
                </c:pt>
                <c:pt idx="3447">
                  <c:v>43244.666666666664</c:v>
                </c:pt>
                <c:pt idx="3448">
                  <c:v>43244.708333333336</c:v>
                </c:pt>
                <c:pt idx="3449">
                  <c:v>43244.75</c:v>
                </c:pt>
                <c:pt idx="3450">
                  <c:v>43244.791666666664</c:v>
                </c:pt>
                <c:pt idx="3451">
                  <c:v>43244.833333333336</c:v>
                </c:pt>
                <c:pt idx="3452">
                  <c:v>43244.875</c:v>
                </c:pt>
                <c:pt idx="3453">
                  <c:v>43244.916666666664</c:v>
                </c:pt>
                <c:pt idx="3454">
                  <c:v>43244.958333333336</c:v>
                </c:pt>
                <c:pt idx="3455">
                  <c:v>43245</c:v>
                </c:pt>
                <c:pt idx="3456">
                  <c:v>43245.041666666664</c:v>
                </c:pt>
                <c:pt idx="3457">
                  <c:v>43245.083333333336</c:v>
                </c:pt>
                <c:pt idx="3458">
                  <c:v>43245.125</c:v>
                </c:pt>
                <c:pt idx="3459">
                  <c:v>43245.166666666664</c:v>
                </c:pt>
                <c:pt idx="3460">
                  <c:v>43245.208333333336</c:v>
                </c:pt>
                <c:pt idx="3461">
                  <c:v>43245.25</c:v>
                </c:pt>
                <c:pt idx="3462">
                  <c:v>43245.291666666664</c:v>
                </c:pt>
                <c:pt idx="3463">
                  <c:v>43245.333333333336</c:v>
                </c:pt>
                <c:pt idx="3464">
                  <c:v>43245.375</c:v>
                </c:pt>
                <c:pt idx="3465">
                  <c:v>43245.416666666664</c:v>
                </c:pt>
                <c:pt idx="3466">
                  <c:v>43245.458333333336</c:v>
                </c:pt>
                <c:pt idx="3467">
                  <c:v>43245.5</c:v>
                </c:pt>
                <c:pt idx="3468">
                  <c:v>43245.541666666664</c:v>
                </c:pt>
                <c:pt idx="3469">
                  <c:v>43245.583333333336</c:v>
                </c:pt>
                <c:pt idx="3470">
                  <c:v>43245.625</c:v>
                </c:pt>
                <c:pt idx="3471">
                  <c:v>43245.666666666664</c:v>
                </c:pt>
                <c:pt idx="3472">
                  <c:v>43245.708333333336</c:v>
                </c:pt>
                <c:pt idx="3473">
                  <c:v>43245.75</c:v>
                </c:pt>
                <c:pt idx="3474">
                  <c:v>43245.791666666664</c:v>
                </c:pt>
                <c:pt idx="3475">
                  <c:v>43245.833333333336</c:v>
                </c:pt>
                <c:pt idx="3476">
                  <c:v>43245.875</c:v>
                </c:pt>
                <c:pt idx="3477">
                  <c:v>43245.916666666664</c:v>
                </c:pt>
                <c:pt idx="3478">
                  <c:v>43245.958333333336</c:v>
                </c:pt>
                <c:pt idx="3479">
                  <c:v>43246</c:v>
                </c:pt>
                <c:pt idx="3480">
                  <c:v>43246.041666666664</c:v>
                </c:pt>
                <c:pt idx="3481">
                  <c:v>43246.083333333336</c:v>
                </c:pt>
                <c:pt idx="3482">
                  <c:v>43246.125</c:v>
                </c:pt>
                <c:pt idx="3483">
                  <c:v>43246.166666666664</c:v>
                </c:pt>
                <c:pt idx="3484">
                  <c:v>43246.208333333336</c:v>
                </c:pt>
                <c:pt idx="3485">
                  <c:v>43246.25</c:v>
                </c:pt>
                <c:pt idx="3486">
                  <c:v>43246.291666666664</c:v>
                </c:pt>
                <c:pt idx="3487">
                  <c:v>43246.333333333336</c:v>
                </c:pt>
                <c:pt idx="3488">
                  <c:v>43246.375</c:v>
                </c:pt>
                <c:pt idx="3489">
                  <c:v>43246.416666666664</c:v>
                </c:pt>
                <c:pt idx="3490">
                  <c:v>43246.458333333336</c:v>
                </c:pt>
                <c:pt idx="3491">
                  <c:v>43246.5</c:v>
                </c:pt>
                <c:pt idx="3492">
                  <c:v>43246.541666666664</c:v>
                </c:pt>
                <c:pt idx="3493">
                  <c:v>43246.583333333336</c:v>
                </c:pt>
                <c:pt idx="3494">
                  <c:v>43246.625</c:v>
                </c:pt>
                <c:pt idx="3495">
                  <c:v>43246.666666666664</c:v>
                </c:pt>
                <c:pt idx="3496">
                  <c:v>43246.708333333336</c:v>
                </c:pt>
                <c:pt idx="3497">
                  <c:v>43246.75</c:v>
                </c:pt>
                <c:pt idx="3498">
                  <c:v>43246.791666666664</c:v>
                </c:pt>
                <c:pt idx="3499">
                  <c:v>43246.833333333336</c:v>
                </c:pt>
                <c:pt idx="3500">
                  <c:v>43246.875</c:v>
                </c:pt>
                <c:pt idx="3501">
                  <c:v>43246.916666666664</c:v>
                </c:pt>
                <c:pt idx="3502">
                  <c:v>43246.958333333336</c:v>
                </c:pt>
                <c:pt idx="3503">
                  <c:v>43247</c:v>
                </c:pt>
                <c:pt idx="3504">
                  <c:v>43247.041666666664</c:v>
                </c:pt>
                <c:pt idx="3505">
                  <c:v>43247.083333333336</c:v>
                </c:pt>
                <c:pt idx="3506">
                  <c:v>43247.125</c:v>
                </c:pt>
                <c:pt idx="3507">
                  <c:v>43247.166666666664</c:v>
                </c:pt>
                <c:pt idx="3508">
                  <c:v>43247.208333333336</c:v>
                </c:pt>
                <c:pt idx="3509">
                  <c:v>43247.25</c:v>
                </c:pt>
                <c:pt idx="3510">
                  <c:v>43247.291666666664</c:v>
                </c:pt>
                <c:pt idx="3511">
                  <c:v>43247.333333333336</c:v>
                </c:pt>
                <c:pt idx="3512">
                  <c:v>43247.375</c:v>
                </c:pt>
                <c:pt idx="3513">
                  <c:v>43247.416666666664</c:v>
                </c:pt>
                <c:pt idx="3514">
                  <c:v>43247.458333333336</c:v>
                </c:pt>
                <c:pt idx="3515">
                  <c:v>43247.5</c:v>
                </c:pt>
                <c:pt idx="3516">
                  <c:v>43247.541666666664</c:v>
                </c:pt>
                <c:pt idx="3517">
                  <c:v>43247.583333333336</c:v>
                </c:pt>
                <c:pt idx="3518">
                  <c:v>43247.625</c:v>
                </c:pt>
                <c:pt idx="3519">
                  <c:v>43247.666666666664</c:v>
                </c:pt>
                <c:pt idx="3520">
                  <c:v>43247.708333333336</c:v>
                </c:pt>
                <c:pt idx="3521">
                  <c:v>43247.75</c:v>
                </c:pt>
                <c:pt idx="3522">
                  <c:v>43247.791666666664</c:v>
                </c:pt>
                <c:pt idx="3523">
                  <c:v>43247.833333333336</c:v>
                </c:pt>
                <c:pt idx="3524">
                  <c:v>43247.875</c:v>
                </c:pt>
                <c:pt idx="3525">
                  <c:v>43247.916666666664</c:v>
                </c:pt>
                <c:pt idx="3526">
                  <c:v>43247.958333333336</c:v>
                </c:pt>
                <c:pt idx="3527">
                  <c:v>43248</c:v>
                </c:pt>
                <c:pt idx="3528">
                  <c:v>43248.041666666664</c:v>
                </c:pt>
                <c:pt idx="3529">
                  <c:v>43248.083333333336</c:v>
                </c:pt>
                <c:pt idx="3530">
                  <c:v>43248.125</c:v>
                </c:pt>
                <c:pt idx="3531">
                  <c:v>43248.166666666664</c:v>
                </c:pt>
                <c:pt idx="3532">
                  <c:v>43248.208333333336</c:v>
                </c:pt>
                <c:pt idx="3533">
                  <c:v>43248.25</c:v>
                </c:pt>
                <c:pt idx="3534">
                  <c:v>43248.291666666664</c:v>
                </c:pt>
                <c:pt idx="3535">
                  <c:v>43248.333333333336</c:v>
                </c:pt>
                <c:pt idx="3536">
                  <c:v>43248.375</c:v>
                </c:pt>
                <c:pt idx="3537">
                  <c:v>43248.416666666664</c:v>
                </c:pt>
                <c:pt idx="3538">
                  <c:v>43248.458333333336</c:v>
                </c:pt>
                <c:pt idx="3539">
                  <c:v>43248.5</c:v>
                </c:pt>
                <c:pt idx="3540">
                  <c:v>43248.541666666664</c:v>
                </c:pt>
                <c:pt idx="3541">
                  <c:v>43248.583333333336</c:v>
                </c:pt>
                <c:pt idx="3542">
                  <c:v>43248.625</c:v>
                </c:pt>
                <c:pt idx="3543">
                  <c:v>43248.666666666664</c:v>
                </c:pt>
                <c:pt idx="3544">
                  <c:v>43248.708333333336</c:v>
                </c:pt>
                <c:pt idx="3545">
                  <c:v>43248.75</c:v>
                </c:pt>
                <c:pt idx="3546">
                  <c:v>43248.791666666664</c:v>
                </c:pt>
                <c:pt idx="3547">
                  <c:v>43248.833333333336</c:v>
                </c:pt>
                <c:pt idx="3548">
                  <c:v>43248.875</c:v>
                </c:pt>
                <c:pt idx="3549">
                  <c:v>43248.916666666664</c:v>
                </c:pt>
                <c:pt idx="3550">
                  <c:v>43248.958333333336</c:v>
                </c:pt>
                <c:pt idx="3551">
                  <c:v>43249</c:v>
                </c:pt>
                <c:pt idx="3552">
                  <c:v>43249.041666666664</c:v>
                </c:pt>
                <c:pt idx="3553">
                  <c:v>43249.083333333336</c:v>
                </c:pt>
                <c:pt idx="3554">
                  <c:v>43249.125</c:v>
                </c:pt>
                <c:pt idx="3555">
                  <c:v>43249.166666666664</c:v>
                </c:pt>
                <c:pt idx="3556">
                  <c:v>43249.208333333336</c:v>
                </c:pt>
                <c:pt idx="3557">
                  <c:v>43249.25</c:v>
                </c:pt>
                <c:pt idx="3558">
                  <c:v>43249.291666666664</c:v>
                </c:pt>
                <c:pt idx="3559">
                  <c:v>43249.333333333336</c:v>
                </c:pt>
                <c:pt idx="3560">
                  <c:v>43249.375</c:v>
                </c:pt>
                <c:pt idx="3561">
                  <c:v>43249.416666666664</c:v>
                </c:pt>
                <c:pt idx="3562">
                  <c:v>43249.458333333336</c:v>
                </c:pt>
                <c:pt idx="3563">
                  <c:v>43249.5</c:v>
                </c:pt>
                <c:pt idx="3564">
                  <c:v>43249.541666666664</c:v>
                </c:pt>
                <c:pt idx="3565">
                  <c:v>43249.583333333336</c:v>
                </c:pt>
                <c:pt idx="3566">
                  <c:v>43249.625</c:v>
                </c:pt>
                <c:pt idx="3567">
                  <c:v>43249.666666666664</c:v>
                </c:pt>
                <c:pt idx="3568">
                  <c:v>43249.708333333336</c:v>
                </c:pt>
                <c:pt idx="3569">
                  <c:v>43249.75</c:v>
                </c:pt>
                <c:pt idx="3570">
                  <c:v>43249.791666666664</c:v>
                </c:pt>
                <c:pt idx="3571">
                  <c:v>43249.833333333336</c:v>
                </c:pt>
                <c:pt idx="3572">
                  <c:v>43249.875</c:v>
                </c:pt>
                <c:pt idx="3573">
                  <c:v>43249.916666666664</c:v>
                </c:pt>
                <c:pt idx="3574">
                  <c:v>43249.958333333336</c:v>
                </c:pt>
                <c:pt idx="3575">
                  <c:v>43250</c:v>
                </c:pt>
                <c:pt idx="3576">
                  <c:v>43250.041666666664</c:v>
                </c:pt>
                <c:pt idx="3577">
                  <c:v>43250.083333333336</c:v>
                </c:pt>
                <c:pt idx="3578">
                  <c:v>43250.125</c:v>
                </c:pt>
                <c:pt idx="3579">
                  <c:v>43250.166666666664</c:v>
                </c:pt>
                <c:pt idx="3580">
                  <c:v>43250.208333333336</c:v>
                </c:pt>
                <c:pt idx="3581">
                  <c:v>43250.25</c:v>
                </c:pt>
                <c:pt idx="3582">
                  <c:v>43250.291666666664</c:v>
                </c:pt>
                <c:pt idx="3583">
                  <c:v>43250.333333333336</c:v>
                </c:pt>
                <c:pt idx="3584">
                  <c:v>43250.375</c:v>
                </c:pt>
                <c:pt idx="3585">
                  <c:v>43250.416666666664</c:v>
                </c:pt>
                <c:pt idx="3586">
                  <c:v>43250.458333333336</c:v>
                </c:pt>
                <c:pt idx="3587">
                  <c:v>43250.5</c:v>
                </c:pt>
                <c:pt idx="3588">
                  <c:v>43250.541666666664</c:v>
                </c:pt>
                <c:pt idx="3589">
                  <c:v>43250.583333333336</c:v>
                </c:pt>
                <c:pt idx="3590">
                  <c:v>43250.625</c:v>
                </c:pt>
                <c:pt idx="3591">
                  <c:v>43250.666666666664</c:v>
                </c:pt>
                <c:pt idx="3592">
                  <c:v>43250.708333333336</c:v>
                </c:pt>
                <c:pt idx="3593">
                  <c:v>43250.75</c:v>
                </c:pt>
                <c:pt idx="3594">
                  <c:v>43250.791666666664</c:v>
                </c:pt>
                <c:pt idx="3595">
                  <c:v>43250.833333333336</c:v>
                </c:pt>
                <c:pt idx="3596">
                  <c:v>43250.875</c:v>
                </c:pt>
                <c:pt idx="3597">
                  <c:v>43250.916666666664</c:v>
                </c:pt>
                <c:pt idx="3598">
                  <c:v>43250.958333333336</c:v>
                </c:pt>
                <c:pt idx="3599">
                  <c:v>43251</c:v>
                </c:pt>
                <c:pt idx="3600">
                  <c:v>43251.041666666664</c:v>
                </c:pt>
                <c:pt idx="3601">
                  <c:v>43251.083333333336</c:v>
                </c:pt>
                <c:pt idx="3602">
                  <c:v>43251.125</c:v>
                </c:pt>
                <c:pt idx="3603">
                  <c:v>43251.166666666664</c:v>
                </c:pt>
                <c:pt idx="3604">
                  <c:v>43251.208333333336</c:v>
                </c:pt>
                <c:pt idx="3605">
                  <c:v>43251.25</c:v>
                </c:pt>
                <c:pt idx="3606">
                  <c:v>43251.291666666664</c:v>
                </c:pt>
                <c:pt idx="3607">
                  <c:v>43251.333333333336</c:v>
                </c:pt>
                <c:pt idx="3608">
                  <c:v>43251.375</c:v>
                </c:pt>
                <c:pt idx="3609">
                  <c:v>43251.416666666664</c:v>
                </c:pt>
                <c:pt idx="3610">
                  <c:v>43251.458333333336</c:v>
                </c:pt>
                <c:pt idx="3611">
                  <c:v>43251.5</c:v>
                </c:pt>
                <c:pt idx="3612">
                  <c:v>43251.541666666664</c:v>
                </c:pt>
                <c:pt idx="3613">
                  <c:v>43251.583333333336</c:v>
                </c:pt>
                <c:pt idx="3614">
                  <c:v>43251.625</c:v>
                </c:pt>
                <c:pt idx="3615">
                  <c:v>43251.666666666664</c:v>
                </c:pt>
                <c:pt idx="3616">
                  <c:v>43251.708333333336</c:v>
                </c:pt>
                <c:pt idx="3617">
                  <c:v>43251.75</c:v>
                </c:pt>
                <c:pt idx="3618">
                  <c:v>43251.791666666664</c:v>
                </c:pt>
                <c:pt idx="3619">
                  <c:v>43251.833333333336</c:v>
                </c:pt>
                <c:pt idx="3620">
                  <c:v>43251.875</c:v>
                </c:pt>
                <c:pt idx="3621">
                  <c:v>43251.916666666664</c:v>
                </c:pt>
                <c:pt idx="3622">
                  <c:v>43251.958333333336</c:v>
                </c:pt>
                <c:pt idx="3623">
                  <c:v>43252</c:v>
                </c:pt>
                <c:pt idx="3624">
                  <c:v>43252.041666666664</c:v>
                </c:pt>
                <c:pt idx="3625">
                  <c:v>43252.083333333336</c:v>
                </c:pt>
                <c:pt idx="3626">
                  <c:v>43252.125</c:v>
                </c:pt>
                <c:pt idx="3627">
                  <c:v>43252.166666666664</c:v>
                </c:pt>
                <c:pt idx="3628">
                  <c:v>43252.208333333336</c:v>
                </c:pt>
                <c:pt idx="3629">
                  <c:v>43252.25</c:v>
                </c:pt>
                <c:pt idx="3630">
                  <c:v>43252.291666666664</c:v>
                </c:pt>
                <c:pt idx="3631">
                  <c:v>43252.333333333336</c:v>
                </c:pt>
                <c:pt idx="3632">
                  <c:v>43252.375</c:v>
                </c:pt>
                <c:pt idx="3633">
                  <c:v>43252.416666666664</c:v>
                </c:pt>
                <c:pt idx="3634">
                  <c:v>43252.458333333336</c:v>
                </c:pt>
                <c:pt idx="3635">
                  <c:v>43252.5</c:v>
                </c:pt>
                <c:pt idx="3636">
                  <c:v>43252.541666666664</c:v>
                </c:pt>
                <c:pt idx="3637">
                  <c:v>43252.583333333336</c:v>
                </c:pt>
                <c:pt idx="3638">
                  <c:v>43252.625</c:v>
                </c:pt>
                <c:pt idx="3639">
                  <c:v>43252.666666666664</c:v>
                </c:pt>
                <c:pt idx="3640">
                  <c:v>43252.708333333336</c:v>
                </c:pt>
                <c:pt idx="3641">
                  <c:v>43252.75</c:v>
                </c:pt>
                <c:pt idx="3642">
                  <c:v>43252.791666666664</c:v>
                </c:pt>
                <c:pt idx="3643">
                  <c:v>43252.833333333336</c:v>
                </c:pt>
                <c:pt idx="3644">
                  <c:v>43252.875</c:v>
                </c:pt>
                <c:pt idx="3645">
                  <c:v>43252.916666666664</c:v>
                </c:pt>
                <c:pt idx="3646">
                  <c:v>43252.958333333336</c:v>
                </c:pt>
                <c:pt idx="3647">
                  <c:v>43253</c:v>
                </c:pt>
                <c:pt idx="3648">
                  <c:v>43253.041666666664</c:v>
                </c:pt>
                <c:pt idx="3649">
                  <c:v>43253.083333333336</c:v>
                </c:pt>
                <c:pt idx="3650">
                  <c:v>43253.125</c:v>
                </c:pt>
                <c:pt idx="3651">
                  <c:v>43253.166666666664</c:v>
                </c:pt>
                <c:pt idx="3652">
                  <c:v>43253.208333333336</c:v>
                </c:pt>
                <c:pt idx="3653">
                  <c:v>43253.25</c:v>
                </c:pt>
                <c:pt idx="3654">
                  <c:v>43253.291666666664</c:v>
                </c:pt>
                <c:pt idx="3655">
                  <c:v>43253.333333333336</c:v>
                </c:pt>
                <c:pt idx="3656">
                  <c:v>43253.375</c:v>
                </c:pt>
                <c:pt idx="3657">
                  <c:v>43253.416666666664</c:v>
                </c:pt>
                <c:pt idx="3658">
                  <c:v>43253.458333333336</c:v>
                </c:pt>
                <c:pt idx="3659">
                  <c:v>43253.5</c:v>
                </c:pt>
                <c:pt idx="3660">
                  <c:v>43253.541666666664</c:v>
                </c:pt>
                <c:pt idx="3661">
                  <c:v>43253.583333333336</c:v>
                </c:pt>
                <c:pt idx="3662">
                  <c:v>43253.625</c:v>
                </c:pt>
                <c:pt idx="3663">
                  <c:v>43253.666666666664</c:v>
                </c:pt>
                <c:pt idx="3664">
                  <c:v>43253.708333333336</c:v>
                </c:pt>
                <c:pt idx="3665">
                  <c:v>43253.75</c:v>
                </c:pt>
                <c:pt idx="3666">
                  <c:v>43253.791666666664</c:v>
                </c:pt>
                <c:pt idx="3667">
                  <c:v>43253.833333333336</c:v>
                </c:pt>
                <c:pt idx="3668">
                  <c:v>43253.875</c:v>
                </c:pt>
                <c:pt idx="3669">
                  <c:v>43253.916666666664</c:v>
                </c:pt>
                <c:pt idx="3670">
                  <c:v>43253.958333333336</c:v>
                </c:pt>
                <c:pt idx="3671">
                  <c:v>43254</c:v>
                </c:pt>
                <c:pt idx="3672">
                  <c:v>43254.041666666664</c:v>
                </c:pt>
                <c:pt idx="3673">
                  <c:v>43254.083333333336</c:v>
                </c:pt>
                <c:pt idx="3674">
                  <c:v>43254.125</c:v>
                </c:pt>
                <c:pt idx="3675">
                  <c:v>43254.166666666664</c:v>
                </c:pt>
                <c:pt idx="3676">
                  <c:v>43254.208333333336</c:v>
                </c:pt>
                <c:pt idx="3677">
                  <c:v>43254.25</c:v>
                </c:pt>
                <c:pt idx="3678">
                  <c:v>43254.291666666664</c:v>
                </c:pt>
                <c:pt idx="3679">
                  <c:v>43254.333333333336</c:v>
                </c:pt>
                <c:pt idx="3680">
                  <c:v>43254.375</c:v>
                </c:pt>
                <c:pt idx="3681">
                  <c:v>43254.416666666664</c:v>
                </c:pt>
                <c:pt idx="3682">
                  <c:v>43254.458333333336</c:v>
                </c:pt>
                <c:pt idx="3683">
                  <c:v>43254.5</c:v>
                </c:pt>
                <c:pt idx="3684">
                  <c:v>43254.541666666664</c:v>
                </c:pt>
                <c:pt idx="3685">
                  <c:v>43254.583333333336</c:v>
                </c:pt>
                <c:pt idx="3686">
                  <c:v>43254.625</c:v>
                </c:pt>
                <c:pt idx="3687">
                  <c:v>43254.666666666664</c:v>
                </c:pt>
                <c:pt idx="3688">
                  <c:v>43254.708333333336</c:v>
                </c:pt>
                <c:pt idx="3689">
                  <c:v>43254.75</c:v>
                </c:pt>
                <c:pt idx="3690">
                  <c:v>43254.791666666664</c:v>
                </c:pt>
                <c:pt idx="3691">
                  <c:v>43254.833333333336</c:v>
                </c:pt>
                <c:pt idx="3692">
                  <c:v>43254.875</c:v>
                </c:pt>
                <c:pt idx="3693">
                  <c:v>43254.916666666664</c:v>
                </c:pt>
                <c:pt idx="3694">
                  <c:v>43254.958333333336</c:v>
                </c:pt>
                <c:pt idx="3695">
                  <c:v>43255</c:v>
                </c:pt>
                <c:pt idx="3696">
                  <c:v>43255.041666666664</c:v>
                </c:pt>
                <c:pt idx="3697">
                  <c:v>43255.083333333336</c:v>
                </c:pt>
                <c:pt idx="3698">
                  <c:v>43255.125</c:v>
                </c:pt>
                <c:pt idx="3699">
                  <c:v>43255.166666666664</c:v>
                </c:pt>
                <c:pt idx="3700">
                  <c:v>43255.208333333336</c:v>
                </c:pt>
                <c:pt idx="3701">
                  <c:v>43255.25</c:v>
                </c:pt>
                <c:pt idx="3702">
                  <c:v>43255.291666666664</c:v>
                </c:pt>
                <c:pt idx="3703">
                  <c:v>43255.333333333336</c:v>
                </c:pt>
                <c:pt idx="3704">
                  <c:v>43255.375</c:v>
                </c:pt>
                <c:pt idx="3705">
                  <c:v>43255.416666666664</c:v>
                </c:pt>
                <c:pt idx="3706">
                  <c:v>43255.458333333336</c:v>
                </c:pt>
                <c:pt idx="3707">
                  <c:v>43255.5</c:v>
                </c:pt>
                <c:pt idx="3708">
                  <c:v>43255.541666666664</c:v>
                </c:pt>
                <c:pt idx="3709">
                  <c:v>43255.583333333336</c:v>
                </c:pt>
                <c:pt idx="3710">
                  <c:v>43255.625</c:v>
                </c:pt>
                <c:pt idx="3711">
                  <c:v>43255.666666666664</c:v>
                </c:pt>
                <c:pt idx="3712">
                  <c:v>43255.708333333336</c:v>
                </c:pt>
                <c:pt idx="3713">
                  <c:v>43255.75</c:v>
                </c:pt>
                <c:pt idx="3714">
                  <c:v>43255.791666666664</c:v>
                </c:pt>
                <c:pt idx="3715">
                  <c:v>43255.833333333336</c:v>
                </c:pt>
                <c:pt idx="3716">
                  <c:v>43255.875</c:v>
                </c:pt>
                <c:pt idx="3717">
                  <c:v>43255.916666666664</c:v>
                </c:pt>
                <c:pt idx="3718">
                  <c:v>43255.958333333336</c:v>
                </c:pt>
                <c:pt idx="3719">
                  <c:v>43256</c:v>
                </c:pt>
                <c:pt idx="3720">
                  <c:v>43256.041666666664</c:v>
                </c:pt>
                <c:pt idx="3721">
                  <c:v>43256.083333333336</c:v>
                </c:pt>
                <c:pt idx="3722">
                  <c:v>43256.125</c:v>
                </c:pt>
                <c:pt idx="3723">
                  <c:v>43256.166666666664</c:v>
                </c:pt>
                <c:pt idx="3724">
                  <c:v>43256.208333333336</c:v>
                </c:pt>
                <c:pt idx="3725">
                  <c:v>43256.25</c:v>
                </c:pt>
                <c:pt idx="3726">
                  <c:v>43256.291666666664</c:v>
                </c:pt>
                <c:pt idx="3727">
                  <c:v>43256.333333333336</c:v>
                </c:pt>
                <c:pt idx="3728">
                  <c:v>43256.375</c:v>
                </c:pt>
                <c:pt idx="3729">
                  <c:v>43256.416666666664</c:v>
                </c:pt>
                <c:pt idx="3730">
                  <c:v>43256.458333333336</c:v>
                </c:pt>
                <c:pt idx="3731">
                  <c:v>43256.5</c:v>
                </c:pt>
                <c:pt idx="3732">
                  <c:v>43256.541666666664</c:v>
                </c:pt>
                <c:pt idx="3733">
                  <c:v>43256.583333333336</c:v>
                </c:pt>
                <c:pt idx="3734">
                  <c:v>43256.625</c:v>
                </c:pt>
                <c:pt idx="3735">
                  <c:v>43256.666666666664</c:v>
                </c:pt>
                <c:pt idx="3736">
                  <c:v>43256.708333333336</c:v>
                </c:pt>
                <c:pt idx="3737">
                  <c:v>43256.75</c:v>
                </c:pt>
                <c:pt idx="3738">
                  <c:v>43256.791666666664</c:v>
                </c:pt>
                <c:pt idx="3739">
                  <c:v>43256.833333333336</c:v>
                </c:pt>
                <c:pt idx="3740">
                  <c:v>43256.875</c:v>
                </c:pt>
                <c:pt idx="3741">
                  <c:v>43256.916666666664</c:v>
                </c:pt>
                <c:pt idx="3742">
                  <c:v>43256.958333333336</c:v>
                </c:pt>
                <c:pt idx="3743">
                  <c:v>43257</c:v>
                </c:pt>
                <c:pt idx="3744">
                  <c:v>43257.041666666664</c:v>
                </c:pt>
                <c:pt idx="3745">
                  <c:v>43257.083333333336</c:v>
                </c:pt>
                <c:pt idx="3746">
                  <c:v>43257.125</c:v>
                </c:pt>
                <c:pt idx="3747">
                  <c:v>43257.166666666664</c:v>
                </c:pt>
                <c:pt idx="3748">
                  <c:v>43257.208333333336</c:v>
                </c:pt>
                <c:pt idx="3749">
                  <c:v>43257.25</c:v>
                </c:pt>
                <c:pt idx="3750">
                  <c:v>43257.291666666664</c:v>
                </c:pt>
                <c:pt idx="3751">
                  <c:v>43257.333333333336</c:v>
                </c:pt>
                <c:pt idx="3752">
                  <c:v>43257.375</c:v>
                </c:pt>
                <c:pt idx="3753">
                  <c:v>43257.416666666664</c:v>
                </c:pt>
                <c:pt idx="3754">
                  <c:v>43257.458333333336</c:v>
                </c:pt>
                <c:pt idx="3755">
                  <c:v>43257.5</c:v>
                </c:pt>
                <c:pt idx="3756">
                  <c:v>43257.541666666664</c:v>
                </c:pt>
                <c:pt idx="3757">
                  <c:v>43257.583333333336</c:v>
                </c:pt>
                <c:pt idx="3758">
                  <c:v>43257.625</c:v>
                </c:pt>
                <c:pt idx="3759">
                  <c:v>43257.666666666664</c:v>
                </c:pt>
                <c:pt idx="3760">
                  <c:v>43257.708333333336</c:v>
                </c:pt>
                <c:pt idx="3761">
                  <c:v>43257.75</c:v>
                </c:pt>
                <c:pt idx="3762">
                  <c:v>43257.791666666664</c:v>
                </c:pt>
                <c:pt idx="3763">
                  <c:v>43257.833333333336</c:v>
                </c:pt>
                <c:pt idx="3764">
                  <c:v>43257.875</c:v>
                </c:pt>
                <c:pt idx="3765">
                  <c:v>43257.916666666664</c:v>
                </c:pt>
                <c:pt idx="3766">
                  <c:v>43257.958333333336</c:v>
                </c:pt>
                <c:pt idx="3767">
                  <c:v>43258</c:v>
                </c:pt>
                <c:pt idx="3768">
                  <c:v>43258.041666666664</c:v>
                </c:pt>
                <c:pt idx="3769">
                  <c:v>43258.083333333336</c:v>
                </c:pt>
                <c:pt idx="3770">
                  <c:v>43258.125</c:v>
                </c:pt>
                <c:pt idx="3771">
                  <c:v>43258.166666666664</c:v>
                </c:pt>
                <c:pt idx="3772">
                  <c:v>43258.208333333336</c:v>
                </c:pt>
                <c:pt idx="3773">
                  <c:v>43258.25</c:v>
                </c:pt>
                <c:pt idx="3774">
                  <c:v>43258.291666666664</c:v>
                </c:pt>
                <c:pt idx="3775">
                  <c:v>43258.333333333336</c:v>
                </c:pt>
                <c:pt idx="3776">
                  <c:v>43258.375</c:v>
                </c:pt>
                <c:pt idx="3777">
                  <c:v>43258.416666666664</c:v>
                </c:pt>
                <c:pt idx="3778">
                  <c:v>43258.458333333336</c:v>
                </c:pt>
                <c:pt idx="3779">
                  <c:v>43258.5</c:v>
                </c:pt>
                <c:pt idx="3780">
                  <c:v>43258.541666666664</c:v>
                </c:pt>
                <c:pt idx="3781">
                  <c:v>43258.583333333336</c:v>
                </c:pt>
                <c:pt idx="3782">
                  <c:v>43258.625</c:v>
                </c:pt>
                <c:pt idx="3783">
                  <c:v>43258.666666666664</c:v>
                </c:pt>
                <c:pt idx="3784">
                  <c:v>43258.708333333336</c:v>
                </c:pt>
                <c:pt idx="3785">
                  <c:v>43258.75</c:v>
                </c:pt>
                <c:pt idx="3786">
                  <c:v>43258.791666666664</c:v>
                </c:pt>
                <c:pt idx="3787">
                  <c:v>43258.833333333336</c:v>
                </c:pt>
                <c:pt idx="3788">
                  <c:v>43258.875</c:v>
                </c:pt>
                <c:pt idx="3789">
                  <c:v>43258.916666666664</c:v>
                </c:pt>
                <c:pt idx="3790">
                  <c:v>43258.958333333336</c:v>
                </c:pt>
                <c:pt idx="3791">
                  <c:v>43259</c:v>
                </c:pt>
                <c:pt idx="3792">
                  <c:v>43259.041666666664</c:v>
                </c:pt>
                <c:pt idx="3793">
                  <c:v>43259.083333333336</c:v>
                </c:pt>
                <c:pt idx="3794">
                  <c:v>43259.125</c:v>
                </c:pt>
                <c:pt idx="3795">
                  <c:v>43259.166666666664</c:v>
                </c:pt>
                <c:pt idx="3796">
                  <c:v>43259.208333333336</c:v>
                </c:pt>
                <c:pt idx="3797">
                  <c:v>43259.25</c:v>
                </c:pt>
                <c:pt idx="3798">
                  <c:v>43259.291666666664</c:v>
                </c:pt>
                <c:pt idx="3799">
                  <c:v>43259.333333333336</c:v>
                </c:pt>
                <c:pt idx="3800">
                  <c:v>43259.375</c:v>
                </c:pt>
                <c:pt idx="3801">
                  <c:v>43259.416666666664</c:v>
                </c:pt>
                <c:pt idx="3802">
                  <c:v>43259.458333333336</c:v>
                </c:pt>
                <c:pt idx="3803">
                  <c:v>43259.5</c:v>
                </c:pt>
                <c:pt idx="3804">
                  <c:v>43259.541666666664</c:v>
                </c:pt>
                <c:pt idx="3805">
                  <c:v>43259.583333333336</c:v>
                </c:pt>
                <c:pt idx="3806">
                  <c:v>43259.625</c:v>
                </c:pt>
                <c:pt idx="3807">
                  <c:v>43259.666666666664</c:v>
                </c:pt>
                <c:pt idx="3808">
                  <c:v>43259.708333333336</c:v>
                </c:pt>
                <c:pt idx="3809">
                  <c:v>43259.75</c:v>
                </c:pt>
                <c:pt idx="3810">
                  <c:v>43259.791666666664</c:v>
                </c:pt>
                <c:pt idx="3811">
                  <c:v>43259.833333333336</c:v>
                </c:pt>
                <c:pt idx="3812">
                  <c:v>43259.875</c:v>
                </c:pt>
                <c:pt idx="3813">
                  <c:v>43259.916666666664</c:v>
                </c:pt>
                <c:pt idx="3814">
                  <c:v>43259.958333333336</c:v>
                </c:pt>
                <c:pt idx="3815">
                  <c:v>43260</c:v>
                </c:pt>
                <c:pt idx="3816">
                  <c:v>43260.041666666664</c:v>
                </c:pt>
                <c:pt idx="3817">
                  <c:v>43260.083333333336</c:v>
                </c:pt>
                <c:pt idx="3818">
                  <c:v>43260.125</c:v>
                </c:pt>
                <c:pt idx="3819">
                  <c:v>43260.166666666664</c:v>
                </c:pt>
                <c:pt idx="3820">
                  <c:v>43260.208333333336</c:v>
                </c:pt>
                <c:pt idx="3821">
                  <c:v>43260.25</c:v>
                </c:pt>
                <c:pt idx="3822">
                  <c:v>43260.291666666664</c:v>
                </c:pt>
                <c:pt idx="3823">
                  <c:v>43260.333333333336</c:v>
                </c:pt>
                <c:pt idx="3824">
                  <c:v>43260.375</c:v>
                </c:pt>
                <c:pt idx="3825">
                  <c:v>43260.416666666664</c:v>
                </c:pt>
                <c:pt idx="3826">
                  <c:v>43260.458333333336</c:v>
                </c:pt>
                <c:pt idx="3827">
                  <c:v>43260.5</c:v>
                </c:pt>
                <c:pt idx="3828">
                  <c:v>43260.541666666664</c:v>
                </c:pt>
                <c:pt idx="3829">
                  <c:v>43260.583333333336</c:v>
                </c:pt>
                <c:pt idx="3830">
                  <c:v>43260.625</c:v>
                </c:pt>
                <c:pt idx="3831">
                  <c:v>43260.666666666664</c:v>
                </c:pt>
                <c:pt idx="3832">
                  <c:v>43260.708333333336</c:v>
                </c:pt>
                <c:pt idx="3833">
                  <c:v>43260.75</c:v>
                </c:pt>
                <c:pt idx="3834">
                  <c:v>43260.791666666664</c:v>
                </c:pt>
                <c:pt idx="3835">
                  <c:v>43260.833333333336</c:v>
                </c:pt>
                <c:pt idx="3836">
                  <c:v>43260.875</c:v>
                </c:pt>
                <c:pt idx="3837">
                  <c:v>43260.916666666664</c:v>
                </c:pt>
                <c:pt idx="3838">
                  <c:v>43260.958333333336</c:v>
                </c:pt>
                <c:pt idx="3839">
                  <c:v>43261</c:v>
                </c:pt>
                <c:pt idx="3840">
                  <c:v>43261.041666666664</c:v>
                </c:pt>
                <c:pt idx="3841">
                  <c:v>43261.083333333336</c:v>
                </c:pt>
                <c:pt idx="3842">
                  <c:v>43261.125</c:v>
                </c:pt>
                <c:pt idx="3843">
                  <c:v>43261.166666666664</c:v>
                </c:pt>
                <c:pt idx="3844">
                  <c:v>43261.208333333336</c:v>
                </c:pt>
                <c:pt idx="3845">
                  <c:v>43261.25</c:v>
                </c:pt>
                <c:pt idx="3846">
                  <c:v>43261.291666666664</c:v>
                </c:pt>
                <c:pt idx="3847">
                  <c:v>43261.333333333336</c:v>
                </c:pt>
                <c:pt idx="3848">
                  <c:v>43261.375</c:v>
                </c:pt>
                <c:pt idx="3849">
                  <c:v>43261.416666666664</c:v>
                </c:pt>
                <c:pt idx="3850">
                  <c:v>43261.458333333336</c:v>
                </c:pt>
                <c:pt idx="3851">
                  <c:v>43261.5</c:v>
                </c:pt>
                <c:pt idx="3852">
                  <c:v>43261.541666666664</c:v>
                </c:pt>
                <c:pt idx="3853">
                  <c:v>43261.583333333336</c:v>
                </c:pt>
                <c:pt idx="3854">
                  <c:v>43261.625</c:v>
                </c:pt>
                <c:pt idx="3855">
                  <c:v>43261.666666666664</c:v>
                </c:pt>
                <c:pt idx="3856">
                  <c:v>43261.708333333336</c:v>
                </c:pt>
                <c:pt idx="3857">
                  <c:v>43261.75</c:v>
                </c:pt>
                <c:pt idx="3858">
                  <c:v>43261.791666666664</c:v>
                </c:pt>
                <c:pt idx="3859">
                  <c:v>43261.833333333336</c:v>
                </c:pt>
                <c:pt idx="3860">
                  <c:v>43261.875</c:v>
                </c:pt>
                <c:pt idx="3861">
                  <c:v>43261.916666666664</c:v>
                </c:pt>
                <c:pt idx="3862">
                  <c:v>43261.958333333336</c:v>
                </c:pt>
                <c:pt idx="3863">
                  <c:v>43262</c:v>
                </c:pt>
                <c:pt idx="3864">
                  <c:v>43262.041666666664</c:v>
                </c:pt>
                <c:pt idx="3865">
                  <c:v>43262.083333333336</c:v>
                </c:pt>
                <c:pt idx="3866">
                  <c:v>43262.125</c:v>
                </c:pt>
                <c:pt idx="3867">
                  <c:v>43262.166666666664</c:v>
                </c:pt>
                <c:pt idx="3868">
                  <c:v>43262.208333333336</c:v>
                </c:pt>
                <c:pt idx="3869">
                  <c:v>43262.25</c:v>
                </c:pt>
                <c:pt idx="3870">
                  <c:v>43262.291666666664</c:v>
                </c:pt>
                <c:pt idx="3871">
                  <c:v>43262.333333333336</c:v>
                </c:pt>
                <c:pt idx="3872">
                  <c:v>43262.375</c:v>
                </c:pt>
                <c:pt idx="3873">
                  <c:v>43262.416666666664</c:v>
                </c:pt>
                <c:pt idx="3874">
                  <c:v>43262.458333333336</c:v>
                </c:pt>
                <c:pt idx="3875">
                  <c:v>43262.5</c:v>
                </c:pt>
                <c:pt idx="3876">
                  <c:v>43262.541666666664</c:v>
                </c:pt>
                <c:pt idx="3877">
                  <c:v>43262.583333333336</c:v>
                </c:pt>
                <c:pt idx="3878">
                  <c:v>43262.625</c:v>
                </c:pt>
                <c:pt idx="3879">
                  <c:v>43262.666666666664</c:v>
                </c:pt>
                <c:pt idx="3880">
                  <c:v>43262.708333333336</c:v>
                </c:pt>
                <c:pt idx="3881">
                  <c:v>43262.75</c:v>
                </c:pt>
                <c:pt idx="3882">
                  <c:v>43262.791666666664</c:v>
                </c:pt>
                <c:pt idx="3883">
                  <c:v>43262.833333333336</c:v>
                </c:pt>
                <c:pt idx="3884">
                  <c:v>43262.875</c:v>
                </c:pt>
                <c:pt idx="3885">
                  <c:v>43262.916666666664</c:v>
                </c:pt>
                <c:pt idx="3886">
                  <c:v>43262.958333333336</c:v>
                </c:pt>
                <c:pt idx="3887">
                  <c:v>43263</c:v>
                </c:pt>
                <c:pt idx="3888">
                  <c:v>43263.041666666664</c:v>
                </c:pt>
                <c:pt idx="3889">
                  <c:v>43263.083333333336</c:v>
                </c:pt>
                <c:pt idx="3890">
                  <c:v>43263.125</c:v>
                </c:pt>
                <c:pt idx="3891">
                  <c:v>43263.166666666664</c:v>
                </c:pt>
                <c:pt idx="3892">
                  <c:v>43263.208333333336</c:v>
                </c:pt>
                <c:pt idx="3893">
                  <c:v>43263.25</c:v>
                </c:pt>
                <c:pt idx="3894">
                  <c:v>43263.291666666664</c:v>
                </c:pt>
                <c:pt idx="3895">
                  <c:v>43263.333333333336</c:v>
                </c:pt>
                <c:pt idx="3896">
                  <c:v>43263.375</c:v>
                </c:pt>
                <c:pt idx="3897">
                  <c:v>43263.416666666664</c:v>
                </c:pt>
                <c:pt idx="3898">
                  <c:v>43263.458333333336</c:v>
                </c:pt>
                <c:pt idx="3899">
                  <c:v>43263.5</c:v>
                </c:pt>
                <c:pt idx="3900">
                  <c:v>43263.541666666664</c:v>
                </c:pt>
                <c:pt idx="3901">
                  <c:v>43263.583333333336</c:v>
                </c:pt>
                <c:pt idx="3902">
                  <c:v>43263.625</c:v>
                </c:pt>
                <c:pt idx="3903">
                  <c:v>43263.666666666664</c:v>
                </c:pt>
                <c:pt idx="3904">
                  <c:v>43263.708333333336</c:v>
                </c:pt>
                <c:pt idx="3905">
                  <c:v>43263.75</c:v>
                </c:pt>
                <c:pt idx="3906">
                  <c:v>43263.791666666664</c:v>
                </c:pt>
                <c:pt idx="3907">
                  <c:v>43263.833333333336</c:v>
                </c:pt>
                <c:pt idx="3908">
                  <c:v>43263.875</c:v>
                </c:pt>
                <c:pt idx="3909">
                  <c:v>43263.916666666664</c:v>
                </c:pt>
                <c:pt idx="3910">
                  <c:v>43263.958333333336</c:v>
                </c:pt>
                <c:pt idx="3911">
                  <c:v>43264</c:v>
                </c:pt>
                <c:pt idx="3912">
                  <c:v>43264.041666666664</c:v>
                </c:pt>
                <c:pt idx="3913">
                  <c:v>43264.083333333336</c:v>
                </c:pt>
                <c:pt idx="3914">
                  <c:v>43264.125</c:v>
                </c:pt>
                <c:pt idx="3915">
                  <c:v>43264.166666666664</c:v>
                </c:pt>
                <c:pt idx="3916">
                  <c:v>43264.208333333336</c:v>
                </c:pt>
                <c:pt idx="3917">
                  <c:v>43264.25</c:v>
                </c:pt>
                <c:pt idx="3918">
                  <c:v>43264.291666666664</c:v>
                </c:pt>
                <c:pt idx="3919">
                  <c:v>43264.333333333336</c:v>
                </c:pt>
                <c:pt idx="3920">
                  <c:v>43264.375</c:v>
                </c:pt>
                <c:pt idx="3921">
                  <c:v>43264.416666666664</c:v>
                </c:pt>
                <c:pt idx="3922">
                  <c:v>43264.458333333336</c:v>
                </c:pt>
                <c:pt idx="3923">
                  <c:v>43264.5</c:v>
                </c:pt>
                <c:pt idx="3924">
                  <c:v>43264.541666666664</c:v>
                </c:pt>
                <c:pt idx="3925">
                  <c:v>43264.583333333336</c:v>
                </c:pt>
                <c:pt idx="3926">
                  <c:v>43264.625</c:v>
                </c:pt>
                <c:pt idx="3927">
                  <c:v>43264.666666666664</c:v>
                </c:pt>
                <c:pt idx="3928">
                  <c:v>43264.708333333336</c:v>
                </c:pt>
                <c:pt idx="3929">
                  <c:v>43264.75</c:v>
                </c:pt>
                <c:pt idx="3930">
                  <c:v>43264.791666666664</c:v>
                </c:pt>
                <c:pt idx="3931">
                  <c:v>43264.833333333336</c:v>
                </c:pt>
                <c:pt idx="3932">
                  <c:v>43264.875</c:v>
                </c:pt>
                <c:pt idx="3933">
                  <c:v>43264.916666666664</c:v>
                </c:pt>
                <c:pt idx="3934">
                  <c:v>43264.958333333336</c:v>
                </c:pt>
                <c:pt idx="3935">
                  <c:v>43265</c:v>
                </c:pt>
                <c:pt idx="3936">
                  <c:v>43265.041666666664</c:v>
                </c:pt>
                <c:pt idx="3937">
                  <c:v>43265.083333333336</c:v>
                </c:pt>
                <c:pt idx="3938">
                  <c:v>43265.125</c:v>
                </c:pt>
                <c:pt idx="3939">
                  <c:v>43265.166666666664</c:v>
                </c:pt>
                <c:pt idx="3940">
                  <c:v>43265.208333333336</c:v>
                </c:pt>
                <c:pt idx="3941">
                  <c:v>43265.25</c:v>
                </c:pt>
                <c:pt idx="3942">
                  <c:v>43265.291666666664</c:v>
                </c:pt>
                <c:pt idx="3943">
                  <c:v>43265.333333333336</c:v>
                </c:pt>
                <c:pt idx="3944">
                  <c:v>43265.375</c:v>
                </c:pt>
                <c:pt idx="3945">
                  <c:v>43265.416666666664</c:v>
                </c:pt>
                <c:pt idx="3946">
                  <c:v>43265.458333333336</c:v>
                </c:pt>
                <c:pt idx="3947">
                  <c:v>43265.5</c:v>
                </c:pt>
                <c:pt idx="3948">
                  <c:v>43265.541666666664</c:v>
                </c:pt>
                <c:pt idx="3949">
                  <c:v>43265.583333333336</c:v>
                </c:pt>
                <c:pt idx="3950">
                  <c:v>43265.625</c:v>
                </c:pt>
                <c:pt idx="3951">
                  <c:v>43265.666666666664</c:v>
                </c:pt>
                <c:pt idx="3952">
                  <c:v>43265.708333333336</c:v>
                </c:pt>
                <c:pt idx="3953">
                  <c:v>43265.75</c:v>
                </c:pt>
                <c:pt idx="3954">
                  <c:v>43265.791666666664</c:v>
                </c:pt>
                <c:pt idx="3955">
                  <c:v>43265.833333333336</c:v>
                </c:pt>
                <c:pt idx="3956">
                  <c:v>43265.875</c:v>
                </c:pt>
                <c:pt idx="3957">
                  <c:v>43265.916666666664</c:v>
                </c:pt>
                <c:pt idx="3958">
                  <c:v>43265.958333333336</c:v>
                </c:pt>
                <c:pt idx="3959">
                  <c:v>43266</c:v>
                </c:pt>
                <c:pt idx="3960">
                  <c:v>43266.041666666664</c:v>
                </c:pt>
                <c:pt idx="3961">
                  <c:v>43266.083333333336</c:v>
                </c:pt>
                <c:pt idx="3962">
                  <c:v>43266.125</c:v>
                </c:pt>
                <c:pt idx="3963">
                  <c:v>43266.166666666664</c:v>
                </c:pt>
                <c:pt idx="3964">
                  <c:v>43266.208333333336</c:v>
                </c:pt>
                <c:pt idx="3965">
                  <c:v>43266.25</c:v>
                </c:pt>
                <c:pt idx="3966">
                  <c:v>43266.291666666664</c:v>
                </c:pt>
                <c:pt idx="3967">
                  <c:v>43266.333333333336</c:v>
                </c:pt>
                <c:pt idx="3968">
                  <c:v>43266.375</c:v>
                </c:pt>
                <c:pt idx="3969">
                  <c:v>43266.416666666664</c:v>
                </c:pt>
                <c:pt idx="3970">
                  <c:v>43266.458333333336</c:v>
                </c:pt>
                <c:pt idx="3971">
                  <c:v>43266.5</c:v>
                </c:pt>
                <c:pt idx="3972">
                  <c:v>43266.541666666664</c:v>
                </c:pt>
                <c:pt idx="3973">
                  <c:v>43266.583333333336</c:v>
                </c:pt>
                <c:pt idx="3974">
                  <c:v>43266.625</c:v>
                </c:pt>
                <c:pt idx="3975">
                  <c:v>43266.666666666664</c:v>
                </c:pt>
                <c:pt idx="3976">
                  <c:v>43266.708333333336</c:v>
                </c:pt>
                <c:pt idx="3977">
                  <c:v>43266.75</c:v>
                </c:pt>
                <c:pt idx="3978">
                  <c:v>43266.791666666664</c:v>
                </c:pt>
                <c:pt idx="3979">
                  <c:v>43266.833333333336</c:v>
                </c:pt>
                <c:pt idx="3980">
                  <c:v>43266.875</c:v>
                </c:pt>
                <c:pt idx="3981">
                  <c:v>43266.916666666664</c:v>
                </c:pt>
                <c:pt idx="3982">
                  <c:v>43266.958333333336</c:v>
                </c:pt>
                <c:pt idx="3983">
                  <c:v>43267</c:v>
                </c:pt>
                <c:pt idx="3984">
                  <c:v>43267.041666666664</c:v>
                </c:pt>
                <c:pt idx="3985">
                  <c:v>43267.083333333336</c:v>
                </c:pt>
                <c:pt idx="3986">
                  <c:v>43267.125</c:v>
                </c:pt>
                <c:pt idx="3987">
                  <c:v>43267.166666666664</c:v>
                </c:pt>
                <c:pt idx="3988">
                  <c:v>43267.208333333336</c:v>
                </c:pt>
                <c:pt idx="3989">
                  <c:v>43267.25</c:v>
                </c:pt>
                <c:pt idx="3990">
                  <c:v>43267.291666666664</c:v>
                </c:pt>
                <c:pt idx="3991">
                  <c:v>43267.333333333336</c:v>
                </c:pt>
                <c:pt idx="3992">
                  <c:v>43267.375</c:v>
                </c:pt>
                <c:pt idx="3993">
                  <c:v>43267.416666666664</c:v>
                </c:pt>
                <c:pt idx="3994">
                  <c:v>43267.458333333336</c:v>
                </c:pt>
                <c:pt idx="3995">
                  <c:v>43267.5</c:v>
                </c:pt>
                <c:pt idx="3996">
                  <c:v>43267.541666666664</c:v>
                </c:pt>
                <c:pt idx="3997">
                  <c:v>43267.583333333336</c:v>
                </c:pt>
                <c:pt idx="3998">
                  <c:v>43267.625</c:v>
                </c:pt>
                <c:pt idx="3999">
                  <c:v>43267.666666666664</c:v>
                </c:pt>
                <c:pt idx="4000">
                  <c:v>43267.708333333336</c:v>
                </c:pt>
                <c:pt idx="4001">
                  <c:v>43267.75</c:v>
                </c:pt>
                <c:pt idx="4002">
                  <c:v>43267.791666666664</c:v>
                </c:pt>
                <c:pt idx="4003">
                  <c:v>43267.833333333336</c:v>
                </c:pt>
                <c:pt idx="4004">
                  <c:v>43267.875</c:v>
                </c:pt>
                <c:pt idx="4005">
                  <c:v>43267.916666666664</c:v>
                </c:pt>
                <c:pt idx="4006">
                  <c:v>43267.958333333336</c:v>
                </c:pt>
                <c:pt idx="4007">
                  <c:v>43268</c:v>
                </c:pt>
                <c:pt idx="4008">
                  <c:v>43268.041666666664</c:v>
                </c:pt>
                <c:pt idx="4009">
                  <c:v>43268.083333333336</c:v>
                </c:pt>
                <c:pt idx="4010">
                  <c:v>43268.125</c:v>
                </c:pt>
                <c:pt idx="4011">
                  <c:v>43268.166666666664</c:v>
                </c:pt>
                <c:pt idx="4012">
                  <c:v>43268.208333333336</c:v>
                </c:pt>
                <c:pt idx="4013">
                  <c:v>43268.25</c:v>
                </c:pt>
                <c:pt idx="4014">
                  <c:v>43268.291666666664</c:v>
                </c:pt>
                <c:pt idx="4015">
                  <c:v>43268.333333333336</c:v>
                </c:pt>
                <c:pt idx="4016">
                  <c:v>43268.375</c:v>
                </c:pt>
                <c:pt idx="4017">
                  <c:v>43268.416666666664</c:v>
                </c:pt>
                <c:pt idx="4018">
                  <c:v>43268.458333333336</c:v>
                </c:pt>
                <c:pt idx="4019">
                  <c:v>43268.5</c:v>
                </c:pt>
                <c:pt idx="4020">
                  <c:v>43268.541666666664</c:v>
                </c:pt>
                <c:pt idx="4021">
                  <c:v>43268.583333333336</c:v>
                </c:pt>
                <c:pt idx="4022">
                  <c:v>43268.625</c:v>
                </c:pt>
                <c:pt idx="4023">
                  <c:v>43268.666666666664</c:v>
                </c:pt>
                <c:pt idx="4024">
                  <c:v>43268.708333333336</c:v>
                </c:pt>
                <c:pt idx="4025">
                  <c:v>43268.75</c:v>
                </c:pt>
                <c:pt idx="4026">
                  <c:v>43268.791666666664</c:v>
                </c:pt>
                <c:pt idx="4027">
                  <c:v>43268.833333333336</c:v>
                </c:pt>
                <c:pt idx="4028">
                  <c:v>43268.875</c:v>
                </c:pt>
                <c:pt idx="4029">
                  <c:v>43268.916666666664</c:v>
                </c:pt>
                <c:pt idx="4030">
                  <c:v>43268.958333333336</c:v>
                </c:pt>
                <c:pt idx="4031">
                  <c:v>43269</c:v>
                </c:pt>
                <c:pt idx="4032">
                  <c:v>43269.041666666664</c:v>
                </c:pt>
                <c:pt idx="4033">
                  <c:v>43269.083333333336</c:v>
                </c:pt>
                <c:pt idx="4034">
                  <c:v>43269.125</c:v>
                </c:pt>
                <c:pt idx="4035">
                  <c:v>43269.166666666664</c:v>
                </c:pt>
                <c:pt idx="4036">
                  <c:v>43269.208333333336</c:v>
                </c:pt>
                <c:pt idx="4037">
                  <c:v>43269.25</c:v>
                </c:pt>
                <c:pt idx="4038">
                  <c:v>43269.291666666664</c:v>
                </c:pt>
                <c:pt idx="4039">
                  <c:v>43269.333333333336</c:v>
                </c:pt>
                <c:pt idx="4040">
                  <c:v>43269.375</c:v>
                </c:pt>
                <c:pt idx="4041">
                  <c:v>43269.416666666664</c:v>
                </c:pt>
                <c:pt idx="4042">
                  <c:v>43269.458333333336</c:v>
                </c:pt>
                <c:pt idx="4043">
                  <c:v>43269.5</c:v>
                </c:pt>
                <c:pt idx="4044">
                  <c:v>43269.541666666664</c:v>
                </c:pt>
                <c:pt idx="4045">
                  <c:v>43269.583333333336</c:v>
                </c:pt>
                <c:pt idx="4046">
                  <c:v>43269.625</c:v>
                </c:pt>
                <c:pt idx="4047">
                  <c:v>43269.666666666664</c:v>
                </c:pt>
                <c:pt idx="4048">
                  <c:v>43269.708333333336</c:v>
                </c:pt>
                <c:pt idx="4049">
                  <c:v>43269.75</c:v>
                </c:pt>
                <c:pt idx="4050">
                  <c:v>43269.791666666664</c:v>
                </c:pt>
                <c:pt idx="4051">
                  <c:v>43269.833333333336</c:v>
                </c:pt>
                <c:pt idx="4052">
                  <c:v>43269.875</c:v>
                </c:pt>
                <c:pt idx="4053">
                  <c:v>43269.916666666664</c:v>
                </c:pt>
                <c:pt idx="4054">
                  <c:v>43269.958333333336</c:v>
                </c:pt>
                <c:pt idx="4055">
                  <c:v>43270</c:v>
                </c:pt>
                <c:pt idx="4056">
                  <c:v>43270.041666666664</c:v>
                </c:pt>
                <c:pt idx="4057">
                  <c:v>43270.083333333336</c:v>
                </c:pt>
                <c:pt idx="4058">
                  <c:v>43270.125</c:v>
                </c:pt>
                <c:pt idx="4059">
                  <c:v>43270.166666666664</c:v>
                </c:pt>
                <c:pt idx="4060">
                  <c:v>43270.208333333336</c:v>
                </c:pt>
                <c:pt idx="4061">
                  <c:v>43270.25</c:v>
                </c:pt>
                <c:pt idx="4062">
                  <c:v>43270.291666666664</c:v>
                </c:pt>
                <c:pt idx="4063">
                  <c:v>43270.333333333336</c:v>
                </c:pt>
                <c:pt idx="4064">
                  <c:v>43270.375</c:v>
                </c:pt>
                <c:pt idx="4065">
                  <c:v>43270.416666666664</c:v>
                </c:pt>
                <c:pt idx="4066">
                  <c:v>43270.458333333336</c:v>
                </c:pt>
                <c:pt idx="4067">
                  <c:v>43270.5</c:v>
                </c:pt>
                <c:pt idx="4068">
                  <c:v>43270.541666666664</c:v>
                </c:pt>
                <c:pt idx="4069">
                  <c:v>43270.583333333336</c:v>
                </c:pt>
                <c:pt idx="4070">
                  <c:v>43270.625</c:v>
                </c:pt>
                <c:pt idx="4071">
                  <c:v>43270.666666666664</c:v>
                </c:pt>
                <c:pt idx="4072">
                  <c:v>43270.708333333336</c:v>
                </c:pt>
                <c:pt idx="4073">
                  <c:v>43270.75</c:v>
                </c:pt>
                <c:pt idx="4074">
                  <c:v>43270.791666666664</c:v>
                </c:pt>
                <c:pt idx="4075">
                  <c:v>43270.833333333336</c:v>
                </c:pt>
                <c:pt idx="4076">
                  <c:v>43270.875</c:v>
                </c:pt>
                <c:pt idx="4077">
                  <c:v>43270.916666666664</c:v>
                </c:pt>
                <c:pt idx="4078">
                  <c:v>43270.958333333336</c:v>
                </c:pt>
                <c:pt idx="4079">
                  <c:v>43271</c:v>
                </c:pt>
                <c:pt idx="4080">
                  <c:v>43271.041666666664</c:v>
                </c:pt>
                <c:pt idx="4081">
                  <c:v>43271.083333333336</c:v>
                </c:pt>
                <c:pt idx="4082">
                  <c:v>43271.125</c:v>
                </c:pt>
                <c:pt idx="4083">
                  <c:v>43271.166666666664</c:v>
                </c:pt>
                <c:pt idx="4084">
                  <c:v>43271.208333333336</c:v>
                </c:pt>
                <c:pt idx="4085">
                  <c:v>43271.25</c:v>
                </c:pt>
                <c:pt idx="4086">
                  <c:v>43271.291666666664</c:v>
                </c:pt>
                <c:pt idx="4087">
                  <c:v>43271.333333333336</c:v>
                </c:pt>
                <c:pt idx="4088">
                  <c:v>43271.375</c:v>
                </c:pt>
                <c:pt idx="4089">
                  <c:v>43271.416666666664</c:v>
                </c:pt>
                <c:pt idx="4090">
                  <c:v>43271.458333333336</c:v>
                </c:pt>
                <c:pt idx="4091">
                  <c:v>43271.5</c:v>
                </c:pt>
                <c:pt idx="4092">
                  <c:v>43271.541666666664</c:v>
                </c:pt>
                <c:pt idx="4093">
                  <c:v>43271.583333333336</c:v>
                </c:pt>
                <c:pt idx="4094">
                  <c:v>43271.625</c:v>
                </c:pt>
                <c:pt idx="4095">
                  <c:v>43271.666666666664</c:v>
                </c:pt>
                <c:pt idx="4096">
                  <c:v>43271.708333333336</c:v>
                </c:pt>
                <c:pt idx="4097">
                  <c:v>43271.75</c:v>
                </c:pt>
                <c:pt idx="4098">
                  <c:v>43271.791666666664</c:v>
                </c:pt>
                <c:pt idx="4099">
                  <c:v>43271.833333333336</c:v>
                </c:pt>
                <c:pt idx="4100">
                  <c:v>43271.875</c:v>
                </c:pt>
                <c:pt idx="4101">
                  <c:v>43271.916666666664</c:v>
                </c:pt>
                <c:pt idx="4102">
                  <c:v>43271.958333333336</c:v>
                </c:pt>
                <c:pt idx="4103">
                  <c:v>43272</c:v>
                </c:pt>
                <c:pt idx="4104">
                  <c:v>43272.041666666664</c:v>
                </c:pt>
                <c:pt idx="4105">
                  <c:v>43272.083333333336</c:v>
                </c:pt>
                <c:pt idx="4106">
                  <c:v>43272.125</c:v>
                </c:pt>
                <c:pt idx="4107">
                  <c:v>43272.166666666664</c:v>
                </c:pt>
                <c:pt idx="4108">
                  <c:v>43272.208333333336</c:v>
                </c:pt>
                <c:pt idx="4109">
                  <c:v>43272.25</c:v>
                </c:pt>
                <c:pt idx="4110">
                  <c:v>43272.291666666664</c:v>
                </c:pt>
                <c:pt idx="4111">
                  <c:v>43272.333333333336</c:v>
                </c:pt>
                <c:pt idx="4112">
                  <c:v>43272.375</c:v>
                </c:pt>
                <c:pt idx="4113">
                  <c:v>43272.416666666664</c:v>
                </c:pt>
                <c:pt idx="4114">
                  <c:v>43272.458333333336</c:v>
                </c:pt>
                <c:pt idx="4115">
                  <c:v>43272.5</c:v>
                </c:pt>
                <c:pt idx="4116">
                  <c:v>43272.541666666664</c:v>
                </c:pt>
                <c:pt idx="4117">
                  <c:v>43272.583333333336</c:v>
                </c:pt>
                <c:pt idx="4118">
                  <c:v>43272.625</c:v>
                </c:pt>
                <c:pt idx="4119">
                  <c:v>43272.666666666664</c:v>
                </c:pt>
                <c:pt idx="4120">
                  <c:v>43272.708333333336</c:v>
                </c:pt>
                <c:pt idx="4121">
                  <c:v>43272.75</c:v>
                </c:pt>
                <c:pt idx="4122">
                  <c:v>43272.791666666664</c:v>
                </c:pt>
                <c:pt idx="4123">
                  <c:v>43272.833333333336</c:v>
                </c:pt>
                <c:pt idx="4124">
                  <c:v>43272.875</c:v>
                </c:pt>
                <c:pt idx="4125">
                  <c:v>43272.916666666664</c:v>
                </c:pt>
                <c:pt idx="4126">
                  <c:v>43272.958333333336</c:v>
                </c:pt>
                <c:pt idx="4127">
                  <c:v>43273</c:v>
                </c:pt>
                <c:pt idx="4128">
                  <c:v>43273.041666666664</c:v>
                </c:pt>
                <c:pt idx="4129">
                  <c:v>43273.083333333336</c:v>
                </c:pt>
                <c:pt idx="4130">
                  <c:v>43273.125</c:v>
                </c:pt>
                <c:pt idx="4131">
                  <c:v>43273.166666666664</c:v>
                </c:pt>
                <c:pt idx="4132">
                  <c:v>43273.208333333336</c:v>
                </c:pt>
                <c:pt idx="4133">
                  <c:v>43273.25</c:v>
                </c:pt>
                <c:pt idx="4134">
                  <c:v>43273.291666666664</c:v>
                </c:pt>
                <c:pt idx="4135">
                  <c:v>43273.333333333336</c:v>
                </c:pt>
                <c:pt idx="4136">
                  <c:v>43273.375</c:v>
                </c:pt>
                <c:pt idx="4137">
                  <c:v>43273.416666666664</c:v>
                </c:pt>
                <c:pt idx="4138">
                  <c:v>43273.458333333336</c:v>
                </c:pt>
                <c:pt idx="4139">
                  <c:v>43273.5</c:v>
                </c:pt>
                <c:pt idx="4140">
                  <c:v>43273.541666666664</c:v>
                </c:pt>
                <c:pt idx="4141">
                  <c:v>43273.583333333336</c:v>
                </c:pt>
                <c:pt idx="4142">
                  <c:v>43273.625</c:v>
                </c:pt>
                <c:pt idx="4143">
                  <c:v>43273.666666666664</c:v>
                </c:pt>
                <c:pt idx="4144">
                  <c:v>43273.708333333336</c:v>
                </c:pt>
                <c:pt idx="4145">
                  <c:v>43273.75</c:v>
                </c:pt>
                <c:pt idx="4146">
                  <c:v>43273.791666666664</c:v>
                </c:pt>
                <c:pt idx="4147">
                  <c:v>43273.833333333336</c:v>
                </c:pt>
                <c:pt idx="4148">
                  <c:v>43273.875</c:v>
                </c:pt>
                <c:pt idx="4149">
                  <c:v>43273.916666666664</c:v>
                </c:pt>
                <c:pt idx="4150">
                  <c:v>43273.958333333336</c:v>
                </c:pt>
                <c:pt idx="4151">
                  <c:v>43274</c:v>
                </c:pt>
                <c:pt idx="4152">
                  <c:v>43274.041666666664</c:v>
                </c:pt>
                <c:pt idx="4153">
                  <c:v>43274.083333333336</c:v>
                </c:pt>
                <c:pt idx="4154">
                  <c:v>43274.125</c:v>
                </c:pt>
                <c:pt idx="4155">
                  <c:v>43274.166666666664</c:v>
                </c:pt>
                <c:pt idx="4156">
                  <c:v>43274.208333333336</c:v>
                </c:pt>
                <c:pt idx="4157">
                  <c:v>43274.25</c:v>
                </c:pt>
                <c:pt idx="4158">
                  <c:v>43274.291666666664</c:v>
                </c:pt>
                <c:pt idx="4159">
                  <c:v>43274.333333333336</c:v>
                </c:pt>
                <c:pt idx="4160">
                  <c:v>43274.375</c:v>
                </c:pt>
                <c:pt idx="4161">
                  <c:v>43274.416666666664</c:v>
                </c:pt>
                <c:pt idx="4162">
                  <c:v>43274.458333333336</c:v>
                </c:pt>
                <c:pt idx="4163">
                  <c:v>43274.5</c:v>
                </c:pt>
                <c:pt idx="4164">
                  <c:v>43274.541666666664</c:v>
                </c:pt>
                <c:pt idx="4165">
                  <c:v>43274.583333333336</c:v>
                </c:pt>
                <c:pt idx="4166">
                  <c:v>43274.625</c:v>
                </c:pt>
                <c:pt idx="4167">
                  <c:v>43274.666666666664</c:v>
                </c:pt>
                <c:pt idx="4168">
                  <c:v>43274.708333333336</c:v>
                </c:pt>
                <c:pt idx="4169">
                  <c:v>43274.75</c:v>
                </c:pt>
                <c:pt idx="4170">
                  <c:v>43274.791666666664</c:v>
                </c:pt>
                <c:pt idx="4171">
                  <c:v>43274.833333333336</c:v>
                </c:pt>
                <c:pt idx="4172">
                  <c:v>43274.875</c:v>
                </c:pt>
                <c:pt idx="4173">
                  <c:v>43274.916666666664</c:v>
                </c:pt>
                <c:pt idx="4174">
                  <c:v>43274.958333333336</c:v>
                </c:pt>
                <c:pt idx="4175">
                  <c:v>43275</c:v>
                </c:pt>
                <c:pt idx="4176">
                  <c:v>43275.041666666664</c:v>
                </c:pt>
                <c:pt idx="4177">
                  <c:v>43275.083333333336</c:v>
                </c:pt>
                <c:pt idx="4178">
                  <c:v>43275.125</c:v>
                </c:pt>
                <c:pt idx="4179">
                  <c:v>43275.166666666664</c:v>
                </c:pt>
                <c:pt idx="4180">
                  <c:v>43275.208333333336</c:v>
                </c:pt>
                <c:pt idx="4181">
                  <c:v>43275.25</c:v>
                </c:pt>
                <c:pt idx="4182">
                  <c:v>43275.291666666664</c:v>
                </c:pt>
                <c:pt idx="4183">
                  <c:v>43275.333333333336</c:v>
                </c:pt>
                <c:pt idx="4184">
                  <c:v>43275.375</c:v>
                </c:pt>
                <c:pt idx="4185">
                  <c:v>43275.416666666664</c:v>
                </c:pt>
                <c:pt idx="4186">
                  <c:v>43275.458333333336</c:v>
                </c:pt>
                <c:pt idx="4187">
                  <c:v>43275.5</c:v>
                </c:pt>
                <c:pt idx="4188">
                  <c:v>43275.541666666664</c:v>
                </c:pt>
                <c:pt idx="4189">
                  <c:v>43275.583333333336</c:v>
                </c:pt>
                <c:pt idx="4190">
                  <c:v>43275.625</c:v>
                </c:pt>
                <c:pt idx="4191">
                  <c:v>43275.666666666664</c:v>
                </c:pt>
                <c:pt idx="4192">
                  <c:v>43275.708333333336</c:v>
                </c:pt>
                <c:pt idx="4193">
                  <c:v>43275.75</c:v>
                </c:pt>
                <c:pt idx="4194">
                  <c:v>43275.791666666664</c:v>
                </c:pt>
                <c:pt idx="4195">
                  <c:v>43275.833333333336</c:v>
                </c:pt>
                <c:pt idx="4196">
                  <c:v>43275.875</c:v>
                </c:pt>
                <c:pt idx="4197">
                  <c:v>43275.916666666664</c:v>
                </c:pt>
                <c:pt idx="4198">
                  <c:v>43275.958333333336</c:v>
                </c:pt>
                <c:pt idx="4199">
                  <c:v>43276</c:v>
                </c:pt>
                <c:pt idx="4200">
                  <c:v>43276.041666666664</c:v>
                </c:pt>
                <c:pt idx="4201">
                  <c:v>43276.083333333336</c:v>
                </c:pt>
                <c:pt idx="4202">
                  <c:v>43276.125</c:v>
                </c:pt>
                <c:pt idx="4203">
                  <c:v>43276.166666666664</c:v>
                </c:pt>
                <c:pt idx="4204">
                  <c:v>43276.208333333336</c:v>
                </c:pt>
                <c:pt idx="4205">
                  <c:v>43276.25</c:v>
                </c:pt>
                <c:pt idx="4206">
                  <c:v>43276.291666666664</c:v>
                </c:pt>
                <c:pt idx="4207">
                  <c:v>43276.333333333336</c:v>
                </c:pt>
                <c:pt idx="4208">
                  <c:v>43276.375</c:v>
                </c:pt>
                <c:pt idx="4209">
                  <c:v>43276.416666666664</c:v>
                </c:pt>
                <c:pt idx="4210">
                  <c:v>43276.458333333336</c:v>
                </c:pt>
                <c:pt idx="4211">
                  <c:v>43276.5</c:v>
                </c:pt>
                <c:pt idx="4212">
                  <c:v>43276.541666666664</c:v>
                </c:pt>
                <c:pt idx="4213">
                  <c:v>43276.583333333336</c:v>
                </c:pt>
                <c:pt idx="4214">
                  <c:v>43276.625</c:v>
                </c:pt>
                <c:pt idx="4215">
                  <c:v>43276.666666666664</c:v>
                </c:pt>
                <c:pt idx="4216">
                  <c:v>43276.708333333336</c:v>
                </c:pt>
                <c:pt idx="4217">
                  <c:v>43276.75</c:v>
                </c:pt>
                <c:pt idx="4218">
                  <c:v>43276.791666666664</c:v>
                </c:pt>
                <c:pt idx="4219">
                  <c:v>43276.833333333336</c:v>
                </c:pt>
                <c:pt idx="4220">
                  <c:v>43276.875</c:v>
                </c:pt>
                <c:pt idx="4221">
                  <c:v>43276.916666666664</c:v>
                </c:pt>
                <c:pt idx="4222">
                  <c:v>43276.958333333336</c:v>
                </c:pt>
                <c:pt idx="4223">
                  <c:v>43277</c:v>
                </c:pt>
                <c:pt idx="4224">
                  <c:v>43277.041666666664</c:v>
                </c:pt>
                <c:pt idx="4225">
                  <c:v>43277.083333333336</c:v>
                </c:pt>
                <c:pt idx="4226">
                  <c:v>43277.125</c:v>
                </c:pt>
                <c:pt idx="4227">
                  <c:v>43277.166666666664</c:v>
                </c:pt>
                <c:pt idx="4228">
                  <c:v>43277.208333333336</c:v>
                </c:pt>
                <c:pt idx="4229">
                  <c:v>43277.25</c:v>
                </c:pt>
                <c:pt idx="4230">
                  <c:v>43277.291666666664</c:v>
                </c:pt>
                <c:pt idx="4231">
                  <c:v>43277.333333333336</c:v>
                </c:pt>
                <c:pt idx="4232">
                  <c:v>43277.375</c:v>
                </c:pt>
                <c:pt idx="4233">
                  <c:v>43277.416666666664</c:v>
                </c:pt>
                <c:pt idx="4234">
                  <c:v>43277.458333333336</c:v>
                </c:pt>
                <c:pt idx="4235">
                  <c:v>43277.5</c:v>
                </c:pt>
                <c:pt idx="4236">
                  <c:v>43277.541666666664</c:v>
                </c:pt>
                <c:pt idx="4237">
                  <c:v>43277.583333333336</c:v>
                </c:pt>
                <c:pt idx="4238">
                  <c:v>43277.625</c:v>
                </c:pt>
                <c:pt idx="4239">
                  <c:v>43277.666666666664</c:v>
                </c:pt>
                <c:pt idx="4240">
                  <c:v>43277.708333333336</c:v>
                </c:pt>
                <c:pt idx="4241">
                  <c:v>43277.75</c:v>
                </c:pt>
                <c:pt idx="4242">
                  <c:v>43277.791666666664</c:v>
                </c:pt>
                <c:pt idx="4243">
                  <c:v>43277.833333333336</c:v>
                </c:pt>
                <c:pt idx="4244">
                  <c:v>43277.875</c:v>
                </c:pt>
                <c:pt idx="4245">
                  <c:v>43277.916666666664</c:v>
                </c:pt>
                <c:pt idx="4246">
                  <c:v>43277.958333333336</c:v>
                </c:pt>
                <c:pt idx="4247">
                  <c:v>43278</c:v>
                </c:pt>
                <c:pt idx="4248">
                  <c:v>43278.041666666664</c:v>
                </c:pt>
                <c:pt idx="4249">
                  <c:v>43278.083333333336</c:v>
                </c:pt>
                <c:pt idx="4250">
                  <c:v>43278.125</c:v>
                </c:pt>
                <c:pt idx="4251">
                  <c:v>43278.166666666664</c:v>
                </c:pt>
                <c:pt idx="4252">
                  <c:v>43278.208333333336</c:v>
                </c:pt>
                <c:pt idx="4253">
                  <c:v>43278.25</c:v>
                </c:pt>
                <c:pt idx="4254">
                  <c:v>43278.291666666664</c:v>
                </c:pt>
                <c:pt idx="4255">
                  <c:v>43278.333333333336</c:v>
                </c:pt>
                <c:pt idx="4256">
                  <c:v>43278.375</c:v>
                </c:pt>
                <c:pt idx="4257">
                  <c:v>43278.416666666664</c:v>
                </c:pt>
                <c:pt idx="4258">
                  <c:v>43278.458333333336</c:v>
                </c:pt>
                <c:pt idx="4259">
                  <c:v>43278.5</c:v>
                </c:pt>
                <c:pt idx="4260">
                  <c:v>43278.541666666664</c:v>
                </c:pt>
                <c:pt idx="4261">
                  <c:v>43278.583333333336</c:v>
                </c:pt>
                <c:pt idx="4262">
                  <c:v>43278.625</c:v>
                </c:pt>
                <c:pt idx="4263">
                  <c:v>43278.666666666664</c:v>
                </c:pt>
                <c:pt idx="4264">
                  <c:v>43278.708333333336</c:v>
                </c:pt>
                <c:pt idx="4265">
                  <c:v>43278.75</c:v>
                </c:pt>
                <c:pt idx="4266">
                  <c:v>43278.791666666664</c:v>
                </c:pt>
                <c:pt idx="4267">
                  <c:v>43278.833333333336</c:v>
                </c:pt>
                <c:pt idx="4268">
                  <c:v>43278.875</c:v>
                </c:pt>
                <c:pt idx="4269">
                  <c:v>43278.916666666664</c:v>
                </c:pt>
                <c:pt idx="4270">
                  <c:v>43278.958333333336</c:v>
                </c:pt>
                <c:pt idx="4271">
                  <c:v>43279</c:v>
                </c:pt>
                <c:pt idx="4272">
                  <c:v>43279.041666666664</c:v>
                </c:pt>
                <c:pt idx="4273">
                  <c:v>43279.083333333336</c:v>
                </c:pt>
                <c:pt idx="4274">
                  <c:v>43279.125</c:v>
                </c:pt>
                <c:pt idx="4275">
                  <c:v>43279.166666666664</c:v>
                </c:pt>
                <c:pt idx="4276">
                  <c:v>43279.208333333336</c:v>
                </c:pt>
                <c:pt idx="4277">
                  <c:v>43279.25</c:v>
                </c:pt>
                <c:pt idx="4278">
                  <c:v>43279.291666666664</c:v>
                </c:pt>
                <c:pt idx="4279">
                  <c:v>43279.333333333336</c:v>
                </c:pt>
                <c:pt idx="4280">
                  <c:v>43279.375</c:v>
                </c:pt>
                <c:pt idx="4281">
                  <c:v>43279.416666666664</c:v>
                </c:pt>
                <c:pt idx="4282">
                  <c:v>43279.458333333336</c:v>
                </c:pt>
                <c:pt idx="4283">
                  <c:v>43279.5</c:v>
                </c:pt>
                <c:pt idx="4284">
                  <c:v>43279.541666666664</c:v>
                </c:pt>
                <c:pt idx="4285">
                  <c:v>43279.583333333336</c:v>
                </c:pt>
                <c:pt idx="4286">
                  <c:v>43279.625</c:v>
                </c:pt>
                <c:pt idx="4287">
                  <c:v>43279.666666666664</c:v>
                </c:pt>
                <c:pt idx="4288">
                  <c:v>43279.708333333336</c:v>
                </c:pt>
                <c:pt idx="4289">
                  <c:v>43279.75</c:v>
                </c:pt>
                <c:pt idx="4290">
                  <c:v>43279.791666666664</c:v>
                </c:pt>
                <c:pt idx="4291">
                  <c:v>43279.833333333336</c:v>
                </c:pt>
                <c:pt idx="4292">
                  <c:v>43279.875</c:v>
                </c:pt>
                <c:pt idx="4293">
                  <c:v>43279.916666666664</c:v>
                </c:pt>
                <c:pt idx="4294">
                  <c:v>43279.958333333336</c:v>
                </c:pt>
                <c:pt idx="4295">
                  <c:v>43280</c:v>
                </c:pt>
                <c:pt idx="4296">
                  <c:v>43280.041666666664</c:v>
                </c:pt>
                <c:pt idx="4297">
                  <c:v>43280.083333333336</c:v>
                </c:pt>
                <c:pt idx="4298">
                  <c:v>43280.125</c:v>
                </c:pt>
                <c:pt idx="4299">
                  <c:v>43280.166666666664</c:v>
                </c:pt>
                <c:pt idx="4300">
                  <c:v>43280.208333333336</c:v>
                </c:pt>
                <c:pt idx="4301">
                  <c:v>43280.25</c:v>
                </c:pt>
                <c:pt idx="4302">
                  <c:v>43280.291666666664</c:v>
                </c:pt>
                <c:pt idx="4303">
                  <c:v>43280.333333333336</c:v>
                </c:pt>
                <c:pt idx="4304">
                  <c:v>43280.375</c:v>
                </c:pt>
                <c:pt idx="4305">
                  <c:v>43280.416666666664</c:v>
                </c:pt>
                <c:pt idx="4306">
                  <c:v>43280.458333333336</c:v>
                </c:pt>
                <c:pt idx="4307">
                  <c:v>43280.5</c:v>
                </c:pt>
                <c:pt idx="4308">
                  <c:v>43280.541666666664</c:v>
                </c:pt>
                <c:pt idx="4309">
                  <c:v>43280.583333333336</c:v>
                </c:pt>
                <c:pt idx="4310">
                  <c:v>43280.625</c:v>
                </c:pt>
                <c:pt idx="4311">
                  <c:v>43280.666666666664</c:v>
                </c:pt>
                <c:pt idx="4312">
                  <c:v>43280.708333333336</c:v>
                </c:pt>
                <c:pt idx="4313">
                  <c:v>43280.75</c:v>
                </c:pt>
                <c:pt idx="4314">
                  <c:v>43280.791666666664</c:v>
                </c:pt>
                <c:pt idx="4315">
                  <c:v>43280.833333333336</c:v>
                </c:pt>
                <c:pt idx="4316">
                  <c:v>43280.875</c:v>
                </c:pt>
                <c:pt idx="4317">
                  <c:v>43280.916666666664</c:v>
                </c:pt>
                <c:pt idx="4318">
                  <c:v>43280.958333333336</c:v>
                </c:pt>
                <c:pt idx="4319">
                  <c:v>43281</c:v>
                </c:pt>
                <c:pt idx="4320">
                  <c:v>43281.041666666664</c:v>
                </c:pt>
                <c:pt idx="4321">
                  <c:v>43281.083333333336</c:v>
                </c:pt>
                <c:pt idx="4322">
                  <c:v>43281.125</c:v>
                </c:pt>
                <c:pt idx="4323">
                  <c:v>43281.166666666664</c:v>
                </c:pt>
                <c:pt idx="4324">
                  <c:v>43281.208333333336</c:v>
                </c:pt>
                <c:pt idx="4325">
                  <c:v>43281.25</c:v>
                </c:pt>
                <c:pt idx="4326">
                  <c:v>43281.291666666664</c:v>
                </c:pt>
                <c:pt idx="4327">
                  <c:v>43281.333333333336</c:v>
                </c:pt>
                <c:pt idx="4328">
                  <c:v>43281.375</c:v>
                </c:pt>
                <c:pt idx="4329">
                  <c:v>43281.416666666664</c:v>
                </c:pt>
                <c:pt idx="4330">
                  <c:v>43281.458333333336</c:v>
                </c:pt>
                <c:pt idx="4331">
                  <c:v>43281.5</c:v>
                </c:pt>
                <c:pt idx="4332">
                  <c:v>43281.541666666664</c:v>
                </c:pt>
                <c:pt idx="4333">
                  <c:v>43281.583333333336</c:v>
                </c:pt>
                <c:pt idx="4334">
                  <c:v>43281.625</c:v>
                </c:pt>
                <c:pt idx="4335">
                  <c:v>43281.666666666664</c:v>
                </c:pt>
                <c:pt idx="4336">
                  <c:v>43281.708333333336</c:v>
                </c:pt>
                <c:pt idx="4337">
                  <c:v>43281.75</c:v>
                </c:pt>
                <c:pt idx="4338">
                  <c:v>43281.791666666664</c:v>
                </c:pt>
                <c:pt idx="4339">
                  <c:v>43281.833333333336</c:v>
                </c:pt>
                <c:pt idx="4340">
                  <c:v>43281.875</c:v>
                </c:pt>
                <c:pt idx="4341">
                  <c:v>43281.916666666664</c:v>
                </c:pt>
                <c:pt idx="4342">
                  <c:v>43281.958333333336</c:v>
                </c:pt>
                <c:pt idx="4343">
                  <c:v>43282</c:v>
                </c:pt>
                <c:pt idx="4344">
                  <c:v>43282.041666666664</c:v>
                </c:pt>
                <c:pt idx="4345">
                  <c:v>43282.083333333336</c:v>
                </c:pt>
                <c:pt idx="4346">
                  <c:v>43282.125</c:v>
                </c:pt>
                <c:pt idx="4347">
                  <c:v>43282.166666666664</c:v>
                </c:pt>
                <c:pt idx="4348">
                  <c:v>43282.208333333336</c:v>
                </c:pt>
                <c:pt idx="4349">
                  <c:v>43282.25</c:v>
                </c:pt>
                <c:pt idx="4350">
                  <c:v>43282.291666666664</c:v>
                </c:pt>
                <c:pt idx="4351">
                  <c:v>43282.333333333336</c:v>
                </c:pt>
                <c:pt idx="4352">
                  <c:v>43282.375</c:v>
                </c:pt>
                <c:pt idx="4353">
                  <c:v>43282.416666666664</c:v>
                </c:pt>
                <c:pt idx="4354">
                  <c:v>43282.458333333336</c:v>
                </c:pt>
                <c:pt idx="4355">
                  <c:v>43282.5</c:v>
                </c:pt>
                <c:pt idx="4356">
                  <c:v>43282.541666666664</c:v>
                </c:pt>
                <c:pt idx="4357">
                  <c:v>43282.583333333336</c:v>
                </c:pt>
                <c:pt idx="4358">
                  <c:v>43282.625</c:v>
                </c:pt>
                <c:pt idx="4359">
                  <c:v>43282.666666666664</c:v>
                </c:pt>
                <c:pt idx="4360">
                  <c:v>43282.708333333336</c:v>
                </c:pt>
                <c:pt idx="4361">
                  <c:v>43282.75</c:v>
                </c:pt>
                <c:pt idx="4362">
                  <c:v>43282.791666666664</c:v>
                </c:pt>
                <c:pt idx="4363">
                  <c:v>43282.833333333336</c:v>
                </c:pt>
                <c:pt idx="4364">
                  <c:v>43282.875</c:v>
                </c:pt>
                <c:pt idx="4365">
                  <c:v>43282.916666666664</c:v>
                </c:pt>
                <c:pt idx="4366">
                  <c:v>43282.958333333336</c:v>
                </c:pt>
                <c:pt idx="4367">
                  <c:v>43283</c:v>
                </c:pt>
                <c:pt idx="4368">
                  <c:v>43283.041666666664</c:v>
                </c:pt>
                <c:pt idx="4369">
                  <c:v>43283.083333333336</c:v>
                </c:pt>
                <c:pt idx="4370">
                  <c:v>43283.125</c:v>
                </c:pt>
                <c:pt idx="4371">
                  <c:v>43283.166666666664</c:v>
                </c:pt>
                <c:pt idx="4372">
                  <c:v>43283.208333333336</c:v>
                </c:pt>
                <c:pt idx="4373">
                  <c:v>43283.25</c:v>
                </c:pt>
                <c:pt idx="4374">
                  <c:v>43283.291666666664</c:v>
                </c:pt>
                <c:pt idx="4375">
                  <c:v>43283.333333333336</c:v>
                </c:pt>
                <c:pt idx="4376">
                  <c:v>43283.375</c:v>
                </c:pt>
                <c:pt idx="4377">
                  <c:v>43283.416666666664</c:v>
                </c:pt>
                <c:pt idx="4378">
                  <c:v>43283.458333333336</c:v>
                </c:pt>
                <c:pt idx="4379">
                  <c:v>43283.5</c:v>
                </c:pt>
                <c:pt idx="4380">
                  <c:v>43283.541666666664</c:v>
                </c:pt>
                <c:pt idx="4381">
                  <c:v>43283.583333333336</c:v>
                </c:pt>
                <c:pt idx="4382">
                  <c:v>43283.625</c:v>
                </c:pt>
                <c:pt idx="4383">
                  <c:v>43283.666666666664</c:v>
                </c:pt>
                <c:pt idx="4384">
                  <c:v>43283.708333333336</c:v>
                </c:pt>
                <c:pt idx="4385">
                  <c:v>43283.75</c:v>
                </c:pt>
                <c:pt idx="4386">
                  <c:v>43283.791666666664</c:v>
                </c:pt>
                <c:pt idx="4387">
                  <c:v>43283.833333333336</c:v>
                </c:pt>
                <c:pt idx="4388">
                  <c:v>43283.875</c:v>
                </c:pt>
                <c:pt idx="4389">
                  <c:v>43283.916666666664</c:v>
                </c:pt>
                <c:pt idx="4390">
                  <c:v>43283.958333333336</c:v>
                </c:pt>
                <c:pt idx="4391">
                  <c:v>43284</c:v>
                </c:pt>
                <c:pt idx="4392">
                  <c:v>43284.041666666664</c:v>
                </c:pt>
                <c:pt idx="4393">
                  <c:v>43284.083333333336</c:v>
                </c:pt>
                <c:pt idx="4394">
                  <c:v>43284.125</c:v>
                </c:pt>
                <c:pt idx="4395">
                  <c:v>43284.166666666664</c:v>
                </c:pt>
                <c:pt idx="4396">
                  <c:v>43284.208333333336</c:v>
                </c:pt>
                <c:pt idx="4397">
                  <c:v>43284.25</c:v>
                </c:pt>
                <c:pt idx="4398">
                  <c:v>43284.291666666664</c:v>
                </c:pt>
                <c:pt idx="4399">
                  <c:v>43284.333333333336</c:v>
                </c:pt>
                <c:pt idx="4400">
                  <c:v>43284.375</c:v>
                </c:pt>
                <c:pt idx="4401">
                  <c:v>43284.416666666664</c:v>
                </c:pt>
                <c:pt idx="4402">
                  <c:v>43284.458333333336</c:v>
                </c:pt>
                <c:pt idx="4403">
                  <c:v>43284.5</c:v>
                </c:pt>
                <c:pt idx="4404">
                  <c:v>43284.541666666664</c:v>
                </c:pt>
                <c:pt idx="4405">
                  <c:v>43284.583333333336</c:v>
                </c:pt>
                <c:pt idx="4406">
                  <c:v>43284.625</c:v>
                </c:pt>
                <c:pt idx="4407">
                  <c:v>43284.666666666664</c:v>
                </c:pt>
                <c:pt idx="4408">
                  <c:v>43284.708333333336</c:v>
                </c:pt>
                <c:pt idx="4409">
                  <c:v>43284.75</c:v>
                </c:pt>
                <c:pt idx="4410">
                  <c:v>43284.791666666664</c:v>
                </c:pt>
                <c:pt idx="4411">
                  <c:v>43284.833333333336</c:v>
                </c:pt>
                <c:pt idx="4412">
                  <c:v>43284.875</c:v>
                </c:pt>
                <c:pt idx="4413">
                  <c:v>43284.916666666664</c:v>
                </c:pt>
                <c:pt idx="4414">
                  <c:v>43284.958333333336</c:v>
                </c:pt>
                <c:pt idx="4415">
                  <c:v>43285</c:v>
                </c:pt>
                <c:pt idx="4416">
                  <c:v>43285.041666666664</c:v>
                </c:pt>
                <c:pt idx="4417">
                  <c:v>43285.083333333336</c:v>
                </c:pt>
                <c:pt idx="4418">
                  <c:v>43285.125</c:v>
                </c:pt>
                <c:pt idx="4419">
                  <c:v>43285.166666666664</c:v>
                </c:pt>
                <c:pt idx="4420">
                  <c:v>43285.208333333336</c:v>
                </c:pt>
                <c:pt idx="4421">
                  <c:v>43285.25</c:v>
                </c:pt>
                <c:pt idx="4422">
                  <c:v>43285.291666666664</c:v>
                </c:pt>
                <c:pt idx="4423">
                  <c:v>43285.333333333336</c:v>
                </c:pt>
                <c:pt idx="4424">
                  <c:v>43285.375</c:v>
                </c:pt>
                <c:pt idx="4425">
                  <c:v>43285.416666666664</c:v>
                </c:pt>
                <c:pt idx="4426">
                  <c:v>43285.458333333336</c:v>
                </c:pt>
                <c:pt idx="4427">
                  <c:v>43285.5</c:v>
                </c:pt>
                <c:pt idx="4428">
                  <c:v>43285.541666666664</c:v>
                </c:pt>
                <c:pt idx="4429">
                  <c:v>43285.583333333336</c:v>
                </c:pt>
                <c:pt idx="4430">
                  <c:v>43285.625</c:v>
                </c:pt>
                <c:pt idx="4431">
                  <c:v>43285.666666666664</c:v>
                </c:pt>
                <c:pt idx="4432">
                  <c:v>43285.708333333336</c:v>
                </c:pt>
                <c:pt idx="4433">
                  <c:v>43285.75</c:v>
                </c:pt>
                <c:pt idx="4434">
                  <c:v>43285.791666666664</c:v>
                </c:pt>
                <c:pt idx="4435">
                  <c:v>43285.833333333336</c:v>
                </c:pt>
                <c:pt idx="4436">
                  <c:v>43285.875</c:v>
                </c:pt>
                <c:pt idx="4437">
                  <c:v>43285.916666666664</c:v>
                </c:pt>
                <c:pt idx="4438">
                  <c:v>43285.958333333336</c:v>
                </c:pt>
                <c:pt idx="4439">
                  <c:v>43286</c:v>
                </c:pt>
                <c:pt idx="4440">
                  <c:v>43286.041666666664</c:v>
                </c:pt>
                <c:pt idx="4441">
                  <c:v>43286.083333333336</c:v>
                </c:pt>
                <c:pt idx="4442">
                  <c:v>43286.125</c:v>
                </c:pt>
                <c:pt idx="4443">
                  <c:v>43286.166666666664</c:v>
                </c:pt>
                <c:pt idx="4444">
                  <c:v>43286.208333333336</c:v>
                </c:pt>
                <c:pt idx="4445">
                  <c:v>43286.25</c:v>
                </c:pt>
                <c:pt idx="4446">
                  <c:v>43286.291666666664</c:v>
                </c:pt>
                <c:pt idx="4447">
                  <c:v>43286.333333333336</c:v>
                </c:pt>
                <c:pt idx="4448">
                  <c:v>43286.375</c:v>
                </c:pt>
                <c:pt idx="4449">
                  <c:v>43286.416666666664</c:v>
                </c:pt>
                <c:pt idx="4450">
                  <c:v>43286.458333333336</c:v>
                </c:pt>
                <c:pt idx="4451">
                  <c:v>43286.5</c:v>
                </c:pt>
                <c:pt idx="4452">
                  <c:v>43286.541666666664</c:v>
                </c:pt>
                <c:pt idx="4453">
                  <c:v>43286.583333333336</c:v>
                </c:pt>
                <c:pt idx="4454">
                  <c:v>43286.625</c:v>
                </c:pt>
                <c:pt idx="4455">
                  <c:v>43286.666666666664</c:v>
                </c:pt>
                <c:pt idx="4456">
                  <c:v>43286.708333333336</c:v>
                </c:pt>
                <c:pt idx="4457">
                  <c:v>43286.75</c:v>
                </c:pt>
                <c:pt idx="4458">
                  <c:v>43286.791666666664</c:v>
                </c:pt>
                <c:pt idx="4459">
                  <c:v>43286.833333333336</c:v>
                </c:pt>
                <c:pt idx="4460">
                  <c:v>43286.875</c:v>
                </c:pt>
                <c:pt idx="4461">
                  <c:v>43286.916666666664</c:v>
                </c:pt>
                <c:pt idx="4462">
                  <c:v>43286.958333333336</c:v>
                </c:pt>
                <c:pt idx="4463">
                  <c:v>43287</c:v>
                </c:pt>
                <c:pt idx="4464">
                  <c:v>43287.041666666664</c:v>
                </c:pt>
                <c:pt idx="4465">
                  <c:v>43287.083333333336</c:v>
                </c:pt>
                <c:pt idx="4466">
                  <c:v>43287.125</c:v>
                </c:pt>
                <c:pt idx="4467">
                  <c:v>43287.166666666664</c:v>
                </c:pt>
                <c:pt idx="4468">
                  <c:v>43287.208333333336</c:v>
                </c:pt>
                <c:pt idx="4469">
                  <c:v>43287.25</c:v>
                </c:pt>
                <c:pt idx="4470">
                  <c:v>43287.291666666664</c:v>
                </c:pt>
                <c:pt idx="4471">
                  <c:v>43287.333333333336</c:v>
                </c:pt>
                <c:pt idx="4472">
                  <c:v>43287.375</c:v>
                </c:pt>
                <c:pt idx="4473">
                  <c:v>43287.416666666664</c:v>
                </c:pt>
                <c:pt idx="4474">
                  <c:v>43287.458333333336</c:v>
                </c:pt>
                <c:pt idx="4475">
                  <c:v>43287.5</c:v>
                </c:pt>
                <c:pt idx="4476">
                  <c:v>43287.541666666664</c:v>
                </c:pt>
                <c:pt idx="4477">
                  <c:v>43287.583333333336</c:v>
                </c:pt>
                <c:pt idx="4478">
                  <c:v>43287.625</c:v>
                </c:pt>
                <c:pt idx="4479">
                  <c:v>43287.666666666664</c:v>
                </c:pt>
                <c:pt idx="4480">
                  <c:v>43287.708333333336</c:v>
                </c:pt>
                <c:pt idx="4481">
                  <c:v>43287.75</c:v>
                </c:pt>
                <c:pt idx="4482">
                  <c:v>43287.791666666664</c:v>
                </c:pt>
                <c:pt idx="4483">
                  <c:v>43287.833333333336</c:v>
                </c:pt>
                <c:pt idx="4484">
                  <c:v>43287.875</c:v>
                </c:pt>
                <c:pt idx="4485">
                  <c:v>43287.916666666664</c:v>
                </c:pt>
                <c:pt idx="4486">
                  <c:v>43287.958333333336</c:v>
                </c:pt>
                <c:pt idx="4487">
                  <c:v>43288</c:v>
                </c:pt>
                <c:pt idx="4488">
                  <c:v>43288.041666666664</c:v>
                </c:pt>
                <c:pt idx="4489">
                  <c:v>43288.083333333336</c:v>
                </c:pt>
                <c:pt idx="4490">
                  <c:v>43288.125</c:v>
                </c:pt>
                <c:pt idx="4491">
                  <c:v>43288.166666666664</c:v>
                </c:pt>
                <c:pt idx="4492">
                  <c:v>43288.208333333336</c:v>
                </c:pt>
                <c:pt idx="4493">
                  <c:v>43288.25</c:v>
                </c:pt>
                <c:pt idx="4494">
                  <c:v>43288.291666666664</c:v>
                </c:pt>
                <c:pt idx="4495">
                  <c:v>43288.333333333336</c:v>
                </c:pt>
                <c:pt idx="4496">
                  <c:v>43288.375</c:v>
                </c:pt>
                <c:pt idx="4497">
                  <c:v>43288.416666666664</c:v>
                </c:pt>
                <c:pt idx="4498">
                  <c:v>43288.458333333336</c:v>
                </c:pt>
                <c:pt idx="4499">
                  <c:v>43288.5</c:v>
                </c:pt>
                <c:pt idx="4500">
                  <c:v>43288.541666666664</c:v>
                </c:pt>
                <c:pt idx="4501">
                  <c:v>43288.583333333336</c:v>
                </c:pt>
                <c:pt idx="4502">
                  <c:v>43288.625</c:v>
                </c:pt>
                <c:pt idx="4503">
                  <c:v>43288.666666666664</c:v>
                </c:pt>
                <c:pt idx="4504">
                  <c:v>43288.708333333336</c:v>
                </c:pt>
                <c:pt idx="4505">
                  <c:v>43288.75</c:v>
                </c:pt>
                <c:pt idx="4506">
                  <c:v>43288.791666666664</c:v>
                </c:pt>
                <c:pt idx="4507">
                  <c:v>43288.833333333336</c:v>
                </c:pt>
                <c:pt idx="4508">
                  <c:v>43288.875</c:v>
                </c:pt>
                <c:pt idx="4509">
                  <c:v>43288.916666666664</c:v>
                </c:pt>
                <c:pt idx="4510">
                  <c:v>43288.958333333336</c:v>
                </c:pt>
                <c:pt idx="4511">
                  <c:v>43289</c:v>
                </c:pt>
                <c:pt idx="4512">
                  <c:v>43289.041666666664</c:v>
                </c:pt>
                <c:pt idx="4513">
                  <c:v>43289.083333333336</c:v>
                </c:pt>
                <c:pt idx="4514">
                  <c:v>43289.125</c:v>
                </c:pt>
                <c:pt idx="4515">
                  <c:v>43289.166666666664</c:v>
                </c:pt>
                <c:pt idx="4516">
                  <c:v>43289.208333333336</c:v>
                </c:pt>
                <c:pt idx="4517">
                  <c:v>43289.25</c:v>
                </c:pt>
                <c:pt idx="4518">
                  <c:v>43289.291666666664</c:v>
                </c:pt>
                <c:pt idx="4519">
                  <c:v>43289.333333333336</c:v>
                </c:pt>
                <c:pt idx="4520">
                  <c:v>43289.375</c:v>
                </c:pt>
                <c:pt idx="4521">
                  <c:v>43289.416666666664</c:v>
                </c:pt>
                <c:pt idx="4522">
                  <c:v>43289.458333333336</c:v>
                </c:pt>
                <c:pt idx="4523">
                  <c:v>43289.5</c:v>
                </c:pt>
                <c:pt idx="4524">
                  <c:v>43289.541666666664</c:v>
                </c:pt>
                <c:pt idx="4525">
                  <c:v>43289.583333333336</c:v>
                </c:pt>
                <c:pt idx="4526">
                  <c:v>43289.625</c:v>
                </c:pt>
                <c:pt idx="4527">
                  <c:v>43289.666666666664</c:v>
                </c:pt>
                <c:pt idx="4528">
                  <c:v>43289.708333333336</c:v>
                </c:pt>
                <c:pt idx="4529">
                  <c:v>43289.75</c:v>
                </c:pt>
                <c:pt idx="4530">
                  <c:v>43289.791666666664</c:v>
                </c:pt>
                <c:pt idx="4531">
                  <c:v>43289.833333333336</c:v>
                </c:pt>
                <c:pt idx="4532">
                  <c:v>43289.875</c:v>
                </c:pt>
                <c:pt idx="4533">
                  <c:v>43289.916666666664</c:v>
                </c:pt>
                <c:pt idx="4534">
                  <c:v>43289.958333333336</c:v>
                </c:pt>
                <c:pt idx="4535">
                  <c:v>43290</c:v>
                </c:pt>
                <c:pt idx="4536">
                  <c:v>43290.041666666664</c:v>
                </c:pt>
                <c:pt idx="4537">
                  <c:v>43290.083333333336</c:v>
                </c:pt>
                <c:pt idx="4538">
                  <c:v>43290.125</c:v>
                </c:pt>
                <c:pt idx="4539">
                  <c:v>43290.166666666664</c:v>
                </c:pt>
                <c:pt idx="4540">
                  <c:v>43290.208333333336</c:v>
                </c:pt>
                <c:pt idx="4541">
                  <c:v>43290.25</c:v>
                </c:pt>
                <c:pt idx="4542">
                  <c:v>43290.291666666664</c:v>
                </c:pt>
                <c:pt idx="4543">
                  <c:v>43290.333333333336</c:v>
                </c:pt>
                <c:pt idx="4544">
                  <c:v>43290.375</c:v>
                </c:pt>
                <c:pt idx="4545">
                  <c:v>43290.416666666664</c:v>
                </c:pt>
                <c:pt idx="4546">
                  <c:v>43290.458333333336</c:v>
                </c:pt>
                <c:pt idx="4547">
                  <c:v>43290.5</c:v>
                </c:pt>
                <c:pt idx="4548">
                  <c:v>43290.541666666664</c:v>
                </c:pt>
                <c:pt idx="4549">
                  <c:v>43290.583333333336</c:v>
                </c:pt>
                <c:pt idx="4550">
                  <c:v>43290.625</c:v>
                </c:pt>
                <c:pt idx="4551">
                  <c:v>43290.666666666664</c:v>
                </c:pt>
                <c:pt idx="4552">
                  <c:v>43290.708333333336</c:v>
                </c:pt>
                <c:pt idx="4553">
                  <c:v>43290.75</c:v>
                </c:pt>
                <c:pt idx="4554">
                  <c:v>43290.791666666664</c:v>
                </c:pt>
                <c:pt idx="4555">
                  <c:v>43290.833333333336</c:v>
                </c:pt>
                <c:pt idx="4556">
                  <c:v>43290.875</c:v>
                </c:pt>
                <c:pt idx="4557">
                  <c:v>43290.916666666664</c:v>
                </c:pt>
                <c:pt idx="4558">
                  <c:v>43290.958333333336</c:v>
                </c:pt>
                <c:pt idx="4559">
                  <c:v>43291</c:v>
                </c:pt>
                <c:pt idx="4560">
                  <c:v>43291.041666666664</c:v>
                </c:pt>
                <c:pt idx="4561">
                  <c:v>43291.083333333336</c:v>
                </c:pt>
                <c:pt idx="4562">
                  <c:v>43291.125</c:v>
                </c:pt>
                <c:pt idx="4563">
                  <c:v>43291.166666666664</c:v>
                </c:pt>
                <c:pt idx="4564">
                  <c:v>43291.208333333336</c:v>
                </c:pt>
                <c:pt idx="4565">
                  <c:v>43291.25</c:v>
                </c:pt>
                <c:pt idx="4566">
                  <c:v>43291.291666666664</c:v>
                </c:pt>
                <c:pt idx="4567">
                  <c:v>43291.333333333336</c:v>
                </c:pt>
                <c:pt idx="4568">
                  <c:v>43291.375</c:v>
                </c:pt>
                <c:pt idx="4569">
                  <c:v>43291.416666666664</c:v>
                </c:pt>
                <c:pt idx="4570">
                  <c:v>43291.458333333336</c:v>
                </c:pt>
                <c:pt idx="4571">
                  <c:v>43291.5</c:v>
                </c:pt>
                <c:pt idx="4572">
                  <c:v>43291.541666666664</c:v>
                </c:pt>
                <c:pt idx="4573">
                  <c:v>43291.583333333336</c:v>
                </c:pt>
                <c:pt idx="4574">
                  <c:v>43291.625</c:v>
                </c:pt>
                <c:pt idx="4575">
                  <c:v>43291.666666666664</c:v>
                </c:pt>
                <c:pt idx="4576">
                  <c:v>43291.708333333336</c:v>
                </c:pt>
                <c:pt idx="4577">
                  <c:v>43291.75</c:v>
                </c:pt>
                <c:pt idx="4578">
                  <c:v>43291.791666666664</c:v>
                </c:pt>
                <c:pt idx="4579">
                  <c:v>43291.833333333336</c:v>
                </c:pt>
                <c:pt idx="4580">
                  <c:v>43291.875</c:v>
                </c:pt>
                <c:pt idx="4581">
                  <c:v>43291.916666666664</c:v>
                </c:pt>
                <c:pt idx="4582">
                  <c:v>43291.958333333336</c:v>
                </c:pt>
                <c:pt idx="4583">
                  <c:v>43292</c:v>
                </c:pt>
                <c:pt idx="4584">
                  <c:v>43292.041666666664</c:v>
                </c:pt>
                <c:pt idx="4585">
                  <c:v>43292.083333333336</c:v>
                </c:pt>
                <c:pt idx="4586">
                  <c:v>43292.125</c:v>
                </c:pt>
                <c:pt idx="4587">
                  <c:v>43292.166666666664</c:v>
                </c:pt>
                <c:pt idx="4588">
                  <c:v>43292.208333333336</c:v>
                </c:pt>
                <c:pt idx="4589">
                  <c:v>43292.25</c:v>
                </c:pt>
                <c:pt idx="4590">
                  <c:v>43292.291666666664</c:v>
                </c:pt>
                <c:pt idx="4591">
                  <c:v>43292.333333333336</c:v>
                </c:pt>
                <c:pt idx="4592">
                  <c:v>43292.375</c:v>
                </c:pt>
                <c:pt idx="4593">
                  <c:v>43292.416666666664</c:v>
                </c:pt>
                <c:pt idx="4594">
                  <c:v>43292.458333333336</c:v>
                </c:pt>
                <c:pt idx="4595">
                  <c:v>43292.5</c:v>
                </c:pt>
                <c:pt idx="4596">
                  <c:v>43292.541666666664</c:v>
                </c:pt>
                <c:pt idx="4597">
                  <c:v>43292.583333333336</c:v>
                </c:pt>
                <c:pt idx="4598">
                  <c:v>43292.625</c:v>
                </c:pt>
                <c:pt idx="4599">
                  <c:v>43292.666666666664</c:v>
                </c:pt>
                <c:pt idx="4600">
                  <c:v>43292.708333333336</c:v>
                </c:pt>
                <c:pt idx="4601">
                  <c:v>43292.75</c:v>
                </c:pt>
                <c:pt idx="4602">
                  <c:v>43292.791666666664</c:v>
                </c:pt>
                <c:pt idx="4603">
                  <c:v>43292.833333333336</c:v>
                </c:pt>
                <c:pt idx="4604">
                  <c:v>43292.875</c:v>
                </c:pt>
                <c:pt idx="4605">
                  <c:v>43292.916666666664</c:v>
                </c:pt>
                <c:pt idx="4606">
                  <c:v>43292.958333333336</c:v>
                </c:pt>
                <c:pt idx="4607">
                  <c:v>43293</c:v>
                </c:pt>
                <c:pt idx="4608">
                  <c:v>43293.041666666664</c:v>
                </c:pt>
                <c:pt idx="4609">
                  <c:v>43293.083333333336</c:v>
                </c:pt>
                <c:pt idx="4610">
                  <c:v>43293.125</c:v>
                </c:pt>
                <c:pt idx="4611">
                  <c:v>43293.166666666664</c:v>
                </c:pt>
                <c:pt idx="4612">
                  <c:v>43293.208333333336</c:v>
                </c:pt>
                <c:pt idx="4613">
                  <c:v>43293.25</c:v>
                </c:pt>
                <c:pt idx="4614">
                  <c:v>43293.291666666664</c:v>
                </c:pt>
                <c:pt idx="4615">
                  <c:v>43293.333333333336</c:v>
                </c:pt>
                <c:pt idx="4616">
                  <c:v>43293.375</c:v>
                </c:pt>
                <c:pt idx="4617">
                  <c:v>43293.416666666664</c:v>
                </c:pt>
                <c:pt idx="4618">
                  <c:v>43293.458333333336</c:v>
                </c:pt>
                <c:pt idx="4619">
                  <c:v>43293.5</c:v>
                </c:pt>
                <c:pt idx="4620">
                  <c:v>43293.541666666664</c:v>
                </c:pt>
                <c:pt idx="4621">
                  <c:v>43293.583333333336</c:v>
                </c:pt>
                <c:pt idx="4622">
                  <c:v>43293.625</c:v>
                </c:pt>
                <c:pt idx="4623">
                  <c:v>43293.666666666664</c:v>
                </c:pt>
                <c:pt idx="4624">
                  <c:v>43293.708333333336</c:v>
                </c:pt>
                <c:pt idx="4625">
                  <c:v>43293.75</c:v>
                </c:pt>
                <c:pt idx="4626">
                  <c:v>43293.791666666664</c:v>
                </c:pt>
                <c:pt idx="4627">
                  <c:v>43293.833333333336</c:v>
                </c:pt>
                <c:pt idx="4628">
                  <c:v>43293.875</c:v>
                </c:pt>
                <c:pt idx="4629">
                  <c:v>43293.916666666664</c:v>
                </c:pt>
                <c:pt idx="4630">
                  <c:v>43293.958333333336</c:v>
                </c:pt>
                <c:pt idx="4631">
                  <c:v>43294</c:v>
                </c:pt>
                <c:pt idx="4632">
                  <c:v>43294.041666666664</c:v>
                </c:pt>
                <c:pt idx="4633">
                  <c:v>43294.083333333336</c:v>
                </c:pt>
                <c:pt idx="4634">
                  <c:v>43294.125</c:v>
                </c:pt>
                <c:pt idx="4635">
                  <c:v>43294.166666666664</c:v>
                </c:pt>
                <c:pt idx="4636">
                  <c:v>43294.208333333336</c:v>
                </c:pt>
                <c:pt idx="4637">
                  <c:v>43294.25</c:v>
                </c:pt>
                <c:pt idx="4638">
                  <c:v>43294.291666666664</c:v>
                </c:pt>
                <c:pt idx="4639">
                  <c:v>43294.333333333336</c:v>
                </c:pt>
                <c:pt idx="4640">
                  <c:v>43294.375</c:v>
                </c:pt>
                <c:pt idx="4641">
                  <c:v>43294.416666666664</c:v>
                </c:pt>
                <c:pt idx="4642">
                  <c:v>43294.458333333336</c:v>
                </c:pt>
                <c:pt idx="4643">
                  <c:v>43294.5</c:v>
                </c:pt>
                <c:pt idx="4644">
                  <c:v>43294.541666666664</c:v>
                </c:pt>
                <c:pt idx="4645">
                  <c:v>43294.583333333336</c:v>
                </c:pt>
                <c:pt idx="4646">
                  <c:v>43294.625</c:v>
                </c:pt>
                <c:pt idx="4647">
                  <c:v>43294.666666666664</c:v>
                </c:pt>
                <c:pt idx="4648">
                  <c:v>43294.708333333336</c:v>
                </c:pt>
                <c:pt idx="4649">
                  <c:v>43294.75</c:v>
                </c:pt>
                <c:pt idx="4650">
                  <c:v>43294.791666666664</c:v>
                </c:pt>
                <c:pt idx="4651">
                  <c:v>43294.833333333336</c:v>
                </c:pt>
                <c:pt idx="4652">
                  <c:v>43294.875</c:v>
                </c:pt>
                <c:pt idx="4653">
                  <c:v>43294.916666666664</c:v>
                </c:pt>
                <c:pt idx="4654">
                  <c:v>43294.958333333336</c:v>
                </c:pt>
                <c:pt idx="4655">
                  <c:v>43295</c:v>
                </c:pt>
                <c:pt idx="4656">
                  <c:v>43295.041666666664</c:v>
                </c:pt>
                <c:pt idx="4657">
                  <c:v>43295.083333333336</c:v>
                </c:pt>
                <c:pt idx="4658">
                  <c:v>43295.125</c:v>
                </c:pt>
                <c:pt idx="4659">
                  <c:v>43295.166666666664</c:v>
                </c:pt>
                <c:pt idx="4660">
                  <c:v>43295.208333333336</c:v>
                </c:pt>
                <c:pt idx="4661">
                  <c:v>43295.25</c:v>
                </c:pt>
                <c:pt idx="4662">
                  <c:v>43295.291666666664</c:v>
                </c:pt>
                <c:pt idx="4663">
                  <c:v>43295.333333333336</c:v>
                </c:pt>
                <c:pt idx="4664">
                  <c:v>43295.375</c:v>
                </c:pt>
                <c:pt idx="4665">
                  <c:v>43295.416666666664</c:v>
                </c:pt>
                <c:pt idx="4666">
                  <c:v>43295.458333333336</c:v>
                </c:pt>
                <c:pt idx="4667">
                  <c:v>43295.5</c:v>
                </c:pt>
                <c:pt idx="4668">
                  <c:v>43295.541666666664</c:v>
                </c:pt>
                <c:pt idx="4669">
                  <c:v>43295.583333333336</c:v>
                </c:pt>
                <c:pt idx="4670">
                  <c:v>43295.625</c:v>
                </c:pt>
                <c:pt idx="4671">
                  <c:v>43295.666666666664</c:v>
                </c:pt>
                <c:pt idx="4672">
                  <c:v>43295.708333333336</c:v>
                </c:pt>
                <c:pt idx="4673">
                  <c:v>43295.75</c:v>
                </c:pt>
                <c:pt idx="4674">
                  <c:v>43295.791666666664</c:v>
                </c:pt>
                <c:pt idx="4675">
                  <c:v>43295.833333333336</c:v>
                </c:pt>
                <c:pt idx="4676">
                  <c:v>43295.875</c:v>
                </c:pt>
                <c:pt idx="4677">
                  <c:v>43295.916666666664</c:v>
                </c:pt>
                <c:pt idx="4678">
                  <c:v>43295.958333333336</c:v>
                </c:pt>
                <c:pt idx="4679">
                  <c:v>43296</c:v>
                </c:pt>
                <c:pt idx="4680">
                  <c:v>43296.041666666664</c:v>
                </c:pt>
                <c:pt idx="4681">
                  <c:v>43296.083333333336</c:v>
                </c:pt>
                <c:pt idx="4682">
                  <c:v>43296.125</c:v>
                </c:pt>
                <c:pt idx="4683">
                  <c:v>43296.166666666664</c:v>
                </c:pt>
                <c:pt idx="4684">
                  <c:v>43296.208333333336</c:v>
                </c:pt>
                <c:pt idx="4685">
                  <c:v>43296.25</c:v>
                </c:pt>
                <c:pt idx="4686">
                  <c:v>43296.291666666664</c:v>
                </c:pt>
                <c:pt idx="4687">
                  <c:v>43296.333333333336</c:v>
                </c:pt>
                <c:pt idx="4688">
                  <c:v>43296.375</c:v>
                </c:pt>
                <c:pt idx="4689">
                  <c:v>43296.416666666664</c:v>
                </c:pt>
                <c:pt idx="4690">
                  <c:v>43296.458333333336</c:v>
                </c:pt>
                <c:pt idx="4691">
                  <c:v>43296.5</c:v>
                </c:pt>
                <c:pt idx="4692">
                  <c:v>43296.541666666664</c:v>
                </c:pt>
                <c:pt idx="4693">
                  <c:v>43296.583333333336</c:v>
                </c:pt>
                <c:pt idx="4694">
                  <c:v>43296.625</c:v>
                </c:pt>
                <c:pt idx="4695">
                  <c:v>43296.666666666664</c:v>
                </c:pt>
                <c:pt idx="4696">
                  <c:v>43296.708333333336</c:v>
                </c:pt>
                <c:pt idx="4697">
                  <c:v>43296.75</c:v>
                </c:pt>
                <c:pt idx="4698">
                  <c:v>43296.791666666664</c:v>
                </c:pt>
                <c:pt idx="4699">
                  <c:v>43296.833333333336</c:v>
                </c:pt>
                <c:pt idx="4700">
                  <c:v>43296.875</c:v>
                </c:pt>
                <c:pt idx="4701">
                  <c:v>43296.916666666664</c:v>
                </c:pt>
                <c:pt idx="4702">
                  <c:v>43296.958333333336</c:v>
                </c:pt>
                <c:pt idx="4703">
                  <c:v>43297</c:v>
                </c:pt>
                <c:pt idx="4704">
                  <c:v>43297.041666666664</c:v>
                </c:pt>
                <c:pt idx="4705">
                  <c:v>43297.083333333336</c:v>
                </c:pt>
                <c:pt idx="4706">
                  <c:v>43297.125</c:v>
                </c:pt>
                <c:pt idx="4707">
                  <c:v>43297.166666666664</c:v>
                </c:pt>
                <c:pt idx="4708">
                  <c:v>43297.208333333336</c:v>
                </c:pt>
                <c:pt idx="4709">
                  <c:v>43297.25</c:v>
                </c:pt>
                <c:pt idx="4710">
                  <c:v>43297.291666666664</c:v>
                </c:pt>
                <c:pt idx="4711">
                  <c:v>43297.333333333336</c:v>
                </c:pt>
                <c:pt idx="4712">
                  <c:v>43297.375</c:v>
                </c:pt>
                <c:pt idx="4713">
                  <c:v>43297.416666666664</c:v>
                </c:pt>
                <c:pt idx="4714">
                  <c:v>43297.458333333336</c:v>
                </c:pt>
                <c:pt idx="4715">
                  <c:v>43297.5</c:v>
                </c:pt>
                <c:pt idx="4716">
                  <c:v>43297.541666666664</c:v>
                </c:pt>
                <c:pt idx="4717">
                  <c:v>43297.583333333336</c:v>
                </c:pt>
                <c:pt idx="4718">
                  <c:v>43297.625</c:v>
                </c:pt>
                <c:pt idx="4719">
                  <c:v>43297.666666666664</c:v>
                </c:pt>
                <c:pt idx="4720">
                  <c:v>43297.708333333336</c:v>
                </c:pt>
                <c:pt idx="4721">
                  <c:v>43297.75</c:v>
                </c:pt>
                <c:pt idx="4722">
                  <c:v>43297.791666666664</c:v>
                </c:pt>
                <c:pt idx="4723">
                  <c:v>43297.833333333336</c:v>
                </c:pt>
                <c:pt idx="4724">
                  <c:v>43297.875</c:v>
                </c:pt>
                <c:pt idx="4725">
                  <c:v>43297.916666666664</c:v>
                </c:pt>
                <c:pt idx="4726">
                  <c:v>43297.958333333336</c:v>
                </c:pt>
                <c:pt idx="4727">
                  <c:v>43298</c:v>
                </c:pt>
                <c:pt idx="4728">
                  <c:v>43298.041666666664</c:v>
                </c:pt>
                <c:pt idx="4729">
                  <c:v>43298.083333333336</c:v>
                </c:pt>
                <c:pt idx="4730">
                  <c:v>43298.125</c:v>
                </c:pt>
                <c:pt idx="4731">
                  <c:v>43298.166666666664</c:v>
                </c:pt>
                <c:pt idx="4732">
                  <c:v>43298.208333333336</c:v>
                </c:pt>
                <c:pt idx="4733">
                  <c:v>43298.25</c:v>
                </c:pt>
                <c:pt idx="4734">
                  <c:v>43298.291666666664</c:v>
                </c:pt>
                <c:pt idx="4735">
                  <c:v>43298.333333333336</c:v>
                </c:pt>
                <c:pt idx="4736">
                  <c:v>43298.375</c:v>
                </c:pt>
                <c:pt idx="4737">
                  <c:v>43298.416666666664</c:v>
                </c:pt>
                <c:pt idx="4738">
                  <c:v>43298.458333333336</c:v>
                </c:pt>
                <c:pt idx="4739">
                  <c:v>43298.5</c:v>
                </c:pt>
                <c:pt idx="4740">
                  <c:v>43298.541666666664</c:v>
                </c:pt>
                <c:pt idx="4741">
                  <c:v>43298.583333333336</c:v>
                </c:pt>
                <c:pt idx="4742">
                  <c:v>43298.625</c:v>
                </c:pt>
                <c:pt idx="4743">
                  <c:v>43298.666666666664</c:v>
                </c:pt>
                <c:pt idx="4744">
                  <c:v>43298.708333333336</c:v>
                </c:pt>
                <c:pt idx="4745">
                  <c:v>43298.75</c:v>
                </c:pt>
                <c:pt idx="4746">
                  <c:v>43298.791666666664</c:v>
                </c:pt>
                <c:pt idx="4747">
                  <c:v>43298.833333333336</c:v>
                </c:pt>
                <c:pt idx="4748">
                  <c:v>43298.875</c:v>
                </c:pt>
                <c:pt idx="4749">
                  <c:v>43298.916666666664</c:v>
                </c:pt>
                <c:pt idx="4750">
                  <c:v>43298.958333333336</c:v>
                </c:pt>
                <c:pt idx="4751">
                  <c:v>43299</c:v>
                </c:pt>
                <c:pt idx="4752">
                  <c:v>43299.041666666664</c:v>
                </c:pt>
                <c:pt idx="4753">
                  <c:v>43299.083333333336</c:v>
                </c:pt>
                <c:pt idx="4754">
                  <c:v>43299.125</c:v>
                </c:pt>
                <c:pt idx="4755">
                  <c:v>43299.166666666664</c:v>
                </c:pt>
                <c:pt idx="4756">
                  <c:v>43299.208333333336</c:v>
                </c:pt>
                <c:pt idx="4757">
                  <c:v>43299.25</c:v>
                </c:pt>
                <c:pt idx="4758">
                  <c:v>43299.291666666664</c:v>
                </c:pt>
                <c:pt idx="4759">
                  <c:v>43299.333333333336</c:v>
                </c:pt>
                <c:pt idx="4760">
                  <c:v>43299.375</c:v>
                </c:pt>
                <c:pt idx="4761">
                  <c:v>43299.416666666664</c:v>
                </c:pt>
                <c:pt idx="4762">
                  <c:v>43299.458333333336</c:v>
                </c:pt>
                <c:pt idx="4763">
                  <c:v>43299.5</c:v>
                </c:pt>
                <c:pt idx="4764">
                  <c:v>43299.541666666664</c:v>
                </c:pt>
                <c:pt idx="4765">
                  <c:v>43299.583333333336</c:v>
                </c:pt>
                <c:pt idx="4766">
                  <c:v>43299.625</c:v>
                </c:pt>
                <c:pt idx="4767">
                  <c:v>43299.666666666664</c:v>
                </c:pt>
                <c:pt idx="4768">
                  <c:v>43299.708333333336</c:v>
                </c:pt>
                <c:pt idx="4769">
                  <c:v>43299.75</c:v>
                </c:pt>
                <c:pt idx="4770">
                  <c:v>43299.791666666664</c:v>
                </c:pt>
                <c:pt idx="4771">
                  <c:v>43299.833333333336</c:v>
                </c:pt>
                <c:pt idx="4772">
                  <c:v>43299.875</c:v>
                </c:pt>
                <c:pt idx="4773">
                  <c:v>43299.916666666664</c:v>
                </c:pt>
                <c:pt idx="4774">
                  <c:v>43299.958333333336</c:v>
                </c:pt>
                <c:pt idx="4775">
                  <c:v>43300</c:v>
                </c:pt>
                <c:pt idx="4776">
                  <c:v>43300.041666666664</c:v>
                </c:pt>
                <c:pt idx="4777">
                  <c:v>43300.083333333336</c:v>
                </c:pt>
                <c:pt idx="4778">
                  <c:v>43300.125</c:v>
                </c:pt>
                <c:pt idx="4779">
                  <c:v>43300.166666666664</c:v>
                </c:pt>
                <c:pt idx="4780">
                  <c:v>43300.208333333336</c:v>
                </c:pt>
                <c:pt idx="4781">
                  <c:v>43300.25</c:v>
                </c:pt>
                <c:pt idx="4782">
                  <c:v>43300.291666666664</c:v>
                </c:pt>
                <c:pt idx="4783">
                  <c:v>43300.333333333336</c:v>
                </c:pt>
                <c:pt idx="4784">
                  <c:v>43300.375</c:v>
                </c:pt>
                <c:pt idx="4785">
                  <c:v>43300.416666666664</c:v>
                </c:pt>
                <c:pt idx="4786">
                  <c:v>43300.458333333336</c:v>
                </c:pt>
                <c:pt idx="4787">
                  <c:v>43300.5</c:v>
                </c:pt>
                <c:pt idx="4788">
                  <c:v>43300.541666666664</c:v>
                </c:pt>
                <c:pt idx="4789">
                  <c:v>43300.583333333336</c:v>
                </c:pt>
                <c:pt idx="4790">
                  <c:v>43300.625</c:v>
                </c:pt>
                <c:pt idx="4791">
                  <c:v>43300.666666666664</c:v>
                </c:pt>
                <c:pt idx="4792">
                  <c:v>43300.708333333336</c:v>
                </c:pt>
                <c:pt idx="4793">
                  <c:v>43300.75</c:v>
                </c:pt>
                <c:pt idx="4794">
                  <c:v>43300.791666666664</c:v>
                </c:pt>
                <c:pt idx="4795">
                  <c:v>43300.833333333336</c:v>
                </c:pt>
                <c:pt idx="4796">
                  <c:v>43300.875</c:v>
                </c:pt>
                <c:pt idx="4797">
                  <c:v>43300.916666666664</c:v>
                </c:pt>
                <c:pt idx="4798">
                  <c:v>43300.958333333336</c:v>
                </c:pt>
                <c:pt idx="4799">
                  <c:v>43301</c:v>
                </c:pt>
                <c:pt idx="4800">
                  <c:v>43301.041666666664</c:v>
                </c:pt>
                <c:pt idx="4801">
                  <c:v>43301.083333333336</c:v>
                </c:pt>
                <c:pt idx="4802">
                  <c:v>43301.125</c:v>
                </c:pt>
                <c:pt idx="4803">
                  <c:v>43301.166666666664</c:v>
                </c:pt>
                <c:pt idx="4804">
                  <c:v>43301.208333333336</c:v>
                </c:pt>
                <c:pt idx="4805">
                  <c:v>43301.25</c:v>
                </c:pt>
                <c:pt idx="4806">
                  <c:v>43301.291666666664</c:v>
                </c:pt>
                <c:pt idx="4807">
                  <c:v>43301.333333333336</c:v>
                </c:pt>
                <c:pt idx="4808">
                  <c:v>43301.375</c:v>
                </c:pt>
                <c:pt idx="4809">
                  <c:v>43301.416666666664</c:v>
                </c:pt>
                <c:pt idx="4810">
                  <c:v>43301.458333333336</c:v>
                </c:pt>
                <c:pt idx="4811">
                  <c:v>43301.5</c:v>
                </c:pt>
                <c:pt idx="4812">
                  <c:v>43301.541666666664</c:v>
                </c:pt>
                <c:pt idx="4813">
                  <c:v>43301.583333333336</c:v>
                </c:pt>
                <c:pt idx="4814">
                  <c:v>43301.625</c:v>
                </c:pt>
                <c:pt idx="4815">
                  <c:v>43301.666666666664</c:v>
                </c:pt>
                <c:pt idx="4816">
                  <c:v>43301.708333333336</c:v>
                </c:pt>
                <c:pt idx="4817">
                  <c:v>43301.75</c:v>
                </c:pt>
                <c:pt idx="4818">
                  <c:v>43301.791666666664</c:v>
                </c:pt>
                <c:pt idx="4819">
                  <c:v>43301.833333333336</c:v>
                </c:pt>
                <c:pt idx="4820">
                  <c:v>43301.875</c:v>
                </c:pt>
                <c:pt idx="4821">
                  <c:v>43301.916666666664</c:v>
                </c:pt>
                <c:pt idx="4822">
                  <c:v>43301.958333333336</c:v>
                </c:pt>
                <c:pt idx="4823">
                  <c:v>43302</c:v>
                </c:pt>
                <c:pt idx="4824">
                  <c:v>43302.041666666664</c:v>
                </c:pt>
                <c:pt idx="4825">
                  <c:v>43302.083333333336</c:v>
                </c:pt>
                <c:pt idx="4826">
                  <c:v>43302.125</c:v>
                </c:pt>
                <c:pt idx="4827">
                  <c:v>43302.166666666664</c:v>
                </c:pt>
                <c:pt idx="4828">
                  <c:v>43302.208333333336</c:v>
                </c:pt>
                <c:pt idx="4829">
                  <c:v>43302.25</c:v>
                </c:pt>
                <c:pt idx="4830">
                  <c:v>43302.291666666664</c:v>
                </c:pt>
                <c:pt idx="4831">
                  <c:v>43302.333333333336</c:v>
                </c:pt>
                <c:pt idx="4832">
                  <c:v>43302.375</c:v>
                </c:pt>
                <c:pt idx="4833">
                  <c:v>43302.416666666664</c:v>
                </c:pt>
                <c:pt idx="4834">
                  <c:v>43302.458333333336</c:v>
                </c:pt>
                <c:pt idx="4835">
                  <c:v>43302.5</c:v>
                </c:pt>
                <c:pt idx="4836">
                  <c:v>43302.541666666664</c:v>
                </c:pt>
                <c:pt idx="4837">
                  <c:v>43302.583333333336</c:v>
                </c:pt>
                <c:pt idx="4838">
                  <c:v>43302.625</c:v>
                </c:pt>
                <c:pt idx="4839">
                  <c:v>43302.666666666664</c:v>
                </c:pt>
                <c:pt idx="4840">
                  <c:v>43302.708333333336</c:v>
                </c:pt>
                <c:pt idx="4841">
                  <c:v>43302.75</c:v>
                </c:pt>
                <c:pt idx="4842">
                  <c:v>43302.791666666664</c:v>
                </c:pt>
                <c:pt idx="4843">
                  <c:v>43302.833333333336</c:v>
                </c:pt>
                <c:pt idx="4844">
                  <c:v>43302.875</c:v>
                </c:pt>
                <c:pt idx="4845">
                  <c:v>43302.916666666664</c:v>
                </c:pt>
                <c:pt idx="4846">
                  <c:v>43302.958333333336</c:v>
                </c:pt>
                <c:pt idx="4847">
                  <c:v>43303</c:v>
                </c:pt>
                <c:pt idx="4848">
                  <c:v>43303.041666666664</c:v>
                </c:pt>
                <c:pt idx="4849">
                  <c:v>43303.083333333336</c:v>
                </c:pt>
                <c:pt idx="4850">
                  <c:v>43303.125</c:v>
                </c:pt>
                <c:pt idx="4851">
                  <c:v>43303.166666666664</c:v>
                </c:pt>
                <c:pt idx="4852">
                  <c:v>43303.208333333336</c:v>
                </c:pt>
                <c:pt idx="4853">
                  <c:v>43303.25</c:v>
                </c:pt>
                <c:pt idx="4854">
                  <c:v>43303.291666666664</c:v>
                </c:pt>
                <c:pt idx="4855">
                  <c:v>43303.333333333336</c:v>
                </c:pt>
                <c:pt idx="4856">
                  <c:v>43303.375</c:v>
                </c:pt>
                <c:pt idx="4857">
                  <c:v>43303.416666666664</c:v>
                </c:pt>
                <c:pt idx="4858">
                  <c:v>43303.458333333336</c:v>
                </c:pt>
                <c:pt idx="4859">
                  <c:v>43303.5</c:v>
                </c:pt>
                <c:pt idx="4860">
                  <c:v>43303.541666666664</c:v>
                </c:pt>
                <c:pt idx="4861">
                  <c:v>43303.583333333336</c:v>
                </c:pt>
                <c:pt idx="4862">
                  <c:v>43303.625</c:v>
                </c:pt>
                <c:pt idx="4863">
                  <c:v>43303.666666666664</c:v>
                </c:pt>
                <c:pt idx="4864">
                  <c:v>43303.708333333336</c:v>
                </c:pt>
                <c:pt idx="4865">
                  <c:v>43303.75</c:v>
                </c:pt>
                <c:pt idx="4866">
                  <c:v>43303.791666666664</c:v>
                </c:pt>
                <c:pt idx="4867">
                  <c:v>43303.833333333336</c:v>
                </c:pt>
                <c:pt idx="4868">
                  <c:v>43303.875</c:v>
                </c:pt>
                <c:pt idx="4869">
                  <c:v>43303.916666666664</c:v>
                </c:pt>
                <c:pt idx="4870">
                  <c:v>43303.958333333336</c:v>
                </c:pt>
                <c:pt idx="4871">
                  <c:v>43304</c:v>
                </c:pt>
                <c:pt idx="4872">
                  <c:v>43304.041666666664</c:v>
                </c:pt>
                <c:pt idx="4873">
                  <c:v>43304.083333333336</c:v>
                </c:pt>
                <c:pt idx="4874">
                  <c:v>43304.125</c:v>
                </c:pt>
                <c:pt idx="4875">
                  <c:v>43304.166666666664</c:v>
                </c:pt>
                <c:pt idx="4876">
                  <c:v>43304.208333333336</c:v>
                </c:pt>
                <c:pt idx="4877">
                  <c:v>43304.25</c:v>
                </c:pt>
                <c:pt idx="4878">
                  <c:v>43304.291666666664</c:v>
                </c:pt>
                <c:pt idx="4879">
                  <c:v>43304.333333333336</c:v>
                </c:pt>
                <c:pt idx="4880">
                  <c:v>43304.375</c:v>
                </c:pt>
                <c:pt idx="4881">
                  <c:v>43304.416666666664</c:v>
                </c:pt>
                <c:pt idx="4882">
                  <c:v>43304.458333333336</c:v>
                </c:pt>
                <c:pt idx="4883">
                  <c:v>43304.5</c:v>
                </c:pt>
                <c:pt idx="4884">
                  <c:v>43304.541666666664</c:v>
                </c:pt>
                <c:pt idx="4885">
                  <c:v>43304.583333333336</c:v>
                </c:pt>
                <c:pt idx="4886">
                  <c:v>43304.625</c:v>
                </c:pt>
                <c:pt idx="4887">
                  <c:v>43304.666666666664</c:v>
                </c:pt>
                <c:pt idx="4888">
                  <c:v>43304.708333333336</c:v>
                </c:pt>
                <c:pt idx="4889">
                  <c:v>43304.75</c:v>
                </c:pt>
                <c:pt idx="4890">
                  <c:v>43304.791666666664</c:v>
                </c:pt>
                <c:pt idx="4891">
                  <c:v>43304.833333333336</c:v>
                </c:pt>
                <c:pt idx="4892">
                  <c:v>43304.875</c:v>
                </c:pt>
                <c:pt idx="4893">
                  <c:v>43304.916666666664</c:v>
                </c:pt>
                <c:pt idx="4894">
                  <c:v>43304.958333333336</c:v>
                </c:pt>
                <c:pt idx="4895">
                  <c:v>43305</c:v>
                </c:pt>
                <c:pt idx="4896">
                  <c:v>43305.041666666664</c:v>
                </c:pt>
                <c:pt idx="4897">
                  <c:v>43305.083333333336</c:v>
                </c:pt>
                <c:pt idx="4898">
                  <c:v>43305.125</c:v>
                </c:pt>
                <c:pt idx="4899">
                  <c:v>43305.166666666664</c:v>
                </c:pt>
                <c:pt idx="4900">
                  <c:v>43305.208333333336</c:v>
                </c:pt>
                <c:pt idx="4901">
                  <c:v>43305.25</c:v>
                </c:pt>
                <c:pt idx="4902">
                  <c:v>43305.291666666664</c:v>
                </c:pt>
                <c:pt idx="4903">
                  <c:v>43305.333333333336</c:v>
                </c:pt>
                <c:pt idx="4904">
                  <c:v>43305.375</c:v>
                </c:pt>
                <c:pt idx="4905">
                  <c:v>43305.416666666664</c:v>
                </c:pt>
                <c:pt idx="4906">
                  <c:v>43305.458333333336</c:v>
                </c:pt>
                <c:pt idx="4907">
                  <c:v>43305.5</c:v>
                </c:pt>
                <c:pt idx="4908">
                  <c:v>43305.541666666664</c:v>
                </c:pt>
                <c:pt idx="4909">
                  <c:v>43305.583333333336</c:v>
                </c:pt>
                <c:pt idx="4910">
                  <c:v>43305.625</c:v>
                </c:pt>
                <c:pt idx="4911">
                  <c:v>43305.666666666664</c:v>
                </c:pt>
                <c:pt idx="4912">
                  <c:v>43305.708333333336</c:v>
                </c:pt>
                <c:pt idx="4913">
                  <c:v>43305.75</c:v>
                </c:pt>
                <c:pt idx="4914">
                  <c:v>43305.791666666664</c:v>
                </c:pt>
                <c:pt idx="4915">
                  <c:v>43305.833333333336</c:v>
                </c:pt>
                <c:pt idx="4916">
                  <c:v>43305.875</c:v>
                </c:pt>
                <c:pt idx="4917">
                  <c:v>43305.916666666664</c:v>
                </c:pt>
                <c:pt idx="4918">
                  <c:v>43305.958333333336</c:v>
                </c:pt>
                <c:pt idx="4919">
                  <c:v>43306</c:v>
                </c:pt>
                <c:pt idx="4920">
                  <c:v>43306.041666666664</c:v>
                </c:pt>
                <c:pt idx="4921">
                  <c:v>43306.083333333336</c:v>
                </c:pt>
                <c:pt idx="4922">
                  <c:v>43306.125</c:v>
                </c:pt>
                <c:pt idx="4923">
                  <c:v>43306.166666666664</c:v>
                </c:pt>
                <c:pt idx="4924">
                  <c:v>43306.208333333336</c:v>
                </c:pt>
                <c:pt idx="4925">
                  <c:v>43306.25</c:v>
                </c:pt>
                <c:pt idx="4926">
                  <c:v>43306.291666666664</c:v>
                </c:pt>
                <c:pt idx="4927">
                  <c:v>43306.333333333336</c:v>
                </c:pt>
                <c:pt idx="4928">
                  <c:v>43306.375</c:v>
                </c:pt>
                <c:pt idx="4929">
                  <c:v>43306.416666666664</c:v>
                </c:pt>
                <c:pt idx="4930">
                  <c:v>43306.458333333336</c:v>
                </c:pt>
                <c:pt idx="4931">
                  <c:v>43306.5</c:v>
                </c:pt>
                <c:pt idx="4932">
                  <c:v>43306.541666666664</c:v>
                </c:pt>
                <c:pt idx="4933">
                  <c:v>43306.583333333336</c:v>
                </c:pt>
                <c:pt idx="4934">
                  <c:v>43306.625</c:v>
                </c:pt>
                <c:pt idx="4935">
                  <c:v>43306.666666666664</c:v>
                </c:pt>
                <c:pt idx="4936">
                  <c:v>43306.708333333336</c:v>
                </c:pt>
                <c:pt idx="4937">
                  <c:v>43306.75</c:v>
                </c:pt>
                <c:pt idx="4938">
                  <c:v>43306.791666666664</c:v>
                </c:pt>
                <c:pt idx="4939">
                  <c:v>43306.833333333336</c:v>
                </c:pt>
                <c:pt idx="4940">
                  <c:v>43306.875</c:v>
                </c:pt>
                <c:pt idx="4941">
                  <c:v>43306.916666666664</c:v>
                </c:pt>
                <c:pt idx="4942">
                  <c:v>43306.958333333336</c:v>
                </c:pt>
                <c:pt idx="4943">
                  <c:v>43307</c:v>
                </c:pt>
                <c:pt idx="4944">
                  <c:v>43307.041666666664</c:v>
                </c:pt>
                <c:pt idx="4945">
                  <c:v>43307.083333333336</c:v>
                </c:pt>
                <c:pt idx="4946">
                  <c:v>43307.125</c:v>
                </c:pt>
                <c:pt idx="4947">
                  <c:v>43307.166666666664</c:v>
                </c:pt>
                <c:pt idx="4948">
                  <c:v>43307.208333333336</c:v>
                </c:pt>
                <c:pt idx="4949">
                  <c:v>43307.25</c:v>
                </c:pt>
                <c:pt idx="4950">
                  <c:v>43307.291666666664</c:v>
                </c:pt>
                <c:pt idx="4951">
                  <c:v>43307.333333333336</c:v>
                </c:pt>
                <c:pt idx="4952">
                  <c:v>43307.375</c:v>
                </c:pt>
                <c:pt idx="4953">
                  <c:v>43307.416666666664</c:v>
                </c:pt>
                <c:pt idx="4954">
                  <c:v>43307.458333333336</c:v>
                </c:pt>
                <c:pt idx="4955">
                  <c:v>43307.5</c:v>
                </c:pt>
                <c:pt idx="4956">
                  <c:v>43307.541666666664</c:v>
                </c:pt>
                <c:pt idx="4957">
                  <c:v>43307.583333333336</c:v>
                </c:pt>
                <c:pt idx="4958">
                  <c:v>43307.625</c:v>
                </c:pt>
                <c:pt idx="4959">
                  <c:v>43307.666666666664</c:v>
                </c:pt>
                <c:pt idx="4960">
                  <c:v>43307.708333333336</c:v>
                </c:pt>
                <c:pt idx="4961">
                  <c:v>43307.75</c:v>
                </c:pt>
                <c:pt idx="4962">
                  <c:v>43307.791666666664</c:v>
                </c:pt>
                <c:pt idx="4963">
                  <c:v>43307.833333333336</c:v>
                </c:pt>
                <c:pt idx="4964">
                  <c:v>43307.875</c:v>
                </c:pt>
                <c:pt idx="4965">
                  <c:v>43307.916666666664</c:v>
                </c:pt>
                <c:pt idx="4966">
                  <c:v>43307.958333333336</c:v>
                </c:pt>
                <c:pt idx="4967">
                  <c:v>43308</c:v>
                </c:pt>
                <c:pt idx="4968">
                  <c:v>43308.041666666664</c:v>
                </c:pt>
                <c:pt idx="4969">
                  <c:v>43308.083333333336</c:v>
                </c:pt>
                <c:pt idx="4970">
                  <c:v>43308.125</c:v>
                </c:pt>
                <c:pt idx="4971">
                  <c:v>43308.166666666664</c:v>
                </c:pt>
                <c:pt idx="4972">
                  <c:v>43308.208333333336</c:v>
                </c:pt>
                <c:pt idx="4973">
                  <c:v>43308.25</c:v>
                </c:pt>
                <c:pt idx="4974">
                  <c:v>43308.291666666664</c:v>
                </c:pt>
                <c:pt idx="4975">
                  <c:v>43308.333333333336</c:v>
                </c:pt>
                <c:pt idx="4976">
                  <c:v>43308.375</c:v>
                </c:pt>
                <c:pt idx="4977">
                  <c:v>43308.416666666664</c:v>
                </c:pt>
                <c:pt idx="4978">
                  <c:v>43308.458333333336</c:v>
                </c:pt>
                <c:pt idx="4979">
                  <c:v>43308.5</c:v>
                </c:pt>
                <c:pt idx="4980">
                  <c:v>43308.541666666664</c:v>
                </c:pt>
                <c:pt idx="4981">
                  <c:v>43308.583333333336</c:v>
                </c:pt>
                <c:pt idx="4982">
                  <c:v>43308.625</c:v>
                </c:pt>
                <c:pt idx="4983">
                  <c:v>43308.666666666664</c:v>
                </c:pt>
                <c:pt idx="4984">
                  <c:v>43308.708333333336</c:v>
                </c:pt>
                <c:pt idx="4985">
                  <c:v>43308.75</c:v>
                </c:pt>
                <c:pt idx="4986">
                  <c:v>43308.791666666664</c:v>
                </c:pt>
                <c:pt idx="4987">
                  <c:v>43308.833333333336</c:v>
                </c:pt>
                <c:pt idx="4988">
                  <c:v>43308.875</c:v>
                </c:pt>
                <c:pt idx="4989">
                  <c:v>43308.916666666664</c:v>
                </c:pt>
                <c:pt idx="4990">
                  <c:v>43308.958333333336</c:v>
                </c:pt>
                <c:pt idx="4991">
                  <c:v>43309</c:v>
                </c:pt>
                <c:pt idx="4992">
                  <c:v>43309.041666666664</c:v>
                </c:pt>
                <c:pt idx="4993">
                  <c:v>43309.083333333336</c:v>
                </c:pt>
                <c:pt idx="4994">
                  <c:v>43309.125</c:v>
                </c:pt>
                <c:pt idx="4995">
                  <c:v>43309.166666666664</c:v>
                </c:pt>
                <c:pt idx="4996">
                  <c:v>43309.208333333336</c:v>
                </c:pt>
                <c:pt idx="4997">
                  <c:v>43309.25</c:v>
                </c:pt>
                <c:pt idx="4998">
                  <c:v>43309.291666666664</c:v>
                </c:pt>
                <c:pt idx="4999">
                  <c:v>43309.333333333336</c:v>
                </c:pt>
                <c:pt idx="5000">
                  <c:v>43309.375</c:v>
                </c:pt>
                <c:pt idx="5001">
                  <c:v>43309.416666666664</c:v>
                </c:pt>
                <c:pt idx="5002">
                  <c:v>43309.458333333336</c:v>
                </c:pt>
                <c:pt idx="5003">
                  <c:v>43309.5</c:v>
                </c:pt>
                <c:pt idx="5004">
                  <c:v>43309.541666666664</c:v>
                </c:pt>
                <c:pt idx="5005">
                  <c:v>43309.583333333336</c:v>
                </c:pt>
                <c:pt idx="5006">
                  <c:v>43309.625</c:v>
                </c:pt>
                <c:pt idx="5007">
                  <c:v>43309.666666666664</c:v>
                </c:pt>
                <c:pt idx="5008">
                  <c:v>43309.708333333336</c:v>
                </c:pt>
                <c:pt idx="5009">
                  <c:v>43309.75</c:v>
                </c:pt>
                <c:pt idx="5010">
                  <c:v>43309.791666666664</c:v>
                </c:pt>
                <c:pt idx="5011">
                  <c:v>43309.833333333336</c:v>
                </c:pt>
                <c:pt idx="5012">
                  <c:v>43309.875</c:v>
                </c:pt>
                <c:pt idx="5013">
                  <c:v>43309.916666666664</c:v>
                </c:pt>
                <c:pt idx="5014">
                  <c:v>43309.958333333336</c:v>
                </c:pt>
                <c:pt idx="5015">
                  <c:v>43310</c:v>
                </c:pt>
                <c:pt idx="5016">
                  <c:v>43310.041666666664</c:v>
                </c:pt>
                <c:pt idx="5017">
                  <c:v>43310.083333333336</c:v>
                </c:pt>
                <c:pt idx="5018">
                  <c:v>43310.125</c:v>
                </c:pt>
                <c:pt idx="5019">
                  <c:v>43310.166666666664</c:v>
                </c:pt>
                <c:pt idx="5020">
                  <c:v>43310.208333333336</c:v>
                </c:pt>
                <c:pt idx="5021">
                  <c:v>43310.25</c:v>
                </c:pt>
                <c:pt idx="5022">
                  <c:v>43310.291666666664</c:v>
                </c:pt>
                <c:pt idx="5023">
                  <c:v>43310.333333333336</c:v>
                </c:pt>
                <c:pt idx="5024">
                  <c:v>43310.375</c:v>
                </c:pt>
                <c:pt idx="5025">
                  <c:v>43310.416666666664</c:v>
                </c:pt>
                <c:pt idx="5026">
                  <c:v>43310.458333333336</c:v>
                </c:pt>
                <c:pt idx="5027">
                  <c:v>43310.5</c:v>
                </c:pt>
                <c:pt idx="5028">
                  <c:v>43310.541666666664</c:v>
                </c:pt>
                <c:pt idx="5029">
                  <c:v>43310.583333333336</c:v>
                </c:pt>
                <c:pt idx="5030">
                  <c:v>43310.625</c:v>
                </c:pt>
                <c:pt idx="5031">
                  <c:v>43310.666666666664</c:v>
                </c:pt>
                <c:pt idx="5032">
                  <c:v>43310.708333333336</c:v>
                </c:pt>
                <c:pt idx="5033">
                  <c:v>43310.75</c:v>
                </c:pt>
                <c:pt idx="5034">
                  <c:v>43310.791666666664</c:v>
                </c:pt>
                <c:pt idx="5035">
                  <c:v>43310.833333333336</c:v>
                </c:pt>
                <c:pt idx="5036">
                  <c:v>43310.875</c:v>
                </c:pt>
                <c:pt idx="5037">
                  <c:v>43310.916666666664</c:v>
                </c:pt>
                <c:pt idx="5038">
                  <c:v>43310.958333333336</c:v>
                </c:pt>
                <c:pt idx="5039">
                  <c:v>43311</c:v>
                </c:pt>
                <c:pt idx="5040">
                  <c:v>43311.041666666664</c:v>
                </c:pt>
                <c:pt idx="5041">
                  <c:v>43311.083333333336</c:v>
                </c:pt>
                <c:pt idx="5042">
                  <c:v>43311.125</c:v>
                </c:pt>
                <c:pt idx="5043">
                  <c:v>43311.166666666664</c:v>
                </c:pt>
                <c:pt idx="5044">
                  <c:v>43311.208333333336</c:v>
                </c:pt>
                <c:pt idx="5045">
                  <c:v>43311.25</c:v>
                </c:pt>
                <c:pt idx="5046">
                  <c:v>43311.291666666664</c:v>
                </c:pt>
                <c:pt idx="5047">
                  <c:v>43311.333333333336</c:v>
                </c:pt>
                <c:pt idx="5048">
                  <c:v>43311.375</c:v>
                </c:pt>
                <c:pt idx="5049">
                  <c:v>43311.416666666664</c:v>
                </c:pt>
                <c:pt idx="5050">
                  <c:v>43311.458333333336</c:v>
                </c:pt>
                <c:pt idx="5051">
                  <c:v>43311.5</c:v>
                </c:pt>
                <c:pt idx="5052">
                  <c:v>43311.541666666664</c:v>
                </c:pt>
                <c:pt idx="5053">
                  <c:v>43311.583333333336</c:v>
                </c:pt>
                <c:pt idx="5054">
                  <c:v>43311.625</c:v>
                </c:pt>
                <c:pt idx="5055">
                  <c:v>43311.666666666664</c:v>
                </c:pt>
                <c:pt idx="5056">
                  <c:v>43311.708333333336</c:v>
                </c:pt>
                <c:pt idx="5057">
                  <c:v>43311.75</c:v>
                </c:pt>
                <c:pt idx="5058">
                  <c:v>43311.791666666664</c:v>
                </c:pt>
                <c:pt idx="5059">
                  <c:v>43311.833333333336</c:v>
                </c:pt>
                <c:pt idx="5060">
                  <c:v>43311.875</c:v>
                </c:pt>
                <c:pt idx="5061">
                  <c:v>43311.916666666664</c:v>
                </c:pt>
                <c:pt idx="5062">
                  <c:v>43311.958333333336</c:v>
                </c:pt>
                <c:pt idx="5063">
                  <c:v>43312</c:v>
                </c:pt>
                <c:pt idx="5064">
                  <c:v>43312.041666666664</c:v>
                </c:pt>
                <c:pt idx="5065">
                  <c:v>43312.083333333336</c:v>
                </c:pt>
                <c:pt idx="5066">
                  <c:v>43312.125</c:v>
                </c:pt>
                <c:pt idx="5067">
                  <c:v>43312.166666666664</c:v>
                </c:pt>
                <c:pt idx="5068">
                  <c:v>43312.208333333336</c:v>
                </c:pt>
                <c:pt idx="5069">
                  <c:v>43312.25</c:v>
                </c:pt>
                <c:pt idx="5070">
                  <c:v>43312.291666666664</c:v>
                </c:pt>
                <c:pt idx="5071">
                  <c:v>43312.333333333336</c:v>
                </c:pt>
                <c:pt idx="5072">
                  <c:v>43312.375</c:v>
                </c:pt>
                <c:pt idx="5073">
                  <c:v>43312.416666666664</c:v>
                </c:pt>
                <c:pt idx="5074">
                  <c:v>43312.458333333336</c:v>
                </c:pt>
                <c:pt idx="5075">
                  <c:v>43312.5</c:v>
                </c:pt>
                <c:pt idx="5076">
                  <c:v>43312.541666666664</c:v>
                </c:pt>
                <c:pt idx="5077">
                  <c:v>43312.583333333336</c:v>
                </c:pt>
                <c:pt idx="5078">
                  <c:v>43312.625</c:v>
                </c:pt>
                <c:pt idx="5079">
                  <c:v>43312.666666666664</c:v>
                </c:pt>
                <c:pt idx="5080">
                  <c:v>43312.708333333336</c:v>
                </c:pt>
                <c:pt idx="5081">
                  <c:v>43312.75</c:v>
                </c:pt>
                <c:pt idx="5082">
                  <c:v>43312.791666666664</c:v>
                </c:pt>
                <c:pt idx="5083">
                  <c:v>43312.833333333336</c:v>
                </c:pt>
                <c:pt idx="5084">
                  <c:v>43312.875</c:v>
                </c:pt>
                <c:pt idx="5085">
                  <c:v>43312.916666666664</c:v>
                </c:pt>
                <c:pt idx="5086">
                  <c:v>43312.958333333336</c:v>
                </c:pt>
                <c:pt idx="5087">
                  <c:v>43313</c:v>
                </c:pt>
                <c:pt idx="5088">
                  <c:v>43313.041666666664</c:v>
                </c:pt>
                <c:pt idx="5089">
                  <c:v>43313.083333333336</c:v>
                </c:pt>
                <c:pt idx="5090">
                  <c:v>43313.125</c:v>
                </c:pt>
                <c:pt idx="5091">
                  <c:v>43313.166666666664</c:v>
                </c:pt>
                <c:pt idx="5092">
                  <c:v>43313.208333333336</c:v>
                </c:pt>
                <c:pt idx="5093">
                  <c:v>43313.25</c:v>
                </c:pt>
                <c:pt idx="5094">
                  <c:v>43313.291666666664</c:v>
                </c:pt>
                <c:pt idx="5095">
                  <c:v>43313.333333333336</c:v>
                </c:pt>
                <c:pt idx="5096">
                  <c:v>43313.375</c:v>
                </c:pt>
                <c:pt idx="5097">
                  <c:v>43313.416666666664</c:v>
                </c:pt>
                <c:pt idx="5098">
                  <c:v>43313.458333333336</c:v>
                </c:pt>
                <c:pt idx="5099">
                  <c:v>43313.5</c:v>
                </c:pt>
                <c:pt idx="5100">
                  <c:v>43313.541666666664</c:v>
                </c:pt>
                <c:pt idx="5101">
                  <c:v>43313.583333333336</c:v>
                </c:pt>
                <c:pt idx="5102">
                  <c:v>43313.625</c:v>
                </c:pt>
                <c:pt idx="5103">
                  <c:v>43313.666666666664</c:v>
                </c:pt>
                <c:pt idx="5104">
                  <c:v>43313.708333333336</c:v>
                </c:pt>
                <c:pt idx="5105">
                  <c:v>43313.75</c:v>
                </c:pt>
                <c:pt idx="5106">
                  <c:v>43313.791666666664</c:v>
                </c:pt>
                <c:pt idx="5107">
                  <c:v>43313.833333333336</c:v>
                </c:pt>
                <c:pt idx="5108">
                  <c:v>43313.875</c:v>
                </c:pt>
                <c:pt idx="5109">
                  <c:v>43313.916666666664</c:v>
                </c:pt>
                <c:pt idx="5110">
                  <c:v>43313.958333333336</c:v>
                </c:pt>
                <c:pt idx="5111">
                  <c:v>43314</c:v>
                </c:pt>
                <c:pt idx="5112">
                  <c:v>43314.041666666664</c:v>
                </c:pt>
                <c:pt idx="5113">
                  <c:v>43314.083333333336</c:v>
                </c:pt>
                <c:pt idx="5114">
                  <c:v>43314.125</c:v>
                </c:pt>
                <c:pt idx="5115">
                  <c:v>43314.166666666664</c:v>
                </c:pt>
                <c:pt idx="5116">
                  <c:v>43314.208333333336</c:v>
                </c:pt>
                <c:pt idx="5117">
                  <c:v>43314.25</c:v>
                </c:pt>
                <c:pt idx="5118">
                  <c:v>43314.291666666664</c:v>
                </c:pt>
                <c:pt idx="5119">
                  <c:v>43314.333333333336</c:v>
                </c:pt>
                <c:pt idx="5120">
                  <c:v>43314.375</c:v>
                </c:pt>
                <c:pt idx="5121">
                  <c:v>43314.416666666664</c:v>
                </c:pt>
                <c:pt idx="5122">
                  <c:v>43314.458333333336</c:v>
                </c:pt>
                <c:pt idx="5123">
                  <c:v>43314.5</c:v>
                </c:pt>
                <c:pt idx="5124">
                  <c:v>43314.541666666664</c:v>
                </c:pt>
                <c:pt idx="5125">
                  <c:v>43314.583333333336</c:v>
                </c:pt>
                <c:pt idx="5126">
                  <c:v>43314.625</c:v>
                </c:pt>
                <c:pt idx="5127">
                  <c:v>43314.666666666664</c:v>
                </c:pt>
                <c:pt idx="5128">
                  <c:v>43314.708333333336</c:v>
                </c:pt>
                <c:pt idx="5129">
                  <c:v>43314.75</c:v>
                </c:pt>
                <c:pt idx="5130">
                  <c:v>43314.791666666664</c:v>
                </c:pt>
                <c:pt idx="5131">
                  <c:v>43314.833333333336</c:v>
                </c:pt>
                <c:pt idx="5132">
                  <c:v>43314.875</c:v>
                </c:pt>
                <c:pt idx="5133">
                  <c:v>43314.916666666664</c:v>
                </c:pt>
                <c:pt idx="5134">
                  <c:v>43314.958333333336</c:v>
                </c:pt>
                <c:pt idx="5135">
                  <c:v>43315</c:v>
                </c:pt>
                <c:pt idx="5136">
                  <c:v>43315.041666666664</c:v>
                </c:pt>
                <c:pt idx="5137">
                  <c:v>43315.083333333336</c:v>
                </c:pt>
                <c:pt idx="5138">
                  <c:v>43315.125</c:v>
                </c:pt>
                <c:pt idx="5139">
                  <c:v>43315.166666666664</c:v>
                </c:pt>
                <c:pt idx="5140">
                  <c:v>43315.208333333336</c:v>
                </c:pt>
                <c:pt idx="5141">
                  <c:v>43315.25</c:v>
                </c:pt>
                <c:pt idx="5142">
                  <c:v>43315.291666666664</c:v>
                </c:pt>
                <c:pt idx="5143">
                  <c:v>43315.333333333336</c:v>
                </c:pt>
                <c:pt idx="5144">
                  <c:v>43315.375</c:v>
                </c:pt>
                <c:pt idx="5145">
                  <c:v>43315.416666666664</c:v>
                </c:pt>
                <c:pt idx="5146">
                  <c:v>43315.458333333336</c:v>
                </c:pt>
                <c:pt idx="5147">
                  <c:v>43315.5</c:v>
                </c:pt>
                <c:pt idx="5148">
                  <c:v>43315.541666666664</c:v>
                </c:pt>
                <c:pt idx="5149">
                  <c:v>43315.583333333336</c:v>
                </c:pt>
                <c:pt idx="5150">
                  <c:v>43315.625</c:v>
                </c:pt>
                <c:pt idx="5151">
                  <c:v>43315.666666666664</c:v>
                </c:pt>
                <c:pt idx="5152">
                  <c:v>43315.708333333336</c:v>
                </c:pt>
                <c:pt idx="5153">
                  <c:v>43315.75</c:v>
                </c:pt>
                <c:pt idx="5154">
                  <c:v>43315.791666666664</c:v>
                </c:pt>
                <c:pt idx="5155">
                  <c:v>43315.833333333336</c:v>
                </c:pt>
                <c:pt idx="5156">
                  <c:v>43315.875</c:v>
                </c:pt>
                <c:pt idx="5157">
                  <c:v>43315.916666666664</c:v>
                </c:pt>
                <c:pt idx="5158">
                  <c:v>43315.958333333336</c:v>
                </c:pt>
                <c:pt idx="5159">
                  <c:v>43316</c:v>
                </c:pt>
                <c:pt idx="5160">
                  <c:v>43316.041666666664</c:v>
                </c:pt>
                <c:pt idx="5161">
                  <c:v>43316.083333333336</c:v>
                </c:pt>
                <c:pt idx="5162">
                  <c:v>43316.125</c:v>
                </c:pt>
                <c:pt idx="5163">
                  <c:v>43316.166666666664</c:v>
                </c:pt>
                <c:pt idx="5164">
                  <c:v>43316.208333333336</c:v>
                </c:pt>
                <c:pt idx="5165">
                  <c:v>43316.25</c:v>
                </c:pt>
                <c:pt idx="5166">
                  <c:v>43316.291666666664</c:v>
                </c:pt>
                <c:pt idx="5167">
                  <c:v>43316.333333333336</c:v>
                </c:pt>
                <c:pt idx="5168">
                  <c:v>43316.375</c:v>
                </c:pt>
                <c:pt idx="5169">
                  <c:v>43316.416666666664</c:v>
                </c:pt>
                <c:pt idx="5170">
                  <c:v>43316.458333333336</c:v>
                </c:pt>
                <c:pt idx="5171">
                  <c:v>43316.5</c:v>
                </c:pt>
                <c:pt idx="5172">
                  <c:v>43316.541666666664</c:v>
                </c:pt>
                <c:pt idx="5173">
                  <c:v>43316.583333333336</c:v>
                </c:pt>
                <c:pt idx="5174">
                  <c:v>43316.625</c:v>
                </c:pt>
                <c:pt idx="5175">
                  <c:v>43316.666666666664</c:v>
                </c:pt>
                <c:pt idx="5176">
                  <c:v>43316.708333333336</c:v>
                </c:pt>
                <c:pt idx="5177">
                  <c:v>43316.75</c:v>
                </c:pt>
                <c:pt idx="5178">
                  <c:v>43316.791666666664</c:v>
                </c:pt>
                <c:pt idx="5179">
                  <c:v>43316.833333333336</c:v>
                </c:pt>
                <c:pt idx="5180">
                  <c:v>43316.875</c:v>
                </c:pt>
                <c:pt idx="5181">
                  <c:v>43316.916666666664</c:v>
                </c:pt>
                <c:pt idx="5182">
                  <c:v>43316.958333333336</c:v>
                </c:pt>
                <c:pt idx="5183">
                  <c:v>43317</c:v>
                </c:pt>
                <c:pt idx="5184">
                  <c:v>43317.041666666664</c:v>
                </c:pt>
                <c:pt idx="5185">
                  <c:v>43317.083333333336</c:v>
                </c:pt>
                <c:pt idx="5186">
                  <c:v>43317.125</c:v>
                </c:pt>
                <c:pt idx="5187">
                  <c:v>43317.166666666664</c:v>
                </c:pt>
                <c:pt idx="5188">
                  <c:v>43317.208333333336</c:v>
                </c:pt>
                <c:pt idx="5189">
                  <c:v>43317.25</c:v>
                </c:pt>
                <c:pt idx="5190">
                  <c:v>43317.291666666664</c:v>
                </c:pt>
                <c:pt idx="5191">
                  <c:v>43317.333333333336</c:v>
                </c:pt>
                <c:pt idx="5192">
                  <c:v>43317.375</c:v>
                </c:pt>
                <c:pt idx="5193">
                  <c:v>43317.416666666664</c:v>
                </c:pt>
                <c:pt idx="5194">
                  <c:v>43317.458333333336</c:v>
                </c:pt>
                <c:pt idx="5195">
                  <c:v>43317.5</c:v>
                </c:pt>
                <c:pt idx="5196">
                  <c:v>43317.541666666664</c:v>
                </c:pt>
                <c:pt idx="5197">
                  <c:v>43317.583333333336</c:v>
                </c:pt>
                <c:pt idx="5198">
                  <c:v>43317.625</c:v>
                </c:pt>
                <c:pt idx="5199">
                  <c:v>43317.666666666664</c:v>
                </c:pt>
                <c:pt idx="5200">
                  <c:v>43317.708333333336</c:v>
                </c:pt>
                <c:pt idx="5201">
                  <c:v>43317.75</c:v>
                </c:pt>
                <c:pt idx="5202">
                  <c:v>43317.791666666664</c:v>
                </c:pt>
                <c:pt idx="5203">
                  <c:v>43317.833333333336</c:v>
                </c:pt>
                <c:pt idx="5204">
                  <c:v>43317.875</c:v>
                </c:pt>
                <c:pt idx="5205">
                  <c:v>43317.916666666664</c:v>
                </c:pt>
                <c:pt idx="5206">
                  <c:v>43317.958333333336</c:v>
                </c:pt>
                <c:pt idx="5207">
                  <c:v>43318</c:v>
                </c:pt>
                <c:pt idx="5208">
                  <c:v>43318.041666666664</c:v>
                </c:pt>
                <c:pt idx="5209">
                  <c:v>43318.083333333336</c:v>
                </c:pt>
                <c:pt idx="5210">
                  <c:v>43318.125</c:v>
                </c:pt>
                <c:pt idx="5211">
                  <c:v>43318.166666666664</c:v>
                </c:pt>
                <c:pt idx="5212">
                  <c:v>43318.208333333336</c:v>
                </c:pt>
                <c:pt idx="5213">
                  <c:v>43318.25</c:v>
                </c:pt>
                <c:pt idx="5214">
                  <c:v>43318.291666666664</c:v>
                </c:pt>
                <c:pt idx="5215">
                  <c:v>43318.333333333336</c:v>
                </c:pt>
                <c:pt idx="5216">
                  <c:v>43318.375</c:v>
                </c:pt>
                <c:pt idx="5217">
                  <c:v>43318.416666666664</c:v>
                </c:pt>
                <c:pt idx="5218">
                  <c:v>43318.458333333336</c:v>
                </c:pt>
                <c:pt idx="5219">
                  <c:v>43318.5</c:v>
                </c:pt>
                <c:pt idx="5220">
                  <c:v>43318.541666666664</c:v>
                </c:pt>
                <c:pt idx="5221">
                  <c:v>43318.583333333336</c:v>
                </c:pt>
                <c:pt idx="5222">
                  <c:v>43318.625</c:v>
                </c:pt>
                <c:pt idx="5223">
                  <c:v>43318.666666666664</c:v>
                </c:pt>
                <c:pt idx="5224">
                  <c:v>43318.708333333336</c:v>
                </c:pt>
                <c:pt idx="5225">
                  <c:v>43318.75</c:v>
                </c:pt>
                <c:pt idx="5226">
                  <c:v>43318.791666666664</c:v>
                </c:pt>
                <c:pt idx="5227">
                  <c:v>43318.833333333336</c:v>
                </c:pt>
                <c:pt idx="5228">
                  <c:v>43318.875</c:v>
                </c:pt>
                <c:pt idx="5229">
                  <c:v>43318.916666666664</c:v>
                </c:pt>
                <c:pt idx="5230">
                  <c:v>43318.958333333336</c:v>
                </c:pt>
                <c:pt idx="5231">
                  <c:v>43319</c:v>
                </c:pt>
                <c:pt idx="5232">
                  <c:v>43319.041666666664</c:v>
                </c:pt>
                <c:pt idx="5233">
                  <c:v>43319.083333333336</c:v>
                </c:pt>
                <c:pt idx="5234">
                  <c:v>43319.125</c:v>
                </c:pt>
                <c:pt idx="5235">
                  <c:v>43319.166666666664</c:v>
                </c:pt>
                <c:pt idx="5236">
                  <c:v>43319.208333333336</c:v>
                </c:pt>
                <c:pt idx="5237">
                  <c:v>43319.25</c:v>
                </c:pt>
                <c:pt idx="5238">
                  <c:v>43319.291666666664</c:v>
                </c:pt>
                <c:pt idx="5239">
                  <c:v>43319.333333333336</c:v>
                </c:pt>
                <c:pt idx="5240">
                  <c:v>43319.375</c:v>
                </c:pt>
                <c:pt idx="5241">
                  <c:v>43319.416666666664</c:v>
                </c:pt>
                <c:pt idx="5242">
                  <c:v>43319.458333333336</c:v>
                </c:pt>
                <c:pt idx="5243">
                  <c:v>43319.5</c:v>
                </c:pt>
                <c:pt idx="5244">
                  <c:v>43319.541666666664</c:v>
                </c:pt>
                <c:pt idx="5245">
                  <c:v>43319.583333333336</c:v>
                </c:pt>
                <c:pt idx="5246">
                  <c:v>43319.625</c:v>
                </c:pt>
                <c:pt idx="5247">
                  <c:v>43319.666666666664</c:v>
                </c:pt>
                <c:pt idx="5248">
                  <c:v>43319.708333333336</c:v>
                </c:pt>
                <c:pt idx="5249">
                  <c:v>43319.75</c:v>
                </c:pt>
                <c:pt idx="5250">
                  <c:v>43319.791666666664</c:v>
                </c:pt>
                <c:pt idx="5251">
                  <c:v>43319.833333333336</c:v>
                </c:pt>
                <c:pt idx="5252">
                  <c:v>43319.875</c:v>
                </c:pt>
                <c:pt idx="5253">
                  <c:v>43319.916666666664</c:v>
                </c:pt>
                <c:pt idx="5254">
                  <c:v>43319.958333333336</c:v>
                </c:pt>
                <c:pt idx="5255">
                  <c:v>43320</c:v>
                </c:pt>
                <c:pt idx="5256">
                  <c:v>43320.041666666664</c:v>
                </c:pt>
                <c:pt idx="5257">
                  <c:v>43320.083333333336</c:v>
                </c:pt>
                <c:pt idx="5258">
                  <c:v>43320.125</c:v>
                </c:pt>
                <c:pt idx="5259">
                  <c:v>43320.166666666664</c:v>
                </c:pt>
                <c:pt idx="5260">
                  <c:v>43320.208333333336</c:v>
                </c:pt>
                <c:pt idx="5261">
                  <c:v>43320.25</c:v>
                </c:pt>
                <c:pt idx="5262">
                  <c:v>43320.291666666664</c:v>
                </c:pt>
                <c:pt idx="5263">
                  <c:v>43320.333333333336</c:v>
                </c:pt>
                <c:pt idx="5264">
                  <c:v>43320.375</c:v>
                </c:pt>
                <c:pt idx="5265">
                  <c:v>43320.416666666664</c:v>
                </c:pt>
                <c:pt idx="5266">
                  <c:v>43320.458333333336</c:v>
                </c:pt>
                <c:pt idx="5267">
                  <c:v>43320.5</c:v>
                </c:pt>
                <c:pt idx="5268">
                  <c:v>43320.541666666664</c:v>
                </c:pt>
                <c:pt idx="5269">
                  <c:v>43320.583333333336</c:v>
                </c:pt>
                <c:pt idx="5270">
                  <c:v>43320.625</c:v>
                </c:pt>
                <c:pt idx="5271">
                  <c:v>43320.666666666664</c:v>
                </c:pt>
                <c:pt idx="5272">
                  <c:v>43320.708333333336</c:v>
                </c:pt>
                <c:pt idx="5273">
                  <c:v>43320.75</c:v>
                </c:pt>
                <c:pt idx="5274">
                  <c:v>43320.791666666664</c:v>
                </c:pt>
                <c:pt idx="5275">
                  <c:v>43320.833333333336</c:v>
                </c:pt>
                <c:pt idx="5276">
                  <c:v>43320.875</c:v>
                </c:pt>
                <c:pt idx="5277">
                  <c:v>43320.916666666664</c:v>
                </c:pt>
                <c:pt idx="5278">
                  <c:v>43320.958333333336</c:v>
                </c:pt>
                <c:pt idx="5279">
                  <c:v>43321</c:v>
                </c:pt>
                <c:pt idx="5280">
                  <c:v>43321.041666666664</c:v>
                </c:pt>
                <c:pt idx="5281">
                  <c:v>43321.083333333336</c:v>
                </c:pt>
                <c:pt idx="5282">
                  <c:v>43321.125</c:v>
                </c:pt>
                <c:pt idx="5283">
                  <c:v>43321.166666666664</c:v>
                </c:pt>
                <c:pt idx="5284">
                  <c:v>43321.208333333336</c:v>
                </c:pt>
                <c:pt idx="5285">
                  <c:v>43321.25</c:v>
                </c:pt>
                <c:pt idx="5286">
                  <c:v>43321.291666666664</c:v>
                </c:pt>
                <c:pt idx="5287">
                  <c:v>43321.333333333336</c:v>
                </c:pt>
                <c:pt idx="5288">
                  <c:v>43321.375</c:v>
                </c:pt>
                <c:pt idx="5289">
                  <c:v>43321.416666666664</c:v>
                </c:pt>
                <c:pt idx="5290">
                  <c:v>43321.458333333336</c:v>
                </c:pt>
                <c:pt idx="5291">
                  <c:v>43321.5</c:v>
                </c:pt>
                <c:pt idx="5292">
                  <c:v>43321.541666666664</c:v>
                </c:pt>
                <c:pt idx="5293">
                  <c:v>43321.583333333336</c:v>
                </c:pt>
                <c:pt idx="5294">
                  <c:v>43321.625</c:v>
                </c:pt>
                <c:pt idx="5295">
                  <c:v>43321.666666666664</c:v>
                </c:pt>
                <c:pt idx="5296">
                  <c:v>43321.708333333336</c:v>
                </c:pt>
                <c:pt idx="5297">
                  <c:v>43321.75</c:v>
                </c:pt>
                <c:pt idx="5298">
                  <c:v>43321.791666666664</c:v>
                </c:pt>
                <c:pt idx="5299">
                  <c:v>43321.833333333336</c:v>
                </c:pt>
                <c:pt idx="5300">
                  <c:v>43321.875</c:v>
                </c:pt>
                <c:pt idx="5301">
                  <c:v>43321.916666666664</c:v>
                </c:pt>
                <c:pt idx="5302">
                  <c:v>43321.958333333336</c:v>
                </c:pt>
                <c:pt idx="5303">
                  <c:v>43322</c:v>
                </c:pt>
                <c:pt idx="5304">
                  <c:v>43322.041666666664</c:v>
                </c:pt>
                <c:pt idx="5305">
                  <c:v>43322.083333333336</c:v>
                </c:pt>
                <c:pt idx="5306">
                  <c:v>43322.125</c:v>
                </c:pt>
                <c:pt idx="5307">
                  <c:v>43322.166666666664</c:v>
                </c:pt>
                <c:pt idx="5308">
                  <c:v>43322.208333333336</c:v>
                </c:pt>
                <c:pt idx="5309">
                  <c:v>43322.25</c:v>
                </c:pt>
                <c:pt idx="5310">
                  <c:v>43322.291666666664</c:v>
                </c:pt>
                <c:pt idx="5311">
                  <c:v>43322.333333333336</c:v>
                </c:pt>
                <c:pt idx="5312">
                  <c:v>43322.375</c:v>
                </c:pt>
                <c:pt idx="5313">
                  <c:v>43322.416666666664</c:v>
                </c:pt>
                <c:pt idx="5314">
                  <c:v>43322.458333333336</c:v>
                </c:pt>
                <c:pt idx="5315">
                  <c:v>43322.5</c:v>
                </c:pt>
                <c:pt idx="5316">
                  <c:v>43322.541666666664</c:v>
                </c:pt>
                <c:pt idx="5317">
                  <c:v>43322.583333333336</c:v>
                </c:pt>
                <c:pt idx="5318">
                  <c:v>43322.625</c:v>
                </c:pt>
                <c:pt idx="5319">
                  <c:v>43322.666666666664</c:v>
                </c:pt>
                <c:pt idx="5320">
                  <c:v>43322.708333333336</c:v>
                </c:pt>
                <c:pt idx="5321">
                  <c:v>43322.75</c:v>
                </c:pt>
                <c:pt idx="5322">
                  <c:v>43322.791666666664</c:v>
                </c:pt>
                <c:pt idx="5323">
                  <c:v>43322.833333333336</c:v>
                </c:pt>
                <c:pt idx="5324">
                  <c:v>43322.875</c:v>
                </c:pt>
                <c:pt idx="5325">
                  <c:v>43322.916666666664</c:v>
                </c:pt>
                <c:pt idx="5326">
                  <c:v>43322.958333333336</c:v>
                </c:pt>
                <c:pt idx="5327">
                  <c:v>43323</c:v>
                </c:pt>
                <c:pt idx="5328">
                  <c:v>43323.041666666664</c:v>
                </c:pt>
                <c:pt idx="5329">
                  <c:v>43323.083333333336</c:v>
                </c:pt>
                <c:pt idx="5330">
                  <c:v>43323.125</c:v>
                </c:pt>
                <c:pt idx="5331">
                  <c:v>43323.166666666664</c:v>
                </c:pt>
                <c:pt idx="5332">
                  <c:v>43323.208333333336</c:v>
                </c:pt>
                <c:pt idx="5333">
                  <c:v>43323.25</c:v>
                </c:pt>
                <c:pt idx="5334">
                  <c:v>43323.291666666664</c:v>
                </c:pt>
                <c:pt idx="5335">
                  <c:v>43323.333333333336</c:v>
                </c:pt>
                <c:pt idx="5336">
                  <c:v>43323.375</c:v>
                </c:pt>
                <c:pt idx="5337">
                  <c:v>43323.416666666664</c:v>
                </c:pt>
                <c:pt idx="5338">
                  <c:v>43323.458333333336</c:v>
                </c:pt>
                <c:pt idx="5339">
                  <c:v>43323.5</c:v>
                </c:pt>
                <c:pt idx="5340">
                  <c:v>43323.541666666664</c:v>
                </c:pt>
                <c:pt idx="5341">
                  <c:v>43323.583333333336</c:v>
                </c:pt>
                <c:pt idx="5342">
                  <c:v>43323.625</c:v>
                </c:pt>
                <c:pt idx="5343">
                  <c:v>43323.666666666664</c:v>
                </c:pt>
                <c:pt idx="5344">
                  <c:v>43323.708333333336</c:v>
                </c:pt>
                <c:pt idx="5345">
                  <c:v>43323.75</c:v>
                </c:pt>
                <c:pt idx="5346">
                  <c:v>43323.791666666664</c:v>
                </c:pt>
                <c:pt idx="5347">
                  <c:v>43323.833333333336</c:v>
                </c:pt>
                <c:pt idx="5348">
                  <c:v>43323.875</c:v>
                </c:pt>
                <c:pt idx="5349">
                  <c:v>43323.916666666664</c:v>
                </c:pt>
                <c:pt idx="5350">
                  <c:v>43323.958333333336</c:v>
                </c:pt>
                <c:pt idx="5351">
                  <c:v>43324</c:v>
                </c:pt>
                <c:pt idx="5352">
                  <c:v>43324.041666666664</c:v>
                </c:pt>
                <c:pt idx="5353">
                  <c:v>43324.083333333336</c:v>
                </c:pt>
                <c:pt idx="5354">
                  <c:v>43324.125</c:v>
                </c:pt>
                <c:pt idx="5355">
                  <c:v>43324.166666666664</c:v>
                </c:pt>
                <c:pt idx="5356">
                  <c:v>43324.208333333336</c:v>
                </c:pt>
                <c:pt idx="5357">
                  <c:v>43324.25</c:v>
                </c:pt>
                <c:pt idx="5358">
                  <c:v>43324.291666666664</c:v>
                </c:pt>
                <c:pt idx="5359">
                  <c:v>43324.333333333336</c:v>
                </c:pt>
                <c:pt idx="5360">
                  <c:v>43324.375</c:v>
                </c:pt>
                <c:pt idx="5361">
                  <c:v>43324.416666666664</c:v>
                </c:pt>
                <c:pt idx="5362">
                  <c:v>43324.458333333336</c:v>
                </c:pt>
                <c:pt idx="5363">
                  <c:v>43324.5</c:v>
                </c:pt>
                <c:pt idx="5364">
                  <c:v>43324.541666666664</c:v>
                </c:pt>
                <c:pt idx="5365">
                  <c:v>43324.583333333336</c:v>
                </c:pt>
                <c:pt idx="5366">
                  <c:v>43324.625</c:v>
                </c:pt>
                <c:pt idx="5367">
                  <c:v>43324.666666666664</c:v>
                </c:pt>
                <c:pt idx="5368">
                  <c:v>43324.708333333336</c:v>
                </c:pt>
                <c:pt idx="5369">
                  <c:v>43324.75</c:v>
                </c:pt>
                <c:pt idx="5370">
                  <c:v>43324.791666666664</c:v>
                </c:pt>
                <c:pt idx="5371">
                  <c:v>43324.833333333336</c:v>
                </c:pt>
                <c:pt idx="5372">
                  <c:v>43324.875</c:v>
                </c:pt>
                <c:pt idx="5373">
                  <c:v>43324.916666666664</c:v>
                </c:pt>
                <c:pt idx="5374">
                  <c:v>43324.958333333336</c:v>
                </c:pt>
                <c:pt idx="5375">
                  <c:v>43325</c:v>
                </c:pt>
                <c:pt idx="5376">
                  <c:v>43325.041666666664</c:v>
                </c:pt>
                <c:pt idx="5377">
                  <c:v>43325.083333333336</c:v>
                </c:pt>
                <c:pt idx="5378">
                  <c:v>43325.125</c:v>
                </c:pt>
                <c:pt idx="5379">
                  <c:v>43325.166666666664</c:v>
                </c:pt>
                <c:pt idx="5380">
                  <c:v>43325.208333333336</c:v>
                </c:pt>
                <c:pt idx="5381">
                  <c:v>43325.25</c:v>
                </c:pt>
                <c:pt idx="5382">
                  <c:v>43325.291666666664</c:v>
                </c:pt>
                <c:pt idx="5383">
                  <c:v>43325.333333333336</c:v>
                </c:pt>
                <c:pt idx="5384">
                  <c:v>43325.375</c:v>
                </c:pt>
                <c:pt idx="5385">
                  <c:v>43325.416666666664</c:v>
                </c:pt>
                <c:pt idx="5386">
                  <c:v>43325.458333333336</c:v>
                </c:pt>
                <c:pt idx="5387">
                  <c:v>43325.5</c:v>
                </c:pt>
                <c:pt idx="5388">
                  <c:v>43325.541666666664</c:v>
                </c:pt>
                <c:pt idx="5389">
                  <c:v>43325.583333333336</c:v>
                </c:pt>
                <c:pt idx="5390">
                  <c:v>43325.625</c:v>
                </c:pt>
                <c:pt idx="5391">
                  <c:v>43325.666666666664</c:v>
                </c:pt>
                <c:pt idx="5392">
                  <c:v>43325.708333333336</c:v>
                </c:pt>
                <c:pt idx="5393">
                  <c:v>43325.75</c:v>
                </c:pt>
                <c:pt idx="5394">
                  <c:v>43325.791666666664</c:v>
                </c:pt>
                <c:pt idx="5395">
                  <c:v>43325.833333333336</c:v>
                </c:pt>
                <c:pt idx="5396">
                  <c:v>43325.875</c:v>
                </c:pt>
                <c:pt idx="5397">
                  <c:v>43325.916666666664</c:v>
                </c:pt>
                <c:pt idx="5398">
                  <c:v>43325.958333333336</c:v>
                </c:pt>
                <c:pt idx="5399">
                  <c:v>43326</c:v>
                </c:pt>
                <c:pt idx="5400">
                  <c:v>43326.041666666664</c:v>
                </c:pt>
                <c:pt idx="5401">
                  <c:v>43326.083333333336</c:v>
                </c:pt>
                <c:pt idx="5402">
                  <c:v>43326.125</c:v>
                </c:pt>
                <c:pt idx="5403">
                  <c:v>43326.166666666664</c:v>
                </c:pt>
                <c:pt idx="5404">
                  <c:v>43326.208333333336</c:v>
                </c:pt>
                <c:pt idx="5405">
                  <c:v>43326.25</c:v>
                </c:pt>
                <c:pt idx="5406">
                  <c:v>43326.291666666664</c:v>
                </c:pt>
                <c:pt idx="5407">
                  <c:v>43326.333333333336</c:v>
                </c:pt>
                <c:pt idx="5408">
                  <c:v>43326.375</c:v>
                </c:pt>
                <c:pt idx="5409">
                  <c:v>43326.416666666664</c:v>
                </c:pt>
                <c:pt idx="5410">
                  <c:v>43326.458333333336</c:v>
                </c:pt>
                <c:pt idx="5411">
                  <c:v>43326.5</c:v>
                </c:pt>
                <c:pt idx="5412">
                  <c:v>43326.541666666664</c:v>
                </c:pt>
                <c:pt idx="5413">
                  <c:v>43326.583333333336</c:v>
                </c:pt>
                <c:pt idx="5414">
                  <c:v>43326.625</c:v>
                </c:pt>
                <c:pt idx="5415">
                  <c:v>43326.666666666664</c:v>
                </c:pt>
                <c:pt idx="5416">
                  <c:v>43326.708333333336</c:v>
                </c:pt>
                <c:pt idx="5417">
                  <c:v>43326.75</c:v>
                </c:pt>
                <c:pt idx="5418">
                  <c:v>43326.791666666664</c:v>
                </c:pt>
                <c:pt idx="5419">
                  <c:v>43326.833333333336</c:v>
                </c:pt>
                <c:pt idx="5420">
                  <c:v>43326.875</c:v>
                </c:pt>
                <c:pt idx="5421">
                  <c:v>43326.916666666664</c:v>
                </c:pt>
                <c:pt idx="5422">
                  <c:v>43326.958333333336</c:v>
                </c:pt>
                <c:pt idx="5423">
                  <c:v>43327</c:v>
                </c:pt>
                <c:pt idx="5424">
                  <c:v>43327.041666666664</c:v>
                </c:pt>
                <c:pt idx="5425">
                  <c:v>43327.083333333336</c:v>
                </c:pt>
                <c:pt idx="5426">
                  <c:v>43327.125</c:v>
                </c:pt>
                <c:pt idx="5427">
                  <c:v>43327.166666666664</c:v>
                </c:pt>
                <c:pt idx="5428">
                  <c:v>43327.208333333336</c:v>
                </c:pt>
                <c:pt idx="5429">
                  <c:v>43327.25</c:v>
                </c:pt>
                <c:pt idx="5430">
                  <c:v>43327.291666666664</c:v>
                </c:pt>
                <c:pt idx="5431">
                  <c:v>43327.333333333336</c:v>
                </c:pt>
                <c:pt idx="5432">
                  <c:v>43327.375</c:v>
                </c:pt>
                <c:pt idx="5433">
                  <c:v>43327.416666666664</c:v>
                </c:pt>
                <c:pt idx="5434">
                  <c:v>43327.458333333336</c:v>
                </c:pt>
                <c:pt idx="5435">
                  <c:v>43327.5</c:v>
                </c:pt>
                <c:pt idx="5436">
                  <c:v>43327.541666666664</c:v>
                </c:pt>
                <c:pt idx="5437">
                  <c:v>43327.583333333336</c:v>
                </c:pt>
                <c:pt idx="5438">
                  <c:v>43327.625</c:v>
                </c:pt>
                <c:pt idx="5439">
                  <c:v>43327.666666666664</c:v>
                </c:pt>
                <c:pt idx="5440">
                  <c:v>43327.708333333336</c:v>
                </c:pt>
                <c:pt idx="5441">
                  <c:v>43327.75</c:v>
                </c:pt>
                <c:pt idx="5442">
                  <c:v>43327.791666666664</c:v>
                </c:pt>
                <c:pt idx="5443">
                  <c:v>43327.833333333336</c:v>
                </c:pt>
                <c:pt idx="5444">
                  <c:v>43327.875</c:v>
                </c:pt>
                <c:pt idx="5445">
                  <c:v>43327.916666666664</c:v>
                </c:pt>
                <c:pt idx="5446">
                  <c:v>43327.958333333336</c:v>
                </c:pt>
                <c:pt idx="5447">
                  <c:v>43328</c:v>
                </c:pt>
                <c:pt idx="5448">
                  <c:v>43328.041666666664</c:v>
                </c:pt>
                <c:pt idx="5449">
                  <c:v>43328.083333333336</c:v>
                </c:pt>
                <c:pt idx="5450">
                  <c:v>43328.125</c:v>
                </c:pt>
                <c:pt idx="5451">
                  <c:v>43328.166666666664</c:v>
                </c:pt>
                <c:pt idx="5452">
                  <c:v>43328.208333333336</c:v>
                </c:pt>
                <c:pt idx="5453">
                  <c:v>43328.25</c:v>
                </c:pt>
                <c:pt idx="5454">
                  <c:v>43328.291666666664</c:v>
                </c:pt>
                <c:pt idx="5455">
                  <c:v>43328.333333333336</c:v>
                </c:pt>
                <c:pt idx="5456">
                  <c:v>43328.375</c:v>
                </c:pt>
                <c:pt idx="5457">
                  <c:v>43328.416666666664</c:v>
                </c:pt>
                <c:pt idx="5458">
                  <c:v>43328.458333333336</c:v>
                </c:pt>
                <c:pt idx="5459">
                  <c:v>43328.5</c:v>
                </c:pt>
                <c:pt idx="5460">
                  <c:v>43328.541666666664</c:v>
                </c:pt>
                <c:pt idx="5461">
                  <c:v>43328.583333333336</c:v>
                </c:pt>
                <c:pt idx="5462">
                  <c:v>43328.625</c:v>
                </c:pt>
                <c:pt idx="5463">
                  <c:v>43328.666666666664</c:v>
                </c:pt>
                <c:pt idx="5464">
                  <c:v>43328.708333333336</c:v>
                </c:pt>
                <c:pt idx="5465">
                  <c:v>43328.75</c:v>
                </c:pt>
                <c:pt idx="5466">
                  <c:v>43328.791666666664</c:v>
                </c:pt>
                <c:pt idx="5467">
                  <c:v>43328.833333333336</c:v>
                </c:pt>
                <c:pt idx="5468">
                  <c:v>43328.875</c:v>
                </c:pt>
                <c:pt idx="5469">
                  <c:v>43328.916666666664</c:v>
                </c:pt>
                <c:pt idx="5470">
                  <c:v>43328.958333333336</c:v>
                </c:pt>
                <c:pt idx="5471">
                  <c:v>43329</c:v>
                </c:pt>
                <c:pt idx="5472">
                  <c:v>43329.041666666664</c:v>
                </c:pt>
                <c:pt idx="5473">
                  <c:v>43329.083333333336</c:v>
                </c:pt>
                <c:pt idx="5474">
                  <c:v>43329.125</c:v>
                </c:pt>
                <c:pt idx="5475">
                  <c:v>43329.166666666664</c:v>
                </c:pt>
                <c:pt idx="5476">
                  <c:v>43329.208333333336</c:v>
                </c:pt>
                <c:pt idx="5477">
                  <c:v>43329.25</c:v>
                </c:pt>
                <c:pt idx="5478">
                  <c:v>43329.291666666664</c:v>
                </c:pt>
                <c:pt idx="5479">
                  <c:v>43329.333333333336</c:v>
                </c:pt>
                <c:pt idx="5480">
                  <c:v>43329.375</c:v>
                </c:pt>
                <c:pt idx="5481">
                  <c:v>43329.416666666664</c:v>
                </c:pt>
                <c:pt idx="5482">
                  <c:v>43329.458333333336</c:v>
                </c:pt>
                <c:pt idx="5483">
                  <c:v>43329.5</c:v>
                </c:pt>
                <c:pt idx="5484">
                  <c:v>43329.541666666664</c:v>
                </c:pt>
                <c:pt idx="5485">
                  <c:v>43329.583333333336</c:v>
                </c:pt>
                <c:pt idx="5486">
                  <c:v>43329.625</c:v>
                </c:pt>
                <c:pt idx="5487">
                  <c:v>43329.666666666664</c:v>
                </c:pt>
                <c:pt idx="5488">
                  <c:v>43329.708333333336</c:v>
                </c:pt>
                <c:pt idx="5489">
                  <c:v>43329.75</c:v>
                </c:pt>
                <c:pt idx="5490">
                  <c:v>43329.791666666664</c:v>
                </c:pt>
                <c:pt idx="5491">
                  <c:v>43329.833333333336</c:v>
                </c:pt>
                <c:pt idx="5492">
                  <c:v>43329.875</c:v>
                </c:pt>
                <c:pt idx="5493">
                  <c:v>43329.916666666664</c:v>
                </c:pt>
                <c:pt idx="5494">
                  <c:v>43329.958333333336</c:v>
                </c:pt>
                <c:pt idx="5495">
                  <c:v>43330</c:v>
                </c:pt>
                <c:pt idx="5496">
                  <c:v>43330.041666666664</c:v>
                </c:pt>
                <c:pt idx="5497">
                  <c:v>43330.083333333336</c:v>
                </c:pt>
                <c:pt idx="5498">
                  <c:v>43330.125</c:v>
                </c:pt>
                <c:pt idx="5499">
                  <c:v>43330.166666666664</c:v>
                </c:pt>
                <c:pt idx="5500">
                  <c:v>43330.208333333336</c:v>
                </c:pt>
                <c:pt idx="5501">
                  <c:v>43330.25</c:v>
                </c:pt>
                <c:pt idx="5502">
                  <c:v>43330.291666666664</c:v>
                </c:pt>
                <c:pt idx="5503">
                  <c:v>43330.333333333336</c:v>
                </c:pt>
                <c:pt idx="5504">
                  <c:v>43330.375</c:v>
                </c:pt>
                <c:pt idx="5505">
                  <c:v>43330.416666666664</c:v>
                </c:pt>
                <c:pt idx="5506">
                  <c:v>43330.458333333336</c:v>
                </c:pt>
                <c:pt idx="5507">
                  <c:v>43330.5</c:v>
                </c:pt>
                <c:pt idx="5508">
                  <c:v>43330.541666666664</c:v>
                </c:pt>
                <c:pt idx="5509">
                  <c:v>43330.583333333336</c:v>
                </c:pt>
                <c:pt idx="5510">
                  <c:v>43330.625</c:v>
                </c:pt>
                <c:pt idx="5511">
                  <c:v>43330.666666666664</c:v>
                </c:pt>
                <c:pt idx="5512">
                  <c:v>43330.708333333336</c:v>
                </c:pt>
                <c:pt idx="5513">
                  <c:v>43330.75</c:v>
                </c:pt>
                <c:pt idx="5514">
                  <c:v>43330.791666666664</c:v>
                </c:pt>
                <c:pt idx="5515">
                  <c:v>43330.833333333336</c:v>
                </c:pt>
                <c:pt idx="5516">
                  <c:v>43330.875</c:v>
                </c:pt>
                <c:pt idx="5517">
                  <c:v>43330.916666666664</c:v>
                </c:pt>
                <c:pt idx="5518">
                  <c:v>43330.958333333336</c:v>
                </c:pt>
                <c:pt idx="5519">
                  <c:v>43331</c:v>
                </c:pt>
                <c:pt idx="5520">
                  <c:v>43331.041666666664</c:v>
                </c:pt>
                <c:pt idx="5521">
                  <c:v>43331.083333333336</c:v>
                </c:pt>
                <c:pt idx="5522">
                  <c:v>43331.125</c:v>
                </c:pt>
                <c:pt idx="5523">
                  <c:v>43331.166666666664</c:v>
                </c:pt>
                <c:pt idx="5524">
                  <c:v>43331.208333333336</c:v>
                </c:pt>
                <c:pt idx="5525">
                  <c:v>43331.25</c:v>
                </c:pt>
                <c:pt idx="5526">
                  <c:v>43331.291666666664</c:v>
                </c:pt>
                <c:pt idx="5527">
                  <c:v>43331.333333333336</c:v>
                </c:pt>
                <c:pt idx="5528">
                  <c:v>43331.375</c:v>
                </c:pt>
                <c:pt idx="5529">
                  <c:v>43331.416666666664</c:v>
                </c:pt>
                <c:pt idx="5530">
                  <c:v>43331.458333333336</c:v>
                </c:pt>
                <c:pt idx="5531">
                  <c:v>43331.5</c:v>
                </c:pt>
                <c:pt idx="5532">
                  <c:v>43331.541666666664</c:v>
                </c:pt>
                <c:pt idx="5533">
                  <c:v>43331.583333333336</c:v>
                </c:pt>
                <c:pt idx="5534">
                  <c:v>43331.625</c:v>
                </c:pt>
                <c:pt idx="5535">
                  <c:v>43331.666666666664</c:v>
                </c:pt>
                <c:pt idx="5536">
                  <c:v>43331.708333333336</c:v>
                </c:pt>
                <c:pt idx="5537">
                  <c:v>43331.75</c:v>
                </c:pt>
                <c:pt idx="5538">
                  <c:v>43331.791666666664</c:v>
                </c:pt>
                <c:pt idx="5539">
                  <c:v>43331.833333333336</c:v>
                </c:pt>
                <c:pt idx="5540">
                  <c:v>43331.875</c:v>
                </c:pt>
                <c:pt idx="5541">
                  <c:v>43331.916666666664</c:v>
                </c:pt>
                <c:pt idx="5542">
                  <c:v>43331.958333333336</c:v>
                </c:pt>
                <c:pt idx="5543">
                  <c:v>43332</c:v>
                </c:pt>
                <c:pt idx="5544">
                  <c:v>43332.041666666664</c:v>
                </c:pt>
                <c:pt idx="5545">
                  <c:v>43332.083333333336</c:v>
                </c:pt>
                <c:pt idx="5546">
                  <c:v>43332.125</c:v>
                </c:pt>
                <c:pt idx="5547">
                  <c:v>43332.166666666664</c:v>
                </c:pt>
                <c:pt idx="5548">
                  <c:v>43332.208333333336</c:v>
                </c:pt>
                <c:pt idx="5549">
                  <c:v>43332.25</c:v>
                </c:pt>
                <c:pt idx="5550">
                  <c:v>43332.291666666664</c:v>
                </c:pt>
                <c:pt idx="5551">
                  <c:v>43332.333333333336</c:v>
                </c:pt>
                <c:pt idx="5552">
                  <c:v>43332.375</c:v>
                </c:pt>
                <c:pt idx="5553">
                  <c:v>43332.416666666664</c:v>
                </c:pt>
                <c:pt idx="5554">
                  <c:v>43332.458333333336</c:v>
                </c:pt>
                <c:pt idx="5555">
                  <c:v>43332.5</c:v>
                </c:pt>
                <c:pt idx="5556">
                  <c:v>43332.541666666664</c:v>
                </c:pt>
                <c:pt idx="5557">
                  <c:v>43332.583333333336</c:v>
                </c:pt>
                <c:pt idx="5558">
                  <c:v>43332.625</c:v>
                </c:pt>
                <c:pt idx="5559">
                  <c:v>43332.666666666664</c:v>
                </c:pt>
                <c:pt idx="5560">
                  <c:v>43332.708333333336</c:v>
                </c:pt>
                <c:pt idx="5561">
                  <c:v>43332.75</c:v>
                </c:pt>
                <c:pt idx="5562">
                  <c:v>43332.791666666664</c:v>
                </c:pt>
                <c:pt idx="5563">
                  <c:v>43332.833333333336</c:v>
                </c:pt>
                <c:pt idx="5564">
                  <c:v>43332.875</c:v>
                </c:pt>
                <c:pt idx="5565">
                  <c:v>43332.916666666664</c:v>
                </c:pt>
                <c:pt idx="5566">
                  <c:v>43332.958333333336</c:v>
                </c:pt>
                <c:pt idx="5567">
                  <c:v>43333</c:v>
                </c:pt>
                <c:pt idx="5568">
                  <c:v>43333.041666666664</c:v>
                </c:pt>
                <c:pt idx="5569">
                  <c:v>43333.083333333336</c:v>
                </c:pt>
                <c:pt idx="5570">
                  <c:v>43333.125</c:v>
                </c:pt>
                <c:pt idx="5571">
                  <c:v>43333.166666666664</c:v>
                </c:pt>
                <c:pt idx="5572">
                  <c:v>43333.208333333336</c:v>
                </c:pt>
                <c:pt idx="5573">
                  <c:v>43333.25</c:v>
                </c:pt>
                <c:pt idx="5574">
                  <c:v>43333.291666666664</c:v>
                </c:pt>
                <c:pt idx="5575">
                  <c:v>43333.333333333336</c:v>
                </c:pt>
                <c:pt idx="5576">
                  <c:v>43333.375</c:v>
                </c:pt>
                <c:pt idx="5577">
                  <c:v>43333.416666666664</c:v>
                </c:pt>
                <c:pt idx="5578">
                  <c:v>43333.458333333336</c:v>
                </c:pt>
                <c:pt idx="5579">
                  <c:v>43333.5</c:v>
                </c:pt>
                <c:pt idx="5580">
                  <c:v>43333.541666666664</c:v>
                </c:pt>
                <c:pt idx="5581">
                  <c:v>43333.583333333336</c:v>
                </c:pt>
                <c:pt idx="5582">
                  <c:v>43333.625</c:v>
                </c:pt>
                <c:pt idx="5583">
                  <c:v>43333.666666666664</c:v>
                </c:pt>
                <c:pt idx="5584">
                  <c:v>43333.708333333336</c:v>
                </c:pt>
                <c:pt idx="5585">
                  <c:v>43333.75</c:v>
                </c:pt>
                <c:pt idx="5586">
                  <c:v>43333.791666666664</c:v>
                </c:pt>
                <c:pt idx="5587">
                  <c:v>43333.833333333336</c:v>
                </c:pt>
                <c:pt idx="5588">
                  <c:v>43333.875</c:v>
                </c:pt>
                <c:pt idx="5589">
                  <c:v>43333.916666666664</c:v>
                </c:pt>
                <c:pt idx="5590">
                  <c:v>43333.958333333336</c:v>
                </c:pt>
                <c:pt idx="5591">
                  <c:v>43334</c:v>
                </c:pt>
                <c:pt idx="5592">
                  <c:v>43334.041666666664</c:v>
                </c:pt>
                <c:pt idx="5593">
                  <c:v>43334.083333333336</c:v>
                </c:pt>
                <c:pt idx="5594">
                  <c:v>43334.125</c:v>
                </c:pt>
                <c:pt idx="5595">
                  <c:v>43334.166666666664</c:v>
                </c:pt>
                <c:pt idx="5596">
                  <c:v>43334.208333333336</c:v>
                </c:pt>
                <c:pt idx="5597">
                  <c:v>43334.25</c:v>
                </c:pt>
                <c:pt idx="5598">
                  <c:v>43334.291666666664</c:v>
                </c:pt>
                <c:pt idx="5599">
                  <c:v>43334.333333333336</c:v>
                </c:pt>
                <c:pt idx="5600">
                  <c:v>43334.375</c:v>
                </c:pt>
                <c:pt idx="5601">
                  <c:v>43334.416666666664</c:v>
                </c:pt>
                <c:pt idx="5602">
                  <c:v>43334.458333333336</c:v>
                </c:pt>
                <c:pt idx="5603">
                  <c:v>43334.5</c:v>
                </c:pt>
                <c:pt idx="5604">
                  <c:v>43334.541666666664</c:v>
                </c:pt>
                <c:pt idx="5605">
                  <c:v>43334.583333333336</c:v>
                </c:pt>
                <c:pt idx="5606">
                  <c:v>43334.625</c:v>
                </c:pt>
                <c:pt idx="5607">
                  <c:v>43334.666666666664</c:v>
                </c:pt>
                <c:pt idx="5608">
                  <c:v>43334.708333333336</c:v>
                </c:pt>
                <c:pt idx="5609">
                  <c:v>43334.75</c:v>
                </c:pt>
                <c:pt idx="5610">
                  <c:v>43334.791666666664</c:v>
                </c:pt>
                <c:pt idx="5611">
                  <c:v>43334.833333333336</c:v>
                </c:pt>
                <c:pt idx="5612">
                  <c:v>43334.875</c:v>
                </c:pt>
                <c:pt idx="5613">
                  <c:v>43334.916666666664</c:v>
                </c:pt>
                <c:pt idx="5614">
                  <c:v>43334.958333333336</c:v>
                </c:pt>
                <c:pt idx="5615">
                  <c:v>43335</c:v>
                </c:pt>
                <c:pt idx="5616">
                  <c:v>43335.041666666664</c:v>
                </c:pt>
                <c:pt idx="5617">
                  <c:v>43335.083333333336</c:v>
                </c:pt>
                <c:pt idx="5618">
                  <c:v>43335.125</c:v>
                </c:pt>
                <c:pt idx="5619">
                  <c:v>43335.166666666664</c:v>
                </c:pt>
                <c:pt idx="5620">
                  <c:v>43335.208333333336</c:v>
                </c:pt>
                <c:pt idx="5621">
                  <c:v>43335.25</c:v>
                </c:pt>
                <c:pt idx="5622">
                  <c:v>43335.291666666664</c:v>
                </c:pt>
                <c:pt idx="5623">
                  <c:v>43335.333333333336</c:v>
                </c:pt>
                <c:pt idx="5624">
                  <c:v>43335.375</c:v>
                </c:pt>
                <c:pt idx="5625">
                  <c:v>43335.416666666664</c:v>
                </c:pt>
                <c:pt idx="5626">
                  <c:v>43335.458333333336</c:v>
                </c:pt>
                <c:pt idx="5627">
                  <c:v>43335.5</c:v>
                </c:pt>
                <c:pt idx="5628">
                  <c:v>43335.541666666664</c:v>
                </c:pt>
                <c:pt idx="5629">
                  <c:v>43335.583333333336</c:v>
                </c:pt>
                <c:pt idx="5630">
                  <c:v>43335.625</c:v>
                </c:pt>
                <c:pt idx="5631">
                  <c:v>43335.666666666664</c:v>
                </c:pt>
                <c:pt idx="5632">
                  <c:v>43335.708333333336</c:v>
                </c:pt>
                <c:pt idx="5633">
                  <c:v>43335.75</c:v>
                </c:pt>
                <c:pt idx="5634">
                  <c:v>43335.791666666664</c:v>
                </c:pt>
                <c:pt idx="5635">
                  <c:v>43335.833333333336</c:v>
                </c:pt>
                <c:pt idx="5636">
                  <c:v>43335.875</c:v>
                </c:pt>
                <c:pt idx="5637">
                  <c:v>43335.916666666664</c:v>
                </c:pt>
                <c:pt idx="5638">
                  <c:v>43335.958333333336</c:v>
                </c:pt>
                <c:pt idx="5639">
                  <c:v>43336</c:v>
                </c:pt>
                <c:pt idx="5640">
                  <c:v>43336.041666666664</c:v>
                </c:pt>
                <c:pt idx="5641">
                  <c:v>43336.083333333336</c:v>
                </c:pt>
                <c:pt idx="5642">
                  <c:v>43336.125</c:v>
                </c:pt>
                <c:pt idx="5643">
                  <c:v>43336.166666666664</c:v>
                </c:pt>
                <c:pt idx="5644">
                  <c:v>43336.208333333336</c:v>
                </c:pt>
                <c:pt idx="5645">
                  <c:v>43336.25</c:v>
                </c:pt>
                <c:pt idx="5646">
                  <c:v>43336.291666666664</c:v>
                </c:pt>
                <c:pt idx="5647">
                  <c:v>43336.333333333336</c:v>
                </c:pt>
                <c:pt idx="5648">
                  <c:v>43336.375</c:v>
                </c:pt>
                <c:pt idx="5649">
                  <c:v>43336.416666666664</c:v>
                </c:pt>
                <c:pt idx="5650">
                  <c:v>43336.458333333336</c:v>
                </c:pt>
                <c:pt idx="5651">
                  <c:v>43336.5</c:v>
                </c:pt>
                <c:pt idx="5652">
                  <c:v>43336.541666666664</c:v>
                </c:pt>
                <c:pt idx="5653">
                  <c:v>43336.583333333336</c:v>
                </c:pt>
                <c:pt idx="5654">
                  <c:v>43336.625</c:v>
                </c:pt>
                <c:pt idx="5655">
                  <c:v>43336.666666666664</c:v>
                </c:pt>
                <c:pt idx="5656">
                  <c:v>43336.708333333336</c:v>
                </c:pt>
                <c:pt idx="5657">
                  <c:v>43336.75</c:v>
                </c:pt>
                <c:pt idx="5658">
                  <c:v>43336.791666666664</c:v>
                </c:pt>
                <c:pt idx="5659">
                  <c:v>43336.833333333336</c:v>
                </c:pt>
                <c:pt idx="5660">
                  <c:v>43336.875</c:v>
                </c:pt>
                <c:pt idx="5661">
                  <c:v>43336.916666666664</c:v>
                </c:pt>
                <c:pt idx="5662">
                  <c:v>43336.958333333336</c:v>
                </c:pt>
                <c:pt idx="5663">
                  <c:v>43337</c:v>
                </c:pt>
                <c:pt idx="5664">
                  <c:v>43337.041666666664</c:v>
                </c:pt>
                <c:pt idx="5665">
                  <c:v>43337.083333333336</c:v>
                </c:pt>
                <c:pt idx="5666">
                  <c:v>43337.125</c:v>
                </c:pt>
                <c:pt idx="5667">
                  <c:v>43337.166666666664</c:v>
                </c:pt>
                <c:pt idx="5668">
                  <c:v>43337.208333333336</c:v>
                </c:pt>
                <c:pt idx="5669">
                  <c:v>43337.25</c:v>
                </c:pt>
                <c:pt idx="5670">
                  <c:v>43337.291666666664</c:v>
                </c:pt>
                <c:pt idx="5671">
                  <c:v>43337.333333333336</c:v>
                </c:pt>
                <c:pt idx="5672">
                  <c:v>43337.375</c:v>
                </c:pt>
                <c:pt idx="5673">
                  <c:v>43337.416666666664</c:v>
                </c:pt>
                <c:pt idx="5674">
                  <c:v>43337.458333333336</c:v>
                </c:pt>
                <c:pt idx="5675">
                  <c:v>43337.5</c:v>
                </c:pt>
                <c:pt idx="5676">
                  <c:v>43337.541666666664</c:v>
                </c:pt>
                <c:pt idx="5677">
                  <c:v>43337.583333333336</c:v>
                </c:pt>
                <c:pt idx="5678">
                  <c:v>43337.625</c:v>
                </c:pt>
                <c:pt idx="5679">
                  <c:v>43337.666666666664</c:v>
                </c:pt>
                <c:pt idx="5680">
                  <c:v>43337.708333333336</c:v>
                </c:pt>
                <c:pt idx="5681">
                  <c:v>43337.75</c:v>
                </c:pt>
                <c:pt idx="5682">
                  <c:v>43337.791666666664</c:v>
                </c:pt>
                <c:pt idx="5683">
                  <c:v>43337.833333333336</c:v>
                </c:pt>
                <c:pt idx="5684">
                  <c:v>43337.875</c:v>
                </c:pt>
                <c:pt idx="5685">
                  <c:v>43337.916666666664</c:v>
                </c:pt>
                <c:pt idx="5686">
                  <c:v>43337.958333333336</c:v>
                </c:pt>
                <c:pt idx="5687">
                  <c:v>43338</c:v>
                </c:pt>
                <c:pt idx="5688">
                  <c:v>43338.041666666664</c:v>
                </c:pt>
                <c:pt idx="5689">
                  <c:v>43338.083333333336</c:v>
                </c:pt>
                <c:pt idx="5690">
                  <c:v>43338.125</c:v>
                </c:pt>
                <c:pt idx="5691">
                  <c:v>43338.166666666664</c:v>
                </c:pt>
                <c:pt idx="5692">
                  <c:v>43338.208333333336</c:v>
                </c:pt>
                <c:pt idx="5693">
                  <c:v>43338.25</c:v>
                </c:pt>
                <c:pt idx="5694">
                  <c:v>43338.291666666664</c:v>
                </c:pt>
                <c:pt idx="5695">
                  <c:v>43338.333333333336</c:v>
                </c:pt>
                <c:pt idx="5696">
                  <c:v>43338.375</c:v>
                </c:pt>
                <c:pt idx="5697">
                  <c:v>43338.416666666664</c:v>
                </c:pt>
                <c:pt idx="5698">
                  <c:v>43338.458333333336</c:v>
                </c:pt>
                <c:pt idx="5699">
                  <c:v>43338.5</c:v>
                </c:pt>
                <c:pt idx="5700">
                  <c:v>43338.541666666664</c:v>
                </c:pt>
                <c:pt idx="5701">
                  <c:v>43338.583333333336</c:v>
                </c:pt>
                <c:pt idx="5702">
                  <c:v>43338.625</c:v>
                </c:pt>
                <c:pt idx="5703">
                  <c:v>43338.666666666664</c:v>
                </c:pt>
                <c:pt idx="5704">
                  <c:v>43338.708333333336</c:v>
                </c:pt>
                <c:pt idx="5705">
                  <c:v>43338.75</c:v>
                </c:pt>
                <c:pt idx="5706">
                  <c:v>43338.791666666664</c:v>
                </c:pt>
                <c:pt idx="5707">
                  <c:v>43338.833333333336</c:v>
                </c:pt>
                <c:pt idx="5708">
                  <c:v>43338.875</c:v>
                </c:pt>
                <c:pt idx="5709">
                  <c:v>43338.916666666664</c:v>
                </c:pt>
                <c:pt idx="5710">
                  <c:v>43338.958333333336</c:v>
                </c:pt>
                <c:pt idx="5711">
                  <c:v>43339</c:v>
                </c:pt>
                <c:pt idx="5712">
                  <c:v>43339.041666666664</c:v>
                </c:pt>
                <c:pt idx="5713">
                  <c:v>43339.083333333336</c:v>
                </c:pt>
                <c:pt idx="5714">
                  <c:v>43339.125</c:v>
                </c:pt>
                <c:pt idx="5715">
                  <c:v>43339.166666666664</c:v>
                </c:pt>
                <c:pt idx="5716">
                  <c:v>43339.208333333336</c:v>
                </c:pt>
                <c:pt idx="5717">
                  <c:v>43339.25</c:v>
                </c:pt>
                <c:pt idx="5718">
                  <c:v>43339.291666666664</c:v>
                </c:pt>
                <c:pt idx="5719">
                  <c:v>43339.333333333336</c:v>
                </c:pt>
                <c:pt idx="5720">
                  <c:v>43339.375</c:v>
                </c:pt>
                <c:pt idx="5721">
                  <c:v>43339.416666666664</c:v>
                </c:pt>
                <c:pt idx="5722">
                  <c:v>43339.458333333336</c:v>
                </c:pt>
                <c:pt idx="5723">
                  <c:v>43339.5</c:v>
                </c:pt>
                <c:pt idx="5724">
                  <c:v>43339.541666666664</c:v>
                </c:pt>
                <c:pt idx="5725">
                  <c:v>43339.583333333336</c:v>
                </c:pt>
                <c:pt idx="5726">
                  <c:v>43339.625</c:v>
                </c:pt>
                <c:pt idx="5727">
                  <c:v>43339.666666666664</c:v>
                </c:pt>
                <c:pt idx="5728">
                  <c:v>43339.708333333336</c:v>
                </c:pt>
                <c:pt idx="5729">
                  <c:v>43339.75</c:v>
                </c:pt>
                <c:pt idx="5730">
                  <c:v>43339.791666666664</c:v>
                </c:pt>
                <c:pt idx="5731">
                  <c:v>43339.833333333336</c:v>
                </c:pt>
                <c:pt idx="5732">
                  <c:v>43339.875</c:v>
                </c:pt>
                <c:pt idx="5733">
                  <c:v>43339.916666666664</c:v>
                </c:pt>
                <c:pt idx="5734">
                  <c:v>43339.958333333336</c:v>
                </c:pt>
                <c:pt idx="5735">
                  <c:v>43340</c:v>
                </c:pt>
                <c:pt idx="5736">
                  <c:v>43340.041666666664</c:v>
                </c:pt>
                <c:pt idx="5737">
                  <c:v>43340.083333333336</c:v>
                </c:pt>
                <c:pt idx="5738">
                  <c:v>43340.125</c:v>
                </c:pt>
                <c:pt idx="5739">
                  <c:v>43340.166666666664</c:v>
                </c:pt>
                <c:pt idx="5740">
                  <c:v>43340.208333333336</c:v>
                </c:pt>
                <c:pt idx="5741">
                  <c:v>43340.25</c:v>
                </c:pt>
                <c:pt idx="5742">
                  <c:v>43340.291666666664</c:v>
                </c:pt>
                <c:pt idx="5743">
                  <c:v>43340.333333333336</c:v>
                </c:pt>
                <c:pt idx="5744">
                  <c:v>43340.375</c:v>
                </c:pt>
                <c:pt idx="5745">
                  <c:v>43340.416666666664</c:v>
                </c:pt>
                <c:pt idx="5746">
                  <c:v>43340.458333333336</c:v>
                </c:pt>
                <c:pt idx="5747">
                  <c:v>43340.5</c:v>
                </c:pt>
                <c:pt idx="5748">
                  <c:v>43340.541666666664</c:v>
                </c:pt>
                <c:pt idx="5749">
                  <c:v>43340.583333333336</c:v>
                </c:pt>
                <c:pt idx="5750">
                  <c:v>43340.625</c:v>
                </c:pt>
                <c:pt idx="5751">
                  <c:v>43340.666666666664</c:v>
                </c:pt>
                <c:pt idx="5752">
                  <c:v>43340.708333333336</c:v>
                </c:pt>
                <c:pt idx="5753">
                  <c:v>43340.75</c:v>
                </c:pt>
                <c:pt idx="5754">
                  <c:v>43340.791666666664</c:v>
                </c:pt>
                <c:pt idx="5755">
                  <c:v>43340.833333333336</c:v>
                </c:pt>
                <c:pt idx="5756">
                  <c:v>43340.875</c:v>
                </c:pt>
                <c:pt idx="5757">
                  <c:v>43340.916666666664</c:v>
                </c:pt>
                <c:pt idx="5758">
                  <c:v>43340.958333333336</c:v>
                </c:pt>
                <c:pt idx="5759">
                  <c:v>43341</c:v>
                </c:pt>
                <c:pt idx="5760">
                  <c:v>43341.041666666664</c:v>
                </c:pt>
                <c:pt idx="5761">
                  <c:v>43341.083333333336</c:v>
                </c:pt>
                <c:pt idx="5762">
                  <c:v>43341.125</c:v>
                </c:pt>
                <c:pt idx="5763">
                  <c:v>43341.166666666664</c:v>
                </c:pt>
                <c:pt idx="5764">
                  <c:v>43341.208333333336</c:v>
                </c:pt>
                <c:pt idx="5765">
                  <c:v>43341.25</c:v>
                </c:pt>
                <c:pt idx="5766">
                  <c:v>43341.291666666664</c:v>
                </c:pt>
                <c:pt idx="5767">
                  <c:v>43341.333333333336</c:v>
                </c:pt>
                <c:pt idx="5768">
                  <c:v>43341.375</c:v>
                </c:pt>
                <c:pt idx="5769">
                  <c:v>43341.416666666664</c:v>
                </c:pt>
                <c:pt idx="5770">
                  <c:v>43341.458333333336</c:v>
                </c:pt>
                <c:pt idx="5771">
                  <c:v>43341.5</c:v>
                </c:pt>
                <c:pt idx="5772">
                  <c:v>43341.541666666664</c:v>
                </c:pt>
                <c:pt idx="5773">
                  <c:v>43341.583333333336</c:v>
                </c:pt>
                <c:pt idx="5774">
                  <c:v>43341.625</c:v>
                </c:pt>
                <c:pt idx="5775">
                  <c:v>43341.666666666664</c:v>
                </c:pt>
                <c:pt idx="5776">
                  <c:v>43341.708333333336</c:v>
                </c:pt>
                <c:pt idx="5777">
                  <c:v>43341.75</c:v>
                </c:pt>
                <c:pt idx="5778">
                  <c:v>43341.791666666664</c:v>
                </c:pt>
                <c:pt idx="5779">
                  <c:v>43341.833333333336</c:v>
                </c:pt>
                <c:pt idx="5780">
                  <c:v>43341.875</c:v>
                </c:pt>
                <c:pt idx="5781">
                  <c:v>43341.916666666664</c:v>
                </c:pt>
                <c:pt idx="5782">
                  <c:v>43341.958333333336</c:v>
                </c:pt>
                <c:pt idx="5783">
                  <c:v>43342</c:v>
                </c:pt>
                <c:pt idx="5784">
                  <c:v>43342.041666666664</c:v>
                </c:pt>
                <c:pt idx="5785">
                  <c:v>43342.083333333336</c:v>
                </c:pt>
                <c:pt idx="5786">
                  <c:v>43342.125</c:v>
                </c:pt>
                <c:pt idx="5787">
                  <c:v>43342.166666666664</c:v>
                </c:pt>
                <c:pt idx="5788">
                  <c:v>43342.208333333336</c:v>
                </c:pt>
                <c:pt idx="5789">
                  <c:v>43342.25</c:v>
                </c:pt>
                <c:pt idx="5790">
                  <c:v>43342.291666666664</c:v>
                </c:pt>
                <c:pt idx="5791">
                  <c:v>43342.333333333336</c:v>
                </c:pt>
                <c:pt idx="5792">
                  <c:v>43342.375</c:v>
                </c:pt>
                <c:pt idx="5793">
                  <c:v>43342.416666666664</c:v>
                </c:pt>
                <c:pt idx="5794">
                  <c:v>43342.458333333336</c:v>
                </c:pt>
                <c:pt idx="5795">
                  <c:v>43342.5</c:v>
                </c:pt>
                <c:pt idx="5796">
                  <c:v>43342.541666666664</c:v>
                </c:pt>
                <c:pt idx="5797">
                  <c:v>43342.583333333336</c:v>
                </c:pt>
                <c:pt idx="5798">
                  <c:v>43342.625</c:v>
                </c:pt>
                <c:pt idx="5799">
                  <c:v>43342.666666666664</c:v>
                </c:pt>
                <c:pt idx="5800">
                  <c:v>43342.708333333336</c:v>
                </c:pt>
                <c:pt idx="5801">
                  <c:v>43342.75</c:v>
                </c:pt>
                <c:pt idx="5802">
                  <c:v>43342.791666666664</c:v>
                </c:pt>
                <c:pt idx="5803">
                  <c:v>43342.833333333336</c:v>
                </c:pt>
                <c:pt idx="5804">
                  <c:v>43342.875</c:v>
                </c:pt>
                <c:pt idx="5805">
                  <c:v>43342.916666666664</c:v>
                </c:pt>
                <c:pt idx="5806">
                  <c:v>43342.958333333336</c:v>
                </c:pt>
                <c:pt idx="5807">
                  <c:v>43343</c:v>
                </c:pt>
                <c:pt idx="5808">
                  <c:v>43343.041666666664</c:v>
                </c:pt>
                <c:pt idx="5809">
                  <c:v>43343.083333333336</c:v>
                </c:pt>
                <c:pt idx="5810">
                  <c:v>43343.125</c:v>
                </c:pt>
                <c:pt idx="5811">
                  <c:v>43343.166666666664</c:v>
                </c:pt>
                <c:pt idx="5812">
                  <c:v>43343.208333333336</c:v>
                </c:pt>
                <c:pt idx="5813">
                  <c:v>43343.25</c:v>
                </c:pt>
                <c:pt idx="5814">
                  <c:v>43343.291666666664</c:v>
                </c:pt>
                <c:pt idx="5815">
                  <c:v>43343.333333333336</c:v>
                </c:pt>
                <c:pt idx="5816">
                  <c:v>43343.375</c:v>
                </c:pt>
                <c:pt idx="5817">
                  <c:v>43343.416666666664</c:v>
                </c:pt>
                <c:pt idx="5818">
                  <c:v>43343.458333333336</c:v>
                </c:pt>
                <c:pt idx="5819">
                  <c:v>43343.5</c:v>
                </c:pt>
                <c:pt idx="5820">
                  <c:v>43343.541666666664</c:v>
                </c:pt>
                <c:pt idx="5821">
                  <c:v>43343.583333333336</c:v>
                </c:pt>
                <c:pt idx="5822">
                  <c:v>43343.625</c:v>
                </c:pt>
                <c:pt idx="5823">
                  <c:v>43343.666666666664</c:v>
                </c:pt>
                <c:pt idx="5824">
                  <c:v>43343.708333333336</c:v>
                </c:pt>
                <c:pt idx="5825">
                  <c:v>43343.75</c:v>
                </c:pt>
                <c:pt idx="5826">
                  <c:v>43343.791666666664</c:v>
                </c:pt>
                <c:pt idx="5827">
                  <c:v>43343.833333333336</c:v>
                </c:pt>
                <c:pt idx="5828">
                  <c:v>43343.875</c:v>
                </c:pt>
                <c:pt idx="5829">
                  <c:v>43343.916666666664</c:v>
                </c:pt>
                <c:pt idx="5830">
                  <c:v>43343.958333333336</c:v>
                </c:pt>
                <c:pt idx="5831">
                  <c:v>43344</c:v>
                </c:pt>
                <c:pt idx="5832">
                  <c:v>43344.041666666664</c:v>
                </c:pt>
                <c:pt idx="5833">
                  <c:v>43344.083333333336</c:v>
                </c:pt>
                <c:pt idx="5834">
                  <c:v>43344.125</c:v>
                </c:pt>
                <c:pt idx="5835">
                  <c:v>43344.166666666664</c:v>
                </c:pt>
                <c:pt idx="5836">
                  <c:v>43344.208333333336</c:v>
                </c:pt>
                <c:pt idx="5837">
                  <c:v>43344.25</c:v>
                </c:pt>
                <c:pt idx="5838">
                  <c:v>43344.291666666664</c:v>
                </c:pt>
                <c:pt idx="5839">
                  <c:v>43344.333333333336</c:v>
                </c:pt>
                <c:pt idx="5840">
                  <c:v>43344.375</c:v>
                </c:pt>
                <c:pt idx="5841">
                  <c:v>43344.416666666664</c:v>
                </c:pt>
                <c:pt idx="5842">
                  <c:v>43344.458333333336</c:v>
                </c:pt>
                <c:pt idx="5843">
                  <c:v>43344.5</c:v>
                </c:pt>
                <c:pt idx="5844">
                  <c:v>43344.541666666664</c:v>
                </c:pt>
                <c:pt idx="5845">
                  <c:v>43344.583333333336</c:v>
                </c:pt>
                <c:pt idx="5846">
                  <c:v>43344.625</c:v>
                </c:pt>
                <c:pt idx="5847">
                  <c:v>43344.666666666664</c:v>
                </c:pt>
                <c:pt idx="5848">
                  <c:v>43344.708333333336</c:v>
                </c:pt>
                <c:pt idx="5849">
                  <c:v>43344.75</c:v>
                </c:pt>
                <c:pt idx="5850">
                  <c:v>43344.791666666664</c:v>
                </c:pt>
                <c:pt idx="5851">
                  <c:v>43344.833333333336</c:v>
                </c:pt>
                <c:pt idx="5852">
                  <c:v>43344.875</c:v>
                </c:pt>
                <c:pt idx="5853">
                  <c:v>43344.916666666664</c:v>
                </c:pt>
                <c:pt idx="5854">
                  <c:v>43344.958333333336</c:v>
                </c:pt>
                <c:pt idx="5855">
                  <c:v>43345</c:v>
                </c:pt>
                <c:pt idx="5856">
                  <c:v>43345.041666666664</c:v>
                </c:pt>
                <c:pt idx="5857">
                  <c:v>43345.083333333336</c:v>
                </c:pt>
                <c:pt idx="5858">
                  <c:v>43345.125</c:v>
                </c:pt>
                <c:pt idx="5859">
                  <c:v>43345.166666666664</c:v>
                </c:pt>
                <c:pt idx="5860">
                  <c:v>43345.208333333336</c:v>
                </c:pt>
                <c:pt idx="5861">
                  <c:v>43345.25</c:v>
                </c:pt>
                <c:pt idx="5862">
                  <c:v>43345.291666666664</c:v>
                </c:pt>
                <c:pt idx="5863">
                  <c:v>43345.333333333336</c:v>
                </c:pt>
                <c:pt idx="5864">
                  <c:v>43345.375</c:v>
                </c:pt>
                <c:pt idx="5865">
                  <c:v>43345.416666666664</c:v>
                </c:pt>
                <c:pt idx="5866">
                  <c:v>43345.458333333336</c:v>
                </c:pt>
                <c:pt idx="5867">
                  <c:v>43345.5</c:v>
                </c:pt>
                <c:pt idx="5868">
                  <c:v>43345.541666666664</c:v>
                </c:pt>
                <c:pt idx="5869">
                  <c:v>43345.583333333336</c:v>
                </c:pt>
                <c:pt idx="5870">
                  <c:v>43345.625</c:v>
                </c:pt>
                <c:pt idx="5871">
                  <c:v>43345.666666666664</c:v>
                </c:pt>
                <c:pt idx="5872">
                  <c:v>43345.708333333336</c:v>
                </c:pt>
                <c:pt idx="5873">
                  <c:v>43345.75</c:v>
                </c:pt>
                <c:pt idx="5874">
                  <c:v>43345.791666666664</c:v>
                </c:pt>
                <c:pt idx="5875">
                  <c:v>43345.833333333336</c:v>
                </c:pt>
                <c:pt idx="5876">
                  <c:v>43345.875</c:v>
                </c:pt>
                <c:pt idx="5877">
                  <c:v>43345.916666666664</c:v>
                </c:pt>
                <c:pt idx="5878">
                  <c:v>43345.958333333336</c:v>
                </c:pt>
                <c:pt idx="5879">
                  <c:v>43346</c:v>
                </c:pt>
                <c:pt idx="5880">
                  <c:v>43346.041666666664</c:v>
                </c:pt>
                <c:pt idx="5881">
                  <c:v>43346.083333333336</c:v>
                </c:pt>
                <c:pt idx="5882">
                  <c:v>43346.125</c:v>
                </c:pt>
                <c:pt idx="5883">
                  <c:v>43346.166666666664</c:v>
                </c:pt>
                <c:pt idx="5884">
                  <c:v>43346.208333333336</c:v>
                </c:pt>
                <c:pt idx="5885">
                  <c:v>43346.25</c:v>
                </c:pt>
                <c:pt idx="5886">
                  <c:v>43346.291666666664</c:v>
                </c:pt>
                <c:pt idx="5887">
                  <c:v>43346.333333333336</c:v>
                </c:pt>
                <c:pt idx="5888">
                  <c:v>43346.375</c:v>
                </c:pt>
                <c:pt idx="5889">
                  <c:v>43346.416666666664</c:v>
                </c:pt>
                <c:pt idx="5890">
                  <c:v>43346.458333333336</c:v>
                </c:pt>
                <c:pt idx="5891">
                  <c:v>43346.5</c:v>
                </c:pt>
                <c:pt idx="5892">
                  <c:v>43346.541666666664</c:v>
                </c:pt>
                <c:pt idx="5893">
                  <c:v>43346.583333333336</c:v>
                </c:pt>
                <c:pt idx="5894">
                  <c:v>43346.625</c:v>
                </c:pt>
                <c:pt idx="5895">
                  <c:v>43346.666666666664</c:v>
                </c:pt>
                <c:pt idx="5896">
                  <c:v>43346.708333333336</c:v>
                </c:pt>
                <c:pt idx="5897">
                  <c:v>43346.75</c:v>
                </c:pt>
                <c:pt idx="5898">
                  <c:v>43346.791666666664</c:v>
                </c:pt>
                <c:pt idx="5899">
                  <c:v>43346.833333333336</c:v>
                </c:pt>
                <c:pt idx="5900">
                  <c:v>43346.875</c:v>
                </c:pt>
                <c:pt idx="5901">
                  <c:v>43346.916666666664</c:v>
                </c:pt>
                <c:pt idx="5902">
                  <c:v>43346.958333333336</c:v>
                </c:pt>
                <c:pt idx="5903">
                  <c:v>43347</c:v>
                </c:pt>
                <c:pt idx="5904">
                  <c:v>43347.041666666664</c:v>
                </c:pt>
                <c:pt idx="5905">
                  <c:v>43347.083333333336</c:v>
                </c:pt>
                <c:pt idx="5906">
                  <c:v>43347.125</c:v>
                </c:pt>
                <c:pt idx="5907">
                  <c:v>43347.166666666664</c:v>
                </c:pt>
                <c:pt idx="5908">
                  <c:v>43347.208333333336</c:v>
                </c:pt>
                <c:pt idx="5909">
                  <c:v>43347.25</c:v>
                </c:pt>
                <c:pt idx="5910">
                  <c:v>43347.291666666664</c:v>
                </c:pt>
                <c:pt idx="5911">
                  <c:v>43347.333333333336</c:v>
                </c:pt>
                <c:pt idx="5912">
                  <c:v>43347.375</c:v>
                </c:pt>
                <c:pt idx="5913">
                  <c:v>43347.416666666664</c:v>
                </c:pt>
                <c:pt idx="5914">
                  <c:v>43347.458333333336</c:v>
                </c:pt>
                <c:pt idx="5915">
                  <c:v>43347.5</c:v>
                </c:pt>
                <c:pt idx="5916">
                  <c:v>43347.541666666664</c:v>
                </c:pt>
                <c:pt idx="5917">
                  <c:v>43347.583333333336</c:v>
                </c:pt>
                <c:pt idx="5918">
                  <c:v>43347.625</c:v>
                </c:pt>
                <c:pt idx="5919">
                  <c:v>43347.666666666664</c:v>
                </c:pt>
                <c:pt idx="5920">
                  <c:v>43347.708333333336</c:v>
                </c:pt>
                <c:pt idx="5921">
                  <c:v>43347.75</c:v>
                </c:pt>
                <c:pt idx="5922">
                  <c:v>43347.791666666664</c:v>
                </c:pt>
                <c:pt idx="5923">
                  <c:v>43347.833333333336</c:v>
                </c:pt>
                <c:pt idx="5924">
                  <c:v>43347.875</c:v>
                </c:pt>
                <c:pt idx="5925">
                  <c:v>43347.916666666664</c:v>
                </c:pt>
                <c:pt idx="5926">
                  <c:v>43347.958333333336</c:v>
                </c:pt>
                <c:pt idx="5927">
                  <c:v>43348</c:v>
                </c:pt>
                <c:pt idx="5928">
                  <c:v>43348.041666666664</c:v>
                </c:pt>
                <c:pt idx="5929">
                  <c:v>43348.083333333336</c:v>
                </c:pt>
                <c:pt idx="5930">
                  <c:v>43348.125</c:v>
                </c:pt>
                <c:pt idx="5931">
                  <c:v>43348.166666666664</c:v>
                </c:pt>
                <c:pt idx="5932">
                  <c:v>43348.208333333336</c:v>
                </c:pt>
                <c:pt idx="5933">
                  <c:v>43348.25</c:v>
                </c:pt>
                <c:pt idx="5934">
                  <c:v>43348.291666666664</c:v>
                </c:pt>
                <c:pt idx="5935">
                  <c:v>43348.333333333336</c:v>
                </c:pt>
                <c:pt idx="5936">
                  <c:v>43348.375</c:v>
                </c:pt>
                <c:pt idx="5937">
                  <c:v>43348.416666666664</c:v>
                </c:pt>
                <c:pt idx="5938">
                  <c:v>43348.458333333336</c:v>
                </c:pt>
                <c:pt idx="5939">
                  <c:v>43348.5</c:v>
                </c:pt>
                <c:pt idx="5940">
                  <c:v>43348.541666666664</c:v>
                </c:pt>
                <c:pt idx="5941">
                  <c:v>43348.583333333336</c:v>
                </c:pt>
                <c:pt idx="5942">
                  <c:v>43348.625</c:v>
                </c:pt>
                <c:pt idx="5943">
                  <c:v>43348.666666666664</c:v>
                </c:pt>
                <c:pt idx="5944">
                  <c:v>43348.708333333336</c:v>
                </c:pt>
                <c:pt idx="5945">
                  <c:v>43348.75</c:v>
                </c:pt>
                <c:pt idx="5946">
                  <c:v>43348.791666666664</c:v>
                </c:pt>
                <c:pt idx="5947">
                  <c:v>43348.833333333336</c:v>
                </c:pt>
                <c:pt idx="5948">
                  <c:v>43348.875</c:v>
                </c:pt>
                <c:pt idx="5949">
                  <c:v>43348.916666666664</c:v>
                </c:pt>
                <c:pt idx="5950">
                  <c:v>43348.958333333336</c:v>
                </c:pt>
                <c:pt idx="5951">
                  <c:v>43349</c:v>
                </c:pt>
                <c:pt idx="5952">
                  <c:v>43349.041666666664</c:v>
                </c:pt>
                <c:pt idx="5953">
                  <c:v>43349.083333333336</c:v>
                </c:pt>
                <c:pt idx="5954">
                  <c:v>43349.125</c:v>
                </c:pt>
                <c:pt idx="5955">
                  <c:v>43349.166666666664</c:v>
                </c:pt>
                <c:pt idx="5956">
                  <c:v>43349.208333333336</c:v>
                </c:pt>
                <c:pt idx="5957">
                  <c:v>43349.25</c:v>
                </c:pt>
                <c:pt idx="5958">
                  <c:v>43349.291666666664</c:v>
                </c:pt>
                <c:pt idx="5959">
                  <c:v>43349.333333333336</c:v>
                </c:pt>
                <c:pt idx="5960">
                  <c:v>43349.375</c:v>
                </c:pt>
                <c:pt idx="5961">
                  <c:v>43349.416666666664</c:v>
                </c:pt>
                <c:pt idx="5962">
                  <c:v>43349.458333333336</c:v>
                </c:pt>
                <c:pt idx="5963">
                  <c:v>43349.5</c:v>
                </c:pt>
                <c:pt idx="5964">
                  <c:v>43349.541666666664</c:v>
                </c:pt>
                <c:pt idx="5965">
                  <c:v>43349.583333333336</c:v>
                </c:pt>
                <c:pt idx="5966">
                  <c:v>43349.625</c:v>
                </c:pt>
                <c:pt idx="5967">
                  <c:v>43349.666666666664</c:v>
                </c:pt>
                <c:pt idx="5968">
                  <c:v>43349.708333333336</c:v>
                </c:pt>
                <c:pt idx="5969">
                  <c:v>43349.75</c:v>
                </c:pt>
                <c:pt idx="5970">
                  <c:v>43349.791666666664</c:v>
                </c:pt>
                <c:pt idx="5971">
                  <c:v>43349.833333333336</c:v>
                </c:pt>
                <c:pt idx="5972">
                  <c:v>43349.875</c:v>
                </c:pt>
                <c:pt idx="5973">
                  <c:v>43349.916666666664</c:v>
                </c:pt>
                <c:pt idx="5974">
                  <c:v>43349.958333333336</c:v>
                </c:pt>
                <c:pt idx="5975">
                  <c:v>43350</c:v>
                </c:pt>
                <c:pt idx="5976">
                  <c:v>43350.041666666664</c:v>
                </c:pt>
                <c:pt idx="5977">
                  <c:v>43350.083333333336</c:v>
                </c:pt>
                <c:pt idx="5978">
                  <c:v>43350.125</c:v>
                </c:pt>
                <c:pt idx="5979">
                  <c:v>43350.166666666664</c:v>
                </c:pt>
                <c:pt idx="5980">
                  <c:v>43350.208333333336</c:v>
                </c:pt>
                <c:pt idx="5981">
                  <c:v>43350.25</c:v>
                </c:pt>
                <c:pt idx="5982">
                  <c:v>43350.291666666664</c:v>
                </c:pt>
                <c:pt idx="5983">
                  <c:v>43350.333333333336</c:v>
                </c:pt>
                <c:pt idx="5984">
                  <c:v>43350.375</c:v>
                </c:pt>
                <c:pt idx="5985">
                  <c:v>43350.416666666664</c:v>
                </c:pt>
                <c:pt idx="5986">
                  <c:v>43350.458333333336</c:v>
                </c:pt>
                <c:pt idx="5987">
                  <c:v>43350.5</c:v>
                </c:pt>
                <c:pt idx="5988">
                  <c:v>43350.541666666664</c:v>
                </c:pt>
                <c:pt idx="5989">
                  <c:v>43350.583333333336</c:v>
                </c:pt>
                <c:pt idx="5990">
                  <c:v>43350.625</c:v>
                </c:pt>
                <c:pt idx="5991">
                  <c:v>43350.666666666664</c:v>
                </c:pt>
                <c:pt idx="5992">
                  <c:v>43350.708333333336</c:v>
                </c:pt>
                <c:pt idx="5993">
                  <c:v>43350.75</c:v>
                </c:pt>
                <c:pt idx="5994">
                  <c:v>43350.791666666664</c:v>
                </c:pt>
                <c:pt idx="5995">
                  <c:v>43350.833333333336</c:v>
                </c:pt>
                <c:pt idx="5996">
                  <c:v>43350.875</c:v>
                </c:pt>
                <c:pt idx="5997">
                  <c:v>43350.916666666664</c:v>
                </c:pt>
                <c:pt idx="5998">
                  <c:v>43350.958333333336</c:v>
                </c:pt>
                <c:pt idx="5999">
                  <c:v>43351</c:v>
                </c:pt>
                <c:pt idx="6000">
                  <c:v>43351.041666666664</c:v>
                </c:pt>
                <c:pt idx="6001">
                  <c:v>43351.083333333336</c:v>
                </c:pt>
                <c:pt idx="6002">
                  <c:v>43351.125</c:v>
                </c:pt>
                <c:pt idx="6003">
                  <c:v>43351.166666666664</c:v>
                </c:pt>
                <c:pt idx="6004">
                  <c:v>43351.208333333336</c:v>
                </c:pt>
                <c:pt idx="6005">
                  <c:v>43351.25</c:v>
                </c:pt>
                <c:pt idx="6006">
                  <c:v>43351.291666666664</c:v>
                </c:pt>
                <c:pt idx="6007">
                  <c:v>43351.333333333336</c:v>
                </c:pt>
                <c:pt idx="6008">
                  <c:v>43351.375</c:v>
                </c:pt>
                <c:pt idx="6009">
                  <c:v>43351.416666666664</c:v>
                </c:pt>
                <c:pt idx="6010">
                  <c:v>43351.458333333336</c:v>
                </c:pt>
                <c:pt idx="6011">
                  <c:v>43351.5</c:v>
                </c:pt>
                <c:pt idx="6012">
                  <c:v>43351.541666666664</c:v>
                </c:pt>
                <c:pt idx="6013">
                  <c:v>43351.583333333336</c:v>
                </c:pt>
                <c:pt idx="6014">
                  <c:v>43351.625</c:v>
                </c:pt>
                <c:pt idx="6015">
                  <c:v>43351.666666666664</c:v>
                </c:pt>
                <c:pt idx="6016">
                  <c:v>43351.708333333336</c:v>
                </c:pt>
                <c:pt idx="6017">
                  <c:v>43351.75</c:v>
                </c:pt>
                <c:pt idx="6018">
                  <c:v>43351.791666666664</c:v>
                </c:pt>
                <c:pt idx="6019">
                  <c:v>43351.833333333336</c:v>
                </c:pt>
                <c:pt idx="6020">
                  <c:v>43351.875</c:v>
                </c:pt>
                <c:pt idx="6021">
                  <c:v>43351.916666666664</c:v>
                </c:pt>
                <c:pt idx="6022">
                  <c:v>43351.958333333336</c:v>
                </c:pt>
                <c:pt idx="6023">
                  <c:v>43352</c:v>
                </c:pt>
                <c:pt idx="6024">
                  <c:v>43352.041666666664</c:v>
                </c:pt>
                <c:pt idx="6025">
                  <c:v>43352.083333333336</c:v>
                </c:pt>
                <c:pt idx="6026">
                  <c:v>43352.125</c:v>
                </c:pt>
                <c:pt idx="6027">
                  <c:v>43352.166666666664</c:v>
                </c:pt>
                <c:pt idx="6028">
                  <c:v>43352.208333333336</c:v>
                </c:pt>
                <c:pt idx="6029">
                  <c:v>43352.25</c:v>
                </c:pt>
                <c:pt idx="6030">
                  <c:v>43352.291666666664</c:v>
                </c:pt>
                <c:pt idx="6031">
                  <c:v>43352.333333333336</c:v>
                </c:pt>
                <c:pt idx="6032">
                  <c:v>43352.375</c:v>
                </c:pt>
                <c:pt idx="6033">
                  <c:v>43352.416666666664</c:v>
                </c:pt>
                <c:pt idx="6034">
                  <c:v>43352.458333333336</c:v>
                </c:pt>
                <c:pt idx="6035">
                  <c:v>43352.5</c:v>
                </c:pt>
                <c:pt idx="6036">
                  <c:v>43352.541666666664</c:v>
                </c:pt>
                <c:pt idx="6037">
                  <c:v>43352.583333333336</c:v>
                </c:pt>
                <c:pt idx="6038">
                  <c:v>43352.625</c:v>
                </c:pt>
                <c:pt idx="6039">
                  <c:v>43352.666666666664</c:v>
                </c:pt>
                <c:pt idx="6040">
                  <c:v>43352.708333333336</c:v>
                </c:pt>
                <c:pt idx="6041">
                  <c:v>43352.75</c:v>
                </c:pt>
                <c:pt idx="6042">
                  <c:v>43352.791666666664</c:v>
                </c:pt>
                <c:pt idx="6043">
                  <c:v>43352.833333333336</c:v>
                </c:pt>
                <c:pt idx="6044">
                  <c:v>43352.875</c:v>
                </c:pt>
                <c:pt idx="6045">
                  <c:v>43352.916666666664</c:v>
                </c:pt>
                <c:pt idx="6046">
                  <c:v>43352.958333333336</c:v>
                </c:pt>
                <c:pt idx="6047">
                  <c:v>43353</c:v>
                </c:pt>
                <c:pt idx="6048">
                  <c:v>43353.041666666664</c:v>
                </c:pt>
                <c:pt idx="6049">
                  <c:v>43353.083333333336</c:v>
                </c:pt>
                <c:pt idx="6050">
                  <c:v>43353.125</c:v>
                </c:pt>
                <c:pt idx="6051">
                  <c:v>43353.166666666664</c:v>
                </c:pt>
                <c:pt idx="6052">
                  <c:v>43353.208333333336</c:v>
                </c:pt>
                <c:pt idx="6053">
                  <c:v>43353.25</c:v>
                </c:pt>
                <c:pt idx="6054">
                  <c:v>43353.291666666664</c:v>
                </c:pt>
                <c:pt idx="6055">
                  <c:v>43353.333333333336</c:v>
                </c:pt>
                <c:pt idx="6056">
                  <c:v>43353.375</c:v>
                </c:pt>
                <c:pt idx="6057">
                  <c:v>43353.416666666664</c:v>
                </c:pt>
                <c:pt idx="6058">
                  <c:v>43353.458333333336</c:v>
                </c:pt>
                <c:pt idx="6059">
                  <c:v>43353.5</c:v>
                </c:pt>
                <c:pt idx="6060">
                  <c:v>43353.541666666664</c:v>
                </c:pt>
                <c:pt idx="6061">
                  <c:v>43353.583333333336</c:v>
                </c:pt>
                <c:pt idx="6062">
                  <c:v>43353.625</c:v>
                </c:pt>
                <c:pt idx="6063">
                  <c:v>43353.666666666664</c:v>
                </c:pt>
                <c:pt idx="6064">
                  <c:v>43353.708333333336</c:v>
                </c:pt>
                <c:pt idx="6065">
                  <c:v>43353.75</c:v>
                </c:pt>
                <c:pt idx="6066">
                  <c:v>43353.791666666664</c:v>
                </c:pt>
                <c:pt idx="6067">
                  <c:v>43353.833333333336</c:v>
                </c:pt>
                <c:pt idx="6068">
                  <c:v>43353.875</c:v>
                </c:pt>
                <c:pt idx="6069">
                  <c:v>43353.916666666664</c:v>
                </c:pt>
                <c:pt idx="6070">
                  <c:v>43353.958333333336</c:v>
                </c:pt>
                <c:pt idx="6071">
                  <c:v>43354</c:v>
                </c:pt>
                <c:pt idx="6072">
                  <c:v>43354.041666666664</c:v>
                </c:pt>
                <c:pt idx="6073">
                  <c:v>43354.083333333336</c:v>
                </c:pt>
                <c:pt idx="6074">
                  <c:v>43354.125</c:v>
                </c:pt>
                <c:pt idx="6075">
                  <c:v>43354.166666666664</c:v>
                </c:pt>
                <c:pt idx="6076">
                  <c:v>43354.208333333336</c:v>
                </c:pt>
                <c:pt idx="6077">
                  <c:v>43354.25</c:v>
                </c:pt>
                <c:pt idx="6078">
                  <c:v>43354.291666666664</c:v>
                </c:pt>
                <c:pt idx="6079">
                  <c:v>43354.333333333336</c:v>
                </c:pt>
                <c:pt idx="6080">
                  <c:v>43354.375</c:v>
                </c:pt>
                <c:pt idx="6081">
                  <c:v>43354.416666666664</c:v>
                </c:pt>
                <c:pt idx="6082">
                  <c:v>43354.458333333336</c:v>
                </c:pt>
                <c:pt idx="6083">
                  <c:v>43354.5</c:v>
                </c:pt>
                <c:pt idx="6084">
                  <c:v>43354.541666666664</c:v>
                </c:pt>
                <c:pt idx="6085">
                  <c:v>43354.583333333336</c:v>
                </c:pt>
                <c:pt idx="6086">
                  <c:v>43354.625</c:v>
                </c:pt>
                <c:pt idx="6087">
                  <c:v>43354.666666666664</c:v>
                </c:pt>
                <c:pt idx="6088">
                  <c:v>43354.708333333336</c:v>
                </c:pt>
                <c:pt idx="6089">
                  <c:v>43354.75</c:v>
                </c:pt>
                <c:pt idx="6090">
                  <c:v>43354.791666666664</c:v>
                </c:pt>
                <c:pt idx="6091">
                  <c:v>43354.833333333336</c:v>
                </c:pt>
                <c:pt idx="6092">
                  <c:v>43354.875</c:v>
                </c:pt>
                <c:pt idx="6093">
                  <c:v>43354.916666666664</c:v>
                </c:pt>
                <c:pt idx="6094">
                  <c:v>43354.958333333336</c:v>
                </c:pt>
                <c:pt idx="6095">
                  <c:v>43355</c:v>
                </c:pt>
                <c:pt idx="6096">
                  <c:v>43355.041666666664</c:v>
                </c:pt>
                <c:pt idx="6097">
                  <c:v>43355.083333333336</c:v>
                </c:pt>
                <c:pt idx="6098">
                  <c:v>43355.125</c:v>
                </c:pt>
                <c:pt idx="6099">
                  <c:v>43355.166666666664</c:v>
                </c:pt>
                <c:pt idx="6100">
                  <c:v>43355.208333333336</c:v>
                </c:pt>
                <c:pt idx="6101">
                  <c:v>43355.25</c:v>
                </c:pt>
                <c:pt idx="6102">
                  <c:v>43355.291666666664</c:v>
                </c:pt>
                <c:pt idx="6103">
                  <c:v>43355.333333333336</c:v>
                </c:pt>
                <c:pt idx="6104">
                  <c:v>43355.375</c:v>
                </c:pt>
                <c:pt idx="6105">
                  <c:v>43355.416666666664</c:v>
                </c:pt>
                <c:pt idx="6106">
                  <c:v>43355.458333333336</c:v>
                </c:pt>
                <c:pt idx="6107">
                  <c:v>43355.5</c:v>
                </c:pt>
                <c:pt idx="6108">
                  <c:v>43355.541666666664</c:v>
                </c:pt>
                <c:pt idx="6109">
                  <c:v>43355.583333333336</c:v>
                </c:pt>
                <c:pt idx="6110">
                  <c:v>43355.625</c:v>
                </c:pt>
                <c:pt idx="6111">
                  <c:v>43355.666666666664</c:v>
                </c:pt>
                <c:pt idx="6112">
                  <c:v>43355.708333333336</c:v>
                </c:pt>
                <c:pt idx="6113">
                  <c:v>43355.75</c:v>
                </c:pt>
                <c:pt idx="6114">
                  <c:v>43355.791666666664</c:v>
                </c:pt>
                <c:pt idx="6115">
                  <c:v>43355.833333333336</c:v>
                </c:pt>
                <c:pt idx="6116">
                  <c:v>43355.875</c:v>
                </c:pt>
                <c:pt idx="6117">
                  <c:v>43355.916666666664</c:v>
                </c:pt>
                <c:pt idx="6118">
                  <c:v>43355.958333333336</c:v>
                </c:pt>
                <c:pt idx="6119">
                  <c:v>43356</c:v>
                </c:pt>
                <c:pt idx="6120">
                  <c:v>43356.041666666664</c:v>
                </c:pt>
                <c:pt idx="6121">
                  <c:v>43356.083333333336</c:v>
                </c:pt>
                <c:pt idx="6122">
                  <c:v>43356.125</c:v>
                </c:pt>
                <c:pt idx="6123">
                  <c:v>43356.166666666664</c:v>
                </c:pt>
                <c:pt idx="6124">
                  <c:v>43356.208333333336</c:v>
                </c:pt>
                <c:pt idx="6125">
                  <c:v>43356.25</c:v>
                </c:pt>
                <c:pt idx="6126">
                  <c:v>43356.291666666664</c:v>
                </c:pt>
                <c:pt idx="6127">
                  <c:v>43356.333333333336</c:v>
                </c:pt>
                <c:pt idx="6128">
                  <c:v>43356.375</c:v>
                </c:pt>
                <c:pt idx="6129">
                  <c:v>43356.416666666664</c:v>
                </c:pt>
                <c:pt idx="6130">
                  <c:v>43356.458333333336</c:v>
                </c:pt>
                <c:pt idx="6131">
                  <c:v>43356.5</c:v>
                </c:pt>
                <c:pt idx="6132">
                  <c:v>43356.541666666664</c:v>
                </c:pt>
                <c:pt idx="6133">
                  <c:v>43356.583333333336</c:v>
                </c:pt>
                <c:pt idx="6134">
                  <c:v>43356.625</c:v>
                </c:pt>
                <c:pt idx="6135">
                  <c:v>43356.666666666664</c:v>
                </c:pt>
                <c:pt idx="6136">
                  <c:v>43356.708333333336</c:v>
                </c:pt>
                <c:pt idx="6137">
                  <c:v>43356.75</c:v>
                </c:pt>
                <c:pt idx="6138">
                  <c:v>43356.791666666664</c:v>
                </c:pt>
                <c:pt idx="6139">
                  <c:v>43356.833333333336</c:v>
                </c:pt>
                <c:pt idx="6140">
                  <c:v>43356.875</c:v>
                </c:pt>
                <c:pt idx="6141">
                  <c:v>43356.916666666664</c:v>
                </c:pt>
                <c:pt idx="6142">
                  <c:v>43356.958333333336</c:v>
                </c:pt>
                <c:pt idx="6143">
                  <c:v>43357</c:v>
                </c:pt>
                <c:pt idx="6144">
                  <c:v>43357.041666666664</c:v>
                </c:pt>
                <c:pt idx="6145">
                  <c:v>43357.083333333336</c:v>
                </c:pt>
                <c:pt idx="6146">
                  <c:v>43357.125</c:v>
                </c:pt>
                <c:pt idx="6147">
                  <c:v>43357.166666666664</c:v>
                </c:pt>
                <c:pt idx="6148">
                  <c:v>43357.208333333336</c:v>
                </c:pt>
                <c:pt idx="6149">
                  <c:v>43357.25</c:v>
                </c:pt>
                <c:pt idx="6150">
                  <c:v>43357.291666666664</c:v>
                </c:pt>
                <c:pt idx="6151">
                  <c:v>43357.333333333336</c:v>
                </c:pt>
                <c:pt idx="6152">
                  <c:v>43357.375</c:v>
                </c:pt>
                <c:pt idx="6153">
                  <c:v>43357.416666666664</c:v>
                </c:pt>
                <c:pt idx="6154">
                  <c:v>43357.458333333336</c:v>
                </c:pt>
                <c:pt idx="6155">
                  <c:v>43357.5</c:v>
                </c:pt>
                <c:pt idx="6156">
                  <c:v>43357.541666666664</c:v>
                </c:pt>
                <c:pt idx="6157">
                  <c:v>43357.583333333336</c:v>
                </c:pt>
                <c:pt idx="6158">
                  <c:v>43357.625</c:v>
                </c:pt>
                <c:pt idx="6159">
                  <c:v>43357.666666666664</c:v>
                </c:pt>
                <c:pt idx="6160">
                  <c:v>43357.708333333336</c:v>
                </c:pt>
                <c:pt idx="6161">
                  <c:v>43357.75</c:v>
                </c:pt>
                <c:pt idx="6162">
                  <c:v>43357.791666666664</c:v>
                </c:pt>
                <c:pt idx="6163">
                  <c:v>43357.833333333336</c:v>
                </c:pt>
                <c:pt idx="6164">
                  <c:v>43357.875</c:v>
                </c:pt>
                <c:pt idx="6165">
                  <c:v>43357.916666666664</c:v>
                </c:pt>
                <c:pt idx="6166">
                  <c:v>43357.958333333336</c:v>
                </c:pt>
                <c:pt idx="6167">
                  <c:v>43358</c:v>
                </c:pt>
                <c:pt idx="6168">
                  <c:v>43358.041666666664</c:v>
                </c:pt>
                <c:pt idx="6169">
                  <c:v>43358.083333333336</c:v>
                </c:pt>
                <c:pt idx="6170">
                  <c:v>43358.125</c:v>
                </c:pt>
                <c:pt idx="6171">
                  <c:v>43358.166666666664</c:v>
                </c:pt>
                <c:pt idx="6172">
                  <c:v>43358.208333333336</c:v>
                </c:pt>
                <c:pt idx="6173">
                  <c:v>43358.25</c:v>
                </c:pt>
                <c:pt idx="6174">
                  <c:v>43358.291666666664</c:v>
                </c:pt>
                <c:pt idx="6175">
                  <c:v>43358.333333333336</c:v>
                </c:pt>
                <c:pt idx="6176">
                  <c:v>43358.375</c:v>
                </c:pt>
                <c:pt idx="6177">
                  <c:v>43358.416666666664</c:v>
                </c:pt>
                <c:pt idx="6178">
                  <c:v>43358.458333333336</c:v>
                </c:pt>
                <c:pt idx="6179">
                  <c:v>43358.5</c:v>
                </c:pt>
                <c:pt idx="6180">
                  <c:v>43358.541666666664</c:v>
                </c:pt>
                <c:pt idx="6181">
                  <c:v>43358.583333333336</c:v>
                </c:pt>
                <c:pt idx="6182">
                  <c:v>43358.625</c:v>
                </c:pt>
                <c:pt idx="6183">
                  <c:v>43358.666666666664</c:v>
                </c:pt>
                <c:pt idx="6184">
                  <c:v>43358.708333333336</c:v>
                </c:pt>
                <c:pt idx="6185">
                  <c:v>43358.75</c:v>
                </c:pt>
                <c:pt idx="6186">
                  <c:v>43358.791666666664</c:v>
                </c:pt>
                <c:pt idx="6187">
                  <c:v>43358.833333333336</c:v>
                </c:pt>
                <c:pt idx="6188">
                  <c:v>43358.875</c:v>
                </c:pt>
                <c:pt idx="6189">
                  <c:v>43358.916666666664</c:v>
                </c:pt>
                <c:pt idx="6190">
                  <c:v>43358.958333333336</c:v>
                </c:pt>
                <c:pt idx="6191">
                  <c:v>43359</c:v>
                </c:pt>
                <c:pt idx="6192">
                  <c:v>43359.041666666664</c:v>
                </c:pt>
                <c:pt idx="6193">
                  <c:v>43359.083333333336</c:v>
                </c:pt>
                <c:pt idx="6194">
                  <c:v>43359.125</c:v>
                </c:pt>
                <c:pt idx="6195">
                  <c:v>43359.166666666664</c:v>
                </c:pt>
                <c:pt idx="6196">
                  <c:v>43359.208333333336</c:v>
                </c:pt>
                <c:pt idx="6197">
                  <c:v>43359.25</c:v>
                </c:pt>
                <c:pt idx="6198">
                  <c:v>43359.291666666664</c:v>
                </c:pt>
                <c:pt idx="6199">
                  <c:v>43359.333333333336</c:v>
                </c:pt>
                <c:pt idx="6200">
                  <c:v>43359.375</c:v>
                </c:pt>
                <c:pt idx="6201">
                  <c:v>43359.416666666664</c:v>
                </c:pt>
                <c:pt idx="6202">
                  <c:v>43359.458333333336</c:v>
                </c:pt>
                <c:pt idx="6203">
                  <c:v>43359.5</c:v>
                </c:pt>
                <c:pt idx="6204">
                  <c:v>43359.541666666664</c:v>
                </c:pt>
                <c:pt idx="6205">
                  <c:v>43359.583333333336</c:v>
                </c:pt>
                <c:pt idx="6206">
                  <c:v>43359.625</c:v>
                </c:pt>
                <c:pt idx="6207">
                  <c:v>43359.666666666664</c:v>
                </c:pt>
                <c:pt idx="6208">
                  <c:v>43359.708333333336</c:v>
                </c:pt>
                <c:pt idx="6209">
                  <c:v>43359.75</c:v>
                </c:pt>
                <c:pt idx="6210">
                  <c:v>43359.791666666664</c:v>
                </c:pt>
                <c:pt idx="6211">
                  <c:v>43359.833333333336</c:v>
                </c:pt>
                <c:pt idx="6212">
                  <c:v>43359.875</c:v>
                </c:pt>
                <c:pt idx="6213">
                  <c:v>43359.916666666664</c:v>
                </c:pt>
                <c:pt idx="6214">
                  <c:v>43359.958333333336</c:v>
                </c:pt>
                <c:pt idx="6215">
                  <c:v>43360</c:v>
                </c:pt>
                <c:pt idx="6216">
                  <c:v>43360.041666666664</c:v>
                </c:pt>
                <c:pt idx="6217">
                  <c:v>43360.083333333336</c:v>
                </c:pt>
                <c:pt idx="6218">
                  <c:v>43360.125</c:v>
                </c:pt>
                <c:pt idx="6219">
                  <c:v>43360.166666666664</c:v>
                </c:pt>
                <c:pt idx="6220">
                  <c:v>43360.208333333336</c:v>
                </c:pt>
                <c:pt idx="6221">
                  <c:v>43360.25</c:v>
                </c:pt>
                <c:pt idx="6222">
                  <c:v>43360.291666666664</c:v>
                </c:pt>
                <c:pt idx="6223">
                  <c:v>43360.333333333336</c:v>
                </c:pt>
                <c:pt idx="6224">
                  <c:v>43360.375</c:v>
                </c:pt>
                <c:pt idx="6225">
                  <c:v>43360.416666666664</c:v>
                </c:pt>
                <c:pt idx="6226">
                  <c:v>43360.458333333336</c:v>
                </c:pt>
                <c:pt idx="6227">
                  <c:v>43360.5</c:v>
                </c:pt>
                <c:pt idx="6228">
                  <c:v>43360.541666666664</c:v>
                </c:pt>
                <c:pt idx="6229">
                  <c:v>43360.583333333336</c:v>
                </c:pt>
                <c:pt idx="6230">
                  <c:v>43360.625</c:v>
                </c:pt>
                <c:pt idx="6231">
                  <c:v>43360.666666666664</c:v>
                </c:pt>
                <c:pt idx="6232">
                  <c:v>43360.708333333336</c:v>
                </c:pt>
                <c:pt idx="6233">
                  <c:v>43360.75</c:v>
                </c:pt>
                <c:pt idx="6234">
                  <c:v>43360.791666666664</c:v>
                </c:pt>
                <c:pt idx="6235">
                  <c:v>43360.833333333336</c:v>
                </c:pt>
                <c:pt idx="6236">
                  <c:v>43360.875</c:v>
                </c:pt>
                <c:pt idx="6237">
                  <c:v>43360.916666666664</c:v>
                </c:pt>
                <c:pt idx="6238">
                  <c:v>43360.958333333336</c:v>
                </c:pt>
                <c:pt idx="6239">
                  <c:v>43361</c:v>
                </c:pt>
                <c:pt idx="6240">
                  <c:v>43361.041666666664</c:v>
                </c:pt>
                <c:pt idx="6241">
                  <c:v>43361.083333333336</c:v>
                </c:pt>
                <c:pt idx="6242">
                  <c:v>43361.125</c:v>
                </c:pt>
                <c:pt idx="6243">
                  <c:v>43361.166666666664</c:v>
                </c:pt>
                <c:pt idx="6244">
                  <c:v>43361.208333333336</c:v>
                </c:pt>
                <c:pt idx="6245">
                  <c:v>43361.25</c:v>
                </c:pt>
                <c:pt idx="6246">
                  <c:v>43361.291666666664</c:v>
                </c:pt>
                <c:pt idx="6247">
                  <c:v>43361.333333333336</c:v>
                </c:pt>
                <c:pt idx="6248">
                  <c:v>43361.375</c:v>
                </c:pt>
                <c:pt idx="6249">
                  <c:v>43361.416666666664</c:v>
                </c:pt>
                <c:pt idx="6250">
                  <c:v>43361.458333333336</c:v>
                </c:pt>
                <c:pt idx="6251">
                  <c:v>43361.5</c:v>
                </c:pt>
                <c:pt idx="6252">
                  <c:v>43361.541666666664</c:v>
                </c:pt>
                <c:pt idx="6253">
                  <c:v>43361.583333333336</c:v>
                </c:pt>
                <c:pt idx="6254">
                  <c:v>43361.625</c:v>
                </c:pt>
                <c:pt idx="6255">
                  <c:v>43361.666666666664</c:v>
                </c:pt>
                <c:pt idx="6256">
                  <c:v>43361.708333333336</c:v>
                </c:pt>
                <c:pt idx="6257">
                  <c:v>43361.75</c:v>
                </c:pt>
                <c:pt idx="6258">
                  <c:v>43361.791666666664</c:v>
                </c:pt>
                <c:pt idx="6259">
                  <c:v>43361.833333333336</c:v>
                </c:pt>
                <c:pt idx="6260">
                  <c:v>43361.875</c:v>
                </c:pt>
                <c:pt idx="6261">
                  <c:v>43361.916666666664</c:v>
                </c:pt>
                <c:pt idx="6262">
                  <c:v>43361.958333333336</c:v>
                </c:pt>
                <c:pt idx="6263">
                  <c:v>43362</c:v>
                </c:pt>
                <c:pt idx="6264">
                  <c:v>43362.041666666664</c:v>
                </c:pt>
                <c:pt idx="6265">
                  <c:v>43362.083333333336</c:v>
                </c:pt>
                <c:pt idx="6266">
                  <c:v>43362.125</c:v>
                </c:pt>
                <c:pt idx="6267">
                  <c:v>43362.166666666664</c:v>
                </c:pt>
                <c:pt idx="6268">
                  <c:v>43362.208333333336</c:v>
                </c:pt>
                <c:pt idx="6269">
                  <c:v>43362.25</c:v>
                </c:pt>
                <c:pt idx="6270">
                  <c:v>43362.291666666664</c:v>
                </c:pt>
                <c:pt idx="6271">
                  <c:v>43362.333333333336</c:v>
                </c:pt>
                <c:pt idx="6272">
                  <c:v>43362.375</c:v>
                </c:pt>
                <c:pt idx="6273">
                  <c:v>43362.416666666664</c:v>
                </c:pt>
                <c:pt idx="6274">
                  <c:v>43362.458333333336</c:v>
                </c:pt>
                <c:pt idx="6275">
                  <c:v>43362.5</c:v>
                </c:pt>
                <c:pt idx="6276">
                  <c:v>43362.541666666664</c:v>
                </c:pt>
                <c:pt idx="6277">
                  <c:v>43362.583333333336</c:v>
                </c:pt>
                <c:pt idx="6278">
                  <c:v>43362.625</c:v>
                </c:pt>
                <c:pt idx="6279">
                  <c:v>43362.666666666664</c:v>
                </c:pt>
                <c:pt idx="6280">
                  <c:v>43362.708333333336</c:v>
                </c:pt>
                <c:pt idx="6281">
                  <c:v>43362.75</c:v>
                </c:pt>
                <c:pt idx="6282">
                  <c:v>43362.791666666664</c:v>
                </c:pt>
                <c:pt idx="6283">
                  <c:v>43362.833333333336</c:v>
                </c:pt>
                <c:pt idx="6284">
                  <c:v>43362.875</c:v>
                </c:pt>
                <c:pt idx="6285">
                  <c:v>43362.916666666664</c:v>
                </c:pt>
                <c:pt idx="6286">
                  <c:v>43362.958333333336</c:v>
                </c:pt>
                <c:pt idx="6287">
                  <c:v>43363</c:v>
                </c:pt>
                <c:pt idx="6288">
                  <c:v>43363.041666666664</c:v>
                </c:pt>
                <c:pt idx="6289">
                  <c:v>43363.083333333336</c:v>
                </c:pt>
                <c:pt idx="6290">
                  <c:v>43363.125</c:v>
                </c:pt>
                <c:pt idx="6291">
                  <c:v>43363.166666666664</c:v>
                </c:pt>
                <c:pt idx="6292">
                  <c:v>43363.208333333336</c:v>
                </c:pt>
                <c:pt idx="6293">
                  <c:v>43363.25</c:v>
                </c:pt>
                <c:pt idx="6294">
                  <c:v>43363.291666666664</c:v>
                </c:pt>
                <c:pt idx="6295">
                  <c:v>43363.333333333336</c:v>
                </c:pt>
                <c:pt idx="6296">
                  <c:v>43363.375</c:v>
                </c:pt>
                <c:pt idx="6297">
                  <c:v>43363.416666666664</c:v>
                </c:pt>
                <c:pt idx="6298">
                  <c:v>43363.458333333336</c:v>
                </c:pt>
                <c:pt idx="6299">
                  <c:v>43363.5</c:v>
                </c:pt>
                <c:pt idx="6300">
                  <c:v>43363.541666666664</c:v>
                </c:pt>
                <c:pt idx="6301">
                  <c:v>43363.583333333336</c:v>
                </c:pt>
                <c:pt idx="6302">
                  <c:v>43363.625</c:v>
                </c:pt>
                <c:pt idx="6303">
                  <c:v>43363.666666666664</c:v>
                </c:pt>
                <c:pt idx="6304">
                  <c:v>43363.708333333336</c:v>
                </c:pt>
                <c:pt idx="6305">
                  <c:v>43363.75</c:v>
                </c:pt>
                <c:pt idx="6306">
                  <c:v>43363.791666666664</c:v>
                </c:pt>
                <c:pt idx="6307">
                  <c:v>43363.833333333336</c:v>
                </c:pt>
                <c:pt idx="6308">
                  <c:v>43363.875</c:v>
                </c:pt>
                <c:pt idx="6309">
                  <c:v>43363.916666666664</c:v>
                </c:pt>
                <c:pt idx="6310">
                  <c:v>43363.958333333336</c:v>
                </c:pt>
                <c:pt idx="6311">
                  <c:v>43364</c:v>
                </c:pt>
                <c:pt idx="6312">
                  <c:v>43364.041666666664</c:v>
                </c:pt>
                <c:pt idx="6313">
                  <c:v>43364.083333333336</c:v>
                </c:pt>
                <c:pt idx="6314">
                  <c:v>43364.125</c:v>
                </c:pt>
                <c:pt idx="6315">
                  <c:v>43364.166666666664</c:v>
                </c:pt>
                <c:pt idx="6316">
                  <c:v>43364.208333333336</c:v>
                </c:pt>
                <c:pt idx="6317">
                  <c:v>43364.25</c:v>
                </c:pt>
                <c:pt idx="6318">
                  <c:v>43364.291666666664</c:v>
                </c:pt>
                <c:pt idx="6319">
                  <c:v>43364.333333333336</c:v>
                </c:pt>
                <c:pt idx="6320">
                  <c:v>43364.375</c:v>
                </c:pt>
                <c:pt idx="6321">
                  <c:v>43364.416666666664</c:v>
                </c:pt>
                <c:pt idx="6322">
                  <c:v>43364.458333333336</c:v>
                </c:pt>
                <c:pt idx="6323">
                  <c:v>43364.5</c:v>
                </c:pt>
                <c:pt idx="6324">
                  <c:v>43364.541666666664</c:v>
                </c:pt>
                <c:pt idx="6325">
                  <c:v>43364.583333333336</c:v>
                </c:pt>
                <c:pt idx="6326">
                  <c:v>43364.625</c:v>
                </c:pt>
                <c:pt idx="6327">
                  <c:v>43364.666666666664</c:v>
                </c:pt>
                <c:pt idx="6328">
                  <c:v>43364.708333333336</c:v>
                </c:pt>
                <c:pt idx="6329">
                  <c:v>43364.75</c:v>
                </c:pt>
                <c:pt idx="6330">
                  <c:v>43364.791666666664</c:v>
                </c:pt>
                <c:pt idx="6331">
                  <c:v>43364.833333333336</c:v>
                </c:pt>
                <c:pt idx="6332">
                  <c:v>43364.875</c:v>
                </c:pt>
                <c:pt idx="6333">
                  <c:v>43364.916666666664</c:v>
                </c:pt>
                <c:pt idx="6334">
                  <c:v>43364.958333333336</c:v>
                </c:pt>
                <c:pt idx="6335">
                  <c:v>43365</c:v>
                </c:pt>
                <c:pt idx="6336">
                  <c:v>43365.041666666664</c:v>
                </c:pt>
                <c:pt idx="6337">
                  <c:v>43365.083333333336</c:v>
                </c:pt>
                <c:pt idx="6338">
                  <c:v>43365.125</c:v>
                </c:pt>
                <c:pt idx="6339">
                  <c:v>43365.166666666664</c:v>
                </c:pt>
                <c:pt idx="6340">
                  <c:v>43365.208333333336</c:v>
                </c:pt>
                <c:pt idx="6341">
                  <c:v>43365.25</c:v>
                </c:pt>
                <c:pt idx="6342">
                  <c:v>43365.291666666664</c:v>
                </c:pt>
                <c:pt idx="6343">
                  <c:v>43365.333333333336</c:v>
                </c:pt>
                <c:pt idx="6344">
                  <c:v>43365.375</c:v>
                </c:pt>
                <c:pt idx="6345">
                  <c:v>43365.416666666664</c:v>
                </c:pt>
                <c:pt idx="6346">
                  <c:v>43365.458333333336</c:v>
                </c:pt>
                <c:pt idx="6347">
                  <c:v>43365.5</c:v>
                </c:pt>
                <c:pt idx="6348">
                  <c:v>43365.541666666664</c:v>
                </c:pt>
                <c:pt idx="6349">
                  <c:v>43365.583333333336</c:v>
                </c:pt>
                <c:pt idx="6350">
                  <c:v>43365.625</c:v>
                </c:pt>
                <c:pt idx="6351">
                  <c:v>43365.666666666664</c:v>
                </c:pt>
                <c:pt idx="6352">
                  <c:v>43365.708333333336</c:v>
                </c:pt>
                <c:pt idx="6353">
                  <c:v>43365.75</c:v>
                </c:pt>
                <c:pt idx="6354">
                  <c:v>43365.791666666664</c:v>
                </c:pt>
                <c:pt idx="6355">
                  <c:v>43365.833333333336</c:v>
                </c:pt>
                <c:pt idx="6356">
                  <c:v>43365.875</c:v>
                </c:pt>
                <c:pt idx="6357">
                  <c:v>43365.916666666664</c:v>
                </c:pt>
                <c:pt idx="6358">
                  <c:v>43365.958333333336</c:v>
                </c:pt>
                <c:pt idx="6359">
                  <c:v>43366</c:v>
                </c:pt>
                <c:pt idx="6360">
                  <c:v>43366.041666666664</c:v>
                </c:pt>
                <c:pt idx="6361">
                  <c:v>43366.083333333336</c:v>
                </c:pt>
                <c:pt idx="6362">
                  <c:v>43366.125</c:v>
                </c:pt>
                <c:pt idx="6363">
                  <c:v>43366.166666666664</c:v>
                </c:pt>
                <c:pt idx="6364">
                  <c:v>43366.208333333336</c:v>
                </c:pt>
                <c:pt idx="6365">
                  <c:v>43366.25</c:v>
                </c:pt>
                <c:pt idx="6366">
                  <c:v>43366.291666666664</c:v>
                </c:pt>
                <c:pt idx="6367">
                  <c:v>43366.333333333336</c:v>
                </c:pt>
                <c:pt idx="6368">
                  <c:v>43366.375</c:v>
                </c:pt>
                <c:pt idx="6369">
                  <c:v>43366.416666666664</c:v>
                </c:pt>
                <c:pt idx="6370">
                  <c:v>43366.458333333336</c:v>
                </c:pt>
                <c:pt idx="6371">
                  <c:v>43366.5</c:v>
                </c:pt>
                <c:pt idx="6372">
                  <c:v>43366.541666666664</c:v>
                </c:pt>
                <c:pt idx="6373">
                  <c:v>43366.583333333336</c:v>
                </c:pt>
                <c:pt idx="6374">
                  <c:v>43366.625</c:v>
                </c:pt>
                <c:pt idx="6375">
                  <c:v>43366.666666666664</c:v>
                </c:pt>
                <c:pt idx="6376">
                  <c:v>43366.708333333336</c:v>
                </c:pt>
                <c:pt idx="6377">
                  <c:v>43366.75</c:v>
                </c:pt>
                <c:pt idx="6378">
                  <c:v>43366.791666666664</c:v>
                </c:pt>
                <c:pt idx="6379">
                  <c:v>43366.833333333336</c:v>
                </c:pt>
                <c:pt idx="6380">
                  <c:v>43366.875</c:v>
                </c:pt>
                <c:pt idx="6381">
                  <c:v>43366.916666666664</c:v>
                </c:pt>
                <c:pt idx="6382">
                  <c:v>43366.958333333336</c:v>
                </c:pt>
                <c:pt idx="6383">
                  <c:v>43367</c:v>
                </c:pt>
                <c:pt idx="6384">
                  <c:v>43367.041666666664</c:v>
                </c:pt>
                <c:pt idx="6385">
                  <c:v>43367.083333333336</c:v>
                </c:pt>
                <c:pt idx="6386">
                  <c:v>43367.125</c:v>
                </c:pt>
                <c:pt idx="6387">
                  <c:v>43367.166666666664</c:v>
                </c:pt>
                <c:pt idx="6388">
                  <c:v>43367.208333333336</c:v>
                </c:pt>
                <c:pt idx="6389">
                  <c:v>43367.25</c:v>
                </c:pt>
                <c:pt idx="6390">
                  <c:v>43367.291666666664</c:v>
                </c:pt>
                <c:pt idx="6391">
                  <c:v>43367.333333333336</c:v>
                </c:pt>
                <c:pt idx="6392">
                  <c:v>43367.375</c:v>
                </c:pt>
                <c:pt idx="6393">
                  <c:v>43367.416666666664</c:v>
                </c:pt>
                <c:pt idx="6394">
                  <c:v>43367.458333333336</c:v>
                </c:pt>
                <c:pt idx="6395">
                  <c:v>43367.5</c:v>
                </c:pt>
                <c:pt idx="6396">
                  <c:v>43367.541666666664</c:v>
                </c:pt>
                <c:pt idx="6397">
                  <c:v>43367.583333333336</c:v>
                </c:pt>
                <c:pt idx="6398">
                  <c:v>43367.625</c:v>
                </c:pt>
                <c:pt idx="6399">
                  <c:v>43367.666666666664</c:v>
                </c:pt>
                <c:pt idx="6400">
                  <c:v>43367.708333333336</c:v>
                </c:pt>
                <c:pt idx="6401">
                  <c:v>43367.75</c:v>
                </c:pt>
                <c:pt idx="6402">
                  <c:v>43367.791666666664</c:v>
                </c:pt>
                <c:pt idx="6403">
                  <c:v>43367.833333333336</c:v>
                </c:pt>
                <c:pt idx="6404">
                  <c:v>43367.875</c:v>
                </c:pt>
                <c:pt idx="6405">
                  <c:v>43367.916666666664</c:v>
                </c:pt>
                <c:pt idx="6406">
                  <c:v>43367.958333333336</c:v>
                </c:pt>
                <c:pt idx="6407">
                  <c:v>43368</c:v>
                </c:pt>
                <c:pt idx="6408">
                  <c:v>43368.041666666664</c:v>
                </c:pt>
                <c:pt idx="6409">
                  <c:v>43368.083333333336</c:v>
                </c:pt>
                <c:pt idx="6410">
                  <c:v>43368.125</c:v>
                </c:pt>
                <c:pt idx="6411">
                  <c:v>43368.166666666664</c:v>
                </c:pt>
                <c:pt idx="6412">
                  <c:v>43368.208333333336</c:v>
                </c:pt>
                <c:pt idx="6413">
                  <c:v>43368.25</c:v>
                </c:pt>
                <c:pt idx="6414">
                  <c:v>43368.291666666664</c:v>
                </c:pt>
                <c:pt idx="6415">
                  <c:v>43368.333333333336</c:v>
                </c:pt>
                <c:pt idx="6416">
                  <c:v>43368.375</c:v>
                </c:pt>
                <c:pt idx="6417">
                  <c:v>43368.416666666664</c:v>
                </c:pt>
                <c:pt idx="6418">
                  <c:v>43368.458333333336</c:v>
                </c:pt>
                <c:pt idx="6419">
                  <c:v>43368.5</c:v>
                </c:pt>
                <c:pt idx="6420">
                  <c:v>43368.541666666664</c:v>
                </c:pt>
                <c:pt idx="6421">
                  <c:v>43368.583333333336</c:v>
                </c:pt>
                <c:pt idx="6422">
                  <c:v>43368.625</c:v>
                </c:pt>
                <c:pt idx="6423">
                  <c:v>43368.666666666664</c:v>
                </c:pt>
                <c:pt idx="6424">
                  <c:v>43368.708333333336</c:v>
                </c:pt>
                <c:pt idx="6425">
                  <c:v>43368.75</c:v>
                </c:pt>
                <c:pt idx="6426">
                  <c:v>43368.791666666664</c:v>
                </c:pt>
                <c:pt idx="6427">
                  <c:v>43368.833333333336</c:v>
                </c:pt>
                <c:pt idx="6428">
                  <c:v>43368.875</c:v>
                </c:pt>
                <c:pt idx="6429">
                  <c:v>43368.916666666664</c:v>
                </c:pt>
                <c:pt idx="6430">
                  <c:v>43368.958333333336</c:v>
                </c:pt>
                <c:pt idx="6431">
                  <c:v>43369</c:v>
                </c:pt>
                <c:pt idx="6432">
                  <c:v>43369.041666666664</c:v>
                </c:pt>
                <c:pt idx="6433">
                  <c:v>43369.083333333336</c:v>
                </c:pt>
                <c:pt idx="6434">
                  <c:v>43369.125</c:v>
                </c:pt>
                <c:pt idx="6435">
                  <c:v>43369.166666666664</c:v>
                </c:pt>
                <c:pt idx="6436">
                  <c:v>43369.208333333336</c:v>
                </c:pt>
                <c:pt idx="6437">
                  <c:v>43369.25</c:v>
                </c:pt>
                <c:pt idx="6438">
                  <c:v>43369.291666666664</c:v>
                </c:pt>
                <c:pt idx="6439">
                  <c:v>43369.333333333336</c:v>
                </c:pt>
                <c:pt idx="6440">
                  <c:v>43369.375</c:v>
                </c:pt>
                <c:pt idx="6441">
                  <c:v>43369.416666666664</c:v>
                </c:pt>
                <c:pt idx="6442">
                  <c:v>43369.458333333336</c:v>
                </c:pt>
                <c:pt idx="6443">
                  <c:v>43369.5</c:v>
                </c:pt>
                <c:pt idx="6444">
                  <c:v>43369.541666666664</c:v>
                </c:pt>
                <c:pt idx="6445">
                  <c:v>43369.583333333336</c:v>
                </c:pt>
                <c:pt idx="6446">
                  <c:v>43369.625</c:v>
                </c:pt>
                <c:pt idx="6447">
                  <c:v>43369.666666666664</c:v>
                </c:pt>
                <c:pt idx="6448">
                  <c:v>43369.708333333336</c:v>
                </c:pt>
                <c:pt idx="6449">
                  <c:v>43369.75</c:v>
                </c:pt>
                <c:pt idx="6450">
                  <c:v>43369.791666666664</c:v>
                </c:pt>
                <c:pt idx="6451">
                  <c:v>43369.833333333336</c:v>
                </c:pt>
                <c:pt idx="6452">
                  <c:v>43369.875</c:v>
                </c:pt>
                <c:pt idx="6453">
                  <c:v>43369.916666666664</c:v>
                </c:pt>
                <c:pt idx="6454">
                  <c:v>43369.958333333336</c:v>
                </c:pt>
                <c:pt idx="6455">
                  <c:v>43370</c:v>
                </c:pt>
                <c:pt idx="6456">
                  <c:v>43370.041666666664</c:v>
                </c:pt>
                <c:pt idx="6457">
                  <c:v>43370.083333333336</c:v>
                </c:pt>
                <c:pt idx="6458">
                  <c:v>43370.125</c:v>
                </c:pt>
                <c:pt idx="6459">
                  <c:v>43370.166666666664</c:v>
                </c:pt>
                <c:pt idx="6460">
                  <c:v>43370.208333333336</c:v>
                </c:pt>
                <c:pt idx="6461">
                  <c:v>43370.25</c:v>
                </c:pt>
                <c:pt idx="6462">
                  <c:v>43370.291666666664</c:v>
                </c:pt>
                <c:pt idx="6463">
                  <c:v>43370.333333333336</c:v>
                </c:pt>
                <c:pt idx="6464">
                  <c:v>43370.375</c:v>
                </c:pt>
                <c:pt idx="6465">
                  <c:v>43370.416666666664</c:v>
                </c:pt>
                <c:pt idx="6466">
                  <c:v>43370.458333333336</c:v>
                </c:pt>
                <c:pt idx="6467">
                  <c:v>43370.5</c:v>
                </c:pt>
                <c:pt idx="6468">
                  <c:v>43370.541666666664</c:v>
                </c:pt>
                <c:pt idx="6469">
                  <c:v>43370.583333333336</c:v>
                </c:pt>
                <c:pt idx="6470">
                  <c:v>43370.625</c:v>
                </c:pt>
                <c:pt idx="6471">
                  <c:v>43370.666666666664</c:v>
                </c:pt>
                <c:pt idx="6472">
                  <c:v>43370.708333333336</c:v>
                </c:pt>
                <c:pt idx="6473">
                  <c:v>43370.75</c:v>
                </c:pt>
                <c:pt idx="6474">
                  <c:v>43370.791666666664</c:v>
                </c:pt>
                <c:pt idx="6475">
                  <c:v>43370.833333333336</c:v>
                </c:pt>
                <c:pt idx="6476">
                  <c:v>43370.875</c:v>
                </c:pt>
                <c:pt idx="6477">
                  <c:v>43370.916666666664</c:v>
                </c:pt>
                <c:pt idx="6478">
                  <c:v>43370.958333333336</c:v>
                </c:pt>
                <c:pt idx="6479">
                  <c:v>43371</c:v>
                </c:pt>
                <c:pt idx="6480">
                  <c:v>43371.041666666664</c:v>
                </c:pt>
                <c:pt idx="6481">
                  <c:v>43371.083333333336</c:v>
                </c:pt>
                <c:pt idx="6482">
                  <c:v>43371.125</c:v>
                </c:pt>
                <c:pt idx="6483">
                  <c:v>43371.166666666664</c:v>
                </c:pt>
                <c:pt idx="6484">
                  <c:v>43371.208333333336</c:v>
                </c:pt>
                <c:pt idx="6485">
                  <c:v>43371.25</c:v>
                </c:pt>
                <c:pt idx="6486">
                  <c:v>43371.291666666664</c:v>
                </c:pt>
                <c:pt idx="6487">
                  <c:v>43371.333333333336</c:v>
                </c:pt>
                <c:pt idx="6488">
                  <c:v>43371.375</c:v>
                </c:pt>
                <c:pt idx="6489">
                  <c:v>43371.416666666664</c:v>
                </c:pt>
                <c:pt idx="6490">
                  <c:v>43371.458333333336</c:v>
                </c:pt>
                <c:pt idx="6491">
                  <c:v>43371.5</c:v>
                </c:pt>
                <c:pt idx="6492">
                  <c:v>43371.541666666664</c:v>
                </c:pt>
                <c:pt idx="6493">
                  <c:v>43371.583333333336</c:v>
                </c:pt>
                <c:pt idx="6494">
                  <c:v>43371.625</c:v>
                </c:pt>
                <c:pt idx="6495">
                  <c:v>43371.666666666664</c:v>
                </c:pt>
                <c:pt idx="6496">
                  <c:v>43371.708333333336</c:v>
                </c:pt>
                <c:pt idx="6497">
                  <c:v>43371.75</c:v>
                </c:pt>
                <c:pt idx="6498">
                  <c:v>43371.791666666664</c:v>
                </c:pt>
                <c:pt idx="6499">
                  <c:v>43371.833333333336</c:v>
                </c:pt>
                <c:pt idx="6500">
                  <c:v>43371.875</c:v>
                </c:pt>
                <c:pt idx="6501">
                  <c:v>43371.916666666664</c:v>
                </c:pt>
                <c:pt idx="6502">
                  <c:v>43371.958333333336</c:v>
                </c:pt>
                <c:pt idx="6503">
                  <c:v>43372</c:v>
                </c:pt>
                <c:pt idx="6504">
                  <c:v>43372.041666666664</c:v>
                </c:pt>
                <c:pt idx="6505">
                  <c:v>43372.083333333336</c:v>
                </c:pt>
                <c:pt idx="6506">
                  <c:v>43372.125</c:v>
                </c:pt>
                <c:pt idx="6507">
                  <c:v>43372.166666666664</c:v>
                </c:pt>
                <c:pt idx="6508">
                  <c:v>43372.208333333336</c:v>
                </c:pt>
                <c:pt idx="6509">
                  <c:v>43372.25</c:v>
                </c:pt>
                <c:pt idx="6510">
                  <c:v>43372.291666666664</c:v>
                </c:pt>
                <c:pt idx="6511">
                  <c:v>43372.333333333336</c:v>
                </c:pt>
                <c:pt idx="6512">
                  <c:v>43372.375</c:v>
                </c:pt>
                <c:pt idx="6513">
                  <c:v>43372.416666666664</c:v>
                </c:pt>
                <c:pt idx="6514">
                  <c:v>43372.458333333336</c:v>
                </c:pt>
                <c:pt idx="6515">
                  <c:v>43372.5</c:v>
                </c:pt>
                <c:pt idx="6516">
                  <c:v>43372.541666666664</c:v>
                </c:pt>
                <c:pt idx="6517">
                  <c:v>43372.583333333336</c:v>
                </c:pt>
                <c:pt idx="6518">
                  <c:v>43372.625</c:v>
                </c:pt>
                <c:pt idx="6519">
                  <c:v>43372.666666666664</c:v>
                </c:pt>
                <c:pt idx="6520">
                  <c:v>43372.708333333336</c:v>
                </c:pt>
                <c:pt idx="6521">
                  <c:v>43372.75</c:v>
                </c:pt>
                <c:pt idx="6522">
                  <c:v>43372.791666666664</c:v>
                </c:pt>
                <c:pt idx="6523">
                  <c:v>43372.833333333336</c:v>
                </c:pt>
                <c:pt idx="6524">
                  <c:v>43372.875</c:v>
                </c:pt>
                <c:pt idx="6525">
                  <c:v>43372.916666666664</c:v>
                </c:pt>
                <c:pt idx="6526">
                  <c:v>43372.958333333336</c:v>
                </c:pt>
                <c:pt idx="6527">
                  <c:v>43373</c:v>
                </c:pt>
                <c:pt idx="6528">
                  <c:v>43373.041666666664</c:v>
                </c:pt>
                <c:pt idx="6529">
                  <c:v>43373.083333333336</c:v>
                </c:pt>
                <c:pt idx="6530">
                  <c:v>43373.125</c:v>
                </c:pt>
                <c:pt idx="6531">
                  <c:v>43373.166666666664</c:v>
                </c:pt>
                <c:pt idx="6532">
                  <c:v>43373.208333333336</c:v>
                </c:pt>
                <c:pt idx="6533">
                  <c:v>43373.25</c:v>
                </c:pt>
                <c:pt idx="6534">
                  <c:v>43373.291666666664</c:v>
                </c:pt>
                <c:pt idx="6535">
                  <c:v>43373.333333333336</c:v>
                </c:pt>
                <c:pt idx="6536">
                  <c:v>43373.375</c:v>
                </c:pt>
                <c:pt idx="6537">
                  <c:v>43373.416666666664</c:v>
                </c:pt>
                <c:pt idx="6538">
                  <c:v>43373.458333333336</c:v>
                </c:pt>
                <c:pt idx="6539">
                  <c:v>43373.5</c:v>
                </c:pt>
                <c:pt idx="6540">
                  <c:v>43373.541666666664</c:v>
                </c:pt>
                <c:pt idx="6541">
                  <c:v>43373.583333333336</c:v>
                </c:pt>
                <c:pt idx="6542">
                  <c:v>43373.625</c:v>
                </c:pt>
                <c:pt idx="6543">
                  <c:v>43373.666666666664</c:v>
                </c:pt>
                <c:pt idx="6544">
                  <c:v>43373.708333333336</c:v>
                </c:pt>
                <c:pt idx="6545">
                  <c:v>43373.75</c:v>
                </c:pt>
                <c:pt idx="6546">
                  <c:v>43373.791666666664</c:v>
                </c:pt>
                <c:pt idx="6547">
                  <c:v>43373.833333333336</c:v>
                </c:pt>
                <c:pt idx="6548">
                  <c:v>43373.875</c:v>
                </c:pt>
                <c:pt idx="6549">
                  <c:v>43373.916666666664</c:v>
                </c:pt>
                <c:pt idx="6550">
                  <c:v>43373.958333333336</c:v>
                </c:pt>
                <c:pt idx="6551">
                  <c:v>43374</c:v>
                </c:pt>
                <c:pt idx="6552">
                  <c:v>43374.041666666664</c:v>
                </c:pt>
                <c:pt idx="6553">
                  <c:v>43374.083333333336</c:v>
                </c:pt>
                <c:pt idx="6554">
                  <c:v>43374.125</c:v>
                </c:pt>
                <c:pt idx="6555">
                  <c:v>43374.166666666664</c:v>
                </c:pt>
                <c:pt idx="6556">
                  <c:v>43374.208333333336</c:v>
                </c:pt>
                <c:pt idx="6557">
                  <c:v>43374.25</c:v>
                </c:pt>
                <c:pt idx="6558">
                  <c:v>43374.291666666664</c:v>
                </c:pt>
                <c:pt idx="6559">
                  <c:v>43374.333333333336</c:v>
                </c:pt>
                <c:pt idx="6560">
                  <c:v>43374.375</c:v>
                </c:pt>
                <c:pt idx="6561">
                  <c:v>43374.416666666664</c:v>
                </c:pt>
                <c:pt idx="6562">
                  <c:v>43374.458333333336</c:v>
                </c:pt>
                <c:pt idx="6563">
                  <c:v>43374.5</c:v>
                </c:pt>
                <c:pt idx="6564">
                  <c:v>43374.541666666664</c:v>
                </c:pt>
                <c:pt idx="6565">
                  <c:v>43374.583333333336</c:v>
                </c:pt>
                <c:pt idx="6566">
                  <c:v>43374.625</c:v>
                </c:pt>
                <c:pt idx="6567">
                  <c:v>43374.666666666664</c:v>
                </c:pt>
                <c:pt idx="6568">
                  <c:v>43374.708333333336</c:v>
                </c:pt>
                <c:pt idx="6569">
                  <c:v>43374.75</c:v>
                </c:pt>
                <c:pt idx="6570">
                  <c:v>43374.791666666664</c:v>
                </c:pt>
                <c:pt idx="6571">
                  <c:v>43374.833333333336</c:v>
                </c:pt>
                <c:pt idx="6572">
                  <c:v>43374.875</c:v>
                </c:pt>
                <c:pt idx="6573">
                  <c:v>43374.916666666664</c:v>
                </c:pt>
                <c:pt idx="6574">
                  <c:v>43374.958333333336</c:v>
                </c:pt>
                <c:pt idx="6575">
                  <c:v>43375</c:v>
                </c:pt>
                <c:pt idx="6576">
                  <c:v>43375.041666666664</c:v>
                </c:pt>
                <c:pt idx="6577">
                  <c:v>43375.083333333336</c:v>
                </c:pt>
                <c:pt idx="6578">
                  <c:v>43375.125</c:v>
                </c:pt>
                <c:pt idx="6579">
                  <c:v>43375.166666666664</c:v>
                </c:pt>
                <c:pt idx="6580">
                  <c:v>43375.208333333336</c:v>
                </c:pt>
                <c:pt idx="6581">
                  <c:v>43375.25</c:v>
                </c:pt>
                <c:pt idx="6582">
                  <c:v>43375.291666666664</c:v>
                </c:pt>
                <c:pt idx="6583">
                  <c:v>43375.333333333336</c:v>
                </c:pt>
                <c:pt idx="6584">
                  <c:v>43375.375</c:v>
                </c:pt>
                <c:pt idx="6585">
                  <c:v>43375.416666666664</c:v>
                </c:pt>
                <c:pt idx="6586">
                  <c:v>43375.458333333336</c:v>
                </c:pt>
                <c:pt idx="6587">
                  <c:v>43375.5</c:v>
                </c:pt>
                <c:pt idx="6588">
                  <c:v>43375.541666666664</c:v>
                </c:pt>
                <c:pt idx="6589">
                  <c:v>43375.583333333336</c:v>
                </c:pt>
                <c:pt idx="6590">
                  <c:v>43375.625</c:v>
                </c:pt>
                <c:pt idx="6591">
                  <c:v>43375.666666666664</c:v>
                </c:pt>
                <c:pt idx="6592">
                  <c:v>43375.708333333336</c:v>
                </c:pt>
                <c:pt idx="6593">
                  <c:v>43375.75</c:v>
                </c:pt>
                <c:pt idx="6594">
                  <c:v>43375.791666666664</c:v>
                </c:pt>
                <c:pt idx="6595">
                  <c:v>43375.833333333336</c:v>
                </c:pt>
                <c:pt idx="6596">
                  <c:v>43375.875</c:v>
                </c:pt>
                <c:pt idx="6597">
                  <c:v>43375.916666666664</c:v>
                </c:pt>
                <c:pt idx="6598">
                  <c:v>43375.958333333336</c:v>
                </c:pt>
                <c:pt idx="6599">
                  <c:v>43376</c:v>
                </c:pt>
                <c:pt idx="6600">
                  <c:v>43376.041666666664</c:v>
                </c:pt>
                <c:pt idx="6601">
                  <c:v>43376.083333333336</c:v>
                </c:pt>
                <c:pt idx="6602">
                  <c:v>43376.125</c:v>
                </c:pt>
                <c:pt idx="6603">
                  <c:v>43376.166666666664</c:v>
                </c:pt>
                <c:pt idx="6604">
                  <c:v>43376.208333333336</c:v>
                </c:pt>
                <c:pt idx="6605">
                  <c:v>43376.25</c:v>
                </c:pt>
                <c:pt idx="6606">
                  <c:v>43376.291666666664</c:v>
                </c:pt>
                <c:pt idx="6607">
                  <c:v>43376.333333333336</c:v>
                </c:pt>
                <c:pt idx="6608">
                  <c:v>43376.375</c:v>
                </c:pt>
                <c:pt idx="6609">
                  <c:v>43376.416666666664</c:v>
                </c:pt>
                <c:pt idx="6610">
                  <c:v>43376.458333333336</c:v>
                </c:pt>
                <c:pt idx="6611">
                  <c:v>43376.5</c:v>
                </c:pt>
                <c:pt idx="6612">
                  <c:v>43376.541666666664</c:v>
                </c:pt>
                <c:pt idx="6613">
                  <c:v>43376.583333333336</c:v>
                </c:pt>
                <c:pt idx="6614">
                  <c:v>43376.625</c:v>
                </c:pt>
                <c:pt idx="6615">
                  <c:v>43376.666666666664</c:v>
                </c:pt>
                <c:pt idx="6616">
                  <c:v>43376.708333333336</c:v>
                </c:pt>
                <c:pt idx="6617">
                  <c:v>43376.75</c:v>
                </c:pt>
                <c:pt idx="6618">
                  <c:v>43376.791666666664</c:v>
                </c:pt>
                <c:pt idx="6619">
                  <c:v>43376.833333333336</c:v>
                </c:pt>
                <c:pt idx="6620">
                  <c:v>43376.875</c:v>
                </c:pt>
                <c:pt idx="6621">
                  <c:v>43376.916666666664</c:v>
                </c:pt>
                <c:pt idx="6622">
                  <c:v>43376.958333333336</c:v>
                </c:pt>
                <c:pt idx="6623">
                  <c:v>43377</c:v>
                </c:pt>
                <c:pt idx="6624">
                  <c:v>43377.041666666664</c:v>
                </c:pt>
                <c:pt idx="6625">
                  <c:v>43377.083333333336</c:v>
                </c:pt>
                <c:pt idx="6626">
                  <c:v>43377.125</c:v>
                </c:pt>
                <c:pt idx="6627">
                  <c:v>43377.166666666664</c:v>
                </c:pt>
                <c:pt idx="6628">
                  <c:v>43377.208333333336</c:v>
                </c:pt>
                <c:pt idx="6629">
                  <c:v>43377.25</c:v>
                </c:pt>
                <c:pt idx="6630">
                  <c:v>43377.291666666664</c:v>
                </c:pt>
                <c:pt idx="6631">
                  <c:v>43377.333333333336</c:v>
                </c:pt>
                <c:pt idx="6632">
                  <c:v>43377.375</c:v>
                </c:pt>
                <c:pt idx="6633">
                  <c:v>43377.416666666664</c:v>
                </c:pt>
                <c:pt idx="6634">
                  <c:v>43377.458333333336</c:v>
                </c:pt>
                <c:pt idx="6635">
                  <c:v>43377.5</c:v>
                </c:pt>
                <c:pt idx="6636">
                  <c:v>43377.541666666664</c:v>
                </c:pt>
                <c:pt idx="6637">
                  <c:v>43377.583333333336</c:v>
                </c:pt>
                <c:pt idx="6638">
                  <c:v>43377.625</c:v>
                </c:pt>
                <c:pt idx="6639">
                  <c:v>43377.666666666664</c:v>
                </c:pt>
                <c:pt idx="6640">
                  <c:v>43377.708333333336</c:v>
                </c:pt>
                <c:pt idx="6641">
                  <c:v>43377.75</c:v>
                </c:pt>
                <c:pt idx="6642">
                  <c:v>43377.791666666664</c:v>
                </c:pt>
                <c:pt idx="6643">
                  <c:v>43377.833333333336</c:v>
                </c:pt>
                <c:pt idx="6644">
                  <c:v>43377.875</c:v>
                </c:pt>
                <c:pt idx="6645">
                  <c:v>43377.916666666664</c:v>
                </c:pt>
                <c:pt idx="6646">
                  <c:v>43377.958333333336</c:v>
                </c:pt>
                <c:pt idx="6647">
                  <c:v>43378</c:v>
                </c:pt>
                <c:pt idx="6648">
                  <c:v>43378.041666666664</c:v>
                </c:pt>
                <c:pt idx="6649">
                  <c:v>43378.083333333336</c:v>
                </c:pt>
                <c:pt idx="6650">
                  <c:v>43378.125</c:v>
                </c:pt>
                <c:pt idx="6651">
                  <c:v>43378.166666666664</c:v>
                </c:pt>
                <c:pt idx="6652">
                  <c:v>43378.208333333336</c:v>
                </c:pt>
                <c:pt idx="6653">
                  <c:v>43378.25</c:v>
                </c:pt>
                <c:pt idx="6654">
                  <c:v>43378.291666666664</c:v>
                </c:pt>
                <c:pt idx="6655">
                  <c:v>43378.333333333336</c:v>
                </c:pt>
                <c:pt idx="6656">
                  <c:v>43378.375</c:v>
                </c:pt>
                <c:pt idx="6657">
                  <c:v>43378.416666666664</c:v>
                </c:pt>
                <c:pt idx="6658">
                  <c:v>43378.458333333336</c:v>
                </c:pt>
                <c:pt idx="6659">
                  <c:v>43378.5</c:v>
                </c:pt>
                <c:pt idx="6660">
                  <c:v>43378.541666666664</c:v>
                </c:pt>
                <c:pt idx="6661">
                  <c:v>43378.583333333336</c:v>
                </c:pt>
                <c:pt idx="6662">
                  <c:v>43378.625</c:v>
                </c:pt>
                <c:pt idx="6663">
                  <c:v>43378.666666666664</c:v>
                </c:pt>
                <c:pt idx="6664">
                  <c:v>43378.708333333336</c:v>
                </c:pt>
                <c:pt idx="6665">
                  <c:v>43378.75</c:v>
                </c:pt>
                <c:pt idx="6666">
                  <c:v>43378.791666666664</c:v>
                </c:pt>
                <c:pt idx="6667">
                  <c:v>43378.833333333336</c:v>
                </c:pt>
                <c:pt idx="6668">
                  <c:v>43378.875</c:v>
                </c:pt>
                <c:pt idx="6669">
                  <c:v>43378.916666666664</c:v>
                </c:pt>
                <c:pt idx="6670">
                  <c:v>43378.958333333336</c:v>
                </c:pt>
                <c:pt idx="6671">
                  <c:v>43379</c:v>
                </c:pt>
                <c:pt idx="6672">
                  <c:v>43379.041666666664</c:v>
                </c:pt>
                <c:pt idx="6673">
                  <c:v>43379.083333333336</c:v>
                </c:pt>
                <c:pt idx="6674">
                  <c:v>43379.125</c:v>
                </c:pt>
                <c:pt idx="6675">
                  <c:v>43379.166666666664</c:v>
                </c:pt>
                <c:pt idx="6676">
                  <c:v>43379.208333333336</c:v>
                </c:pt>
                <c:pt idx="6677">
                  <c:v>43379.25</c:v>
                </c:pt>
                <c:pt idx="6678">
                  <c:v>43379.291666666664</c:v>
                </c:pt>
                <c:pt idx="6679">
                  <c:v>43379.333333333336</c:v>
                </c:pt>
                <c:pt idx="6680">
                  <c:v>43379.375</c:v>
                </c:pt>
                <c:pt idx="6681">
                  <c:v>43379.416666666664</c:v>
                </c:pt>
                <c:pt idx="6682">
                  <c:v>43379.458333333336</c:v>
                </c:pt>
                <c:pt idx="6683">
                  <c:v>43379.5</c:v>
                </c:pt>
                <c:pt idx="6684">
                  <c:v>43379.541666666664</c:v>
                </c:pt>
                <c:pt idx="6685">
                  <c:v>43379.583333333336</c:v>
                </c:pt>
                <c:pt idx="6686">
                  <c:v>43379.625</c:v>
                </c:pt>
                <c:pt idx="6687">
                  <c:v>43379.666666666664</c:v>
                </c:pt>
                <c:pt idx="6688">
                  <c:v>43379.708333333336</c:v>
                </c:pt>
                <c:pt idx="6689">
                  <c:v>43379.75</c:v>
                </c:pt>
                <c:pt idx="6690">
                  <c:v>43379.791666666664</c:v>
                </c:pt>
                <c:pt idx="6691">
                  <c:v>43379.833333333336</c:v>
                </c:pt>
                <c:pt idx="6692">
                  <c:v>43379.875</c:v>
                </c:pt>
                <c:pt idx="6693">
                  <c:v>43379.916666666664</c:v>
                </c:pt>
                <c:pt idx="6694">
                  <c:v>43379.958333333336</c:v>
                </c:pt>
                <c:pt idx="6695">
                  <c:v>43380</c:v>
                </c:pt>
                <c:pt idx="6696">
                  <c:v>43380.041666666664</c:v>
                </c:pt>
                <c:pt idx="6697">
                  <c:v>43380.083333333336</c:v>
                </c:pt>
                <c:pt idx="6698">
                  <c:v>43380.125</c:v>
                </c:pt>
                <c:pt idx="6699">
                  <c:v>43380.166666666664</c:v>
                </c:pt>
                <c:pt idx="6700">
                  <c:v>43380.208333333336</c:v>
                </c:pt>
                <c:pt idx="6701">
                  <c:v>43380.25</c:v>
                </c:pt>
                <c:pt idx="6702">
                  <c:v>43380.291666666664</c:v>
                </c:pt>
                <c:pt idx="6703">
                  <c:v>43380.333333333336</c:v>
                </c:pt>
                <c:pt idx="6704">
                  <c:v>43380.375</c:v>
                </c:pt>
                <c:pt idx="6705">
                  <c:v>43380.416666666664</c:v>
                </c:pt>
                <c:pt idx="6706">
                  <c:v>43380.458333333336</c:v>
                </c:pt>
                <c:pt idx="6707">
                  <c:v>43380.5</c:v>
                </c:pt>
                <c:pt idx="6708">
                  <c:v>43380.541666666664</c:v>
                </c:pt>
                <c:pt idx="6709">
                  <c:v>43380.583333333336</c:v>
                </c:pt>
                <c:pt idx="6710">
                  <c:v>43380.625</c:v>
                </c:pt>
                <c:pt idx="6711">
                  <c:v>43380.666666666664</c:v>
                </c:pt>
                <c:pt idx="6712">
                  <c:v>43380.708333333336</c:v>
                </c:pt>
                <c:pt idx="6713">
                  <c:v>43380.75</c:v>
                </c:pt>
                <c:pt idx="6714">
                  <c:v>43380.791666666664</c:v>
                </c:pt>
                <c:pt idx="6715">
                  <c:v>43380.833333333336</c:v>
                </c:pt>
                <c:pt idx="6716">
                  <c:v>43380.875</c:v>
                </c:pt>
                <c:pt idx="6717">
                  <c:v>43380.916666666664</c:v>
                </c:pt>
                <c:pt idx="6718">
                  <c:v>43380.958333333336</c:v>
                </c:pt>
                <c:pt idx="6719">
                  <c:v>43381</c:v>
                </c:pt>
                <c:pt idx="6720">
                  <c:v>43381.041666666664</c:v>
                </c:pt>
                <c:pt idx="6721">
                  <c:v>43381.083333333336</c:v>
                </c:pt>
                <c:pt idx="6722">
                  <c:v>43381.125</c:v>
                </c:pt>
                <c:pt idx="6723">
                  <c:v>43381.166666666664</c:v>
                </c:pt>
                <c:pt idx="6724">
                  <c:v>43381.208333333336</c:v>
                </c:pt>
                <c:pt idx="6725">
                  <c:v>43381.25</c:v>
                </c:pt>
                <c:pt idx="6726">
                  <c:v>43381.291666666664</c:v>
                </c:pt>
                <c:pt idx="6727">
                  <c:v>43381.333333333336</c:v>
                </c:pt>
                <c:pt idx="6728">
                  <c:v>43381.375</c:v>
                </c:pt>
                <c:pt idx="6729">
                  <c:v>43381.416666666664</c:v>
                </c:pt>
                <c:pt idx="6730">
                  <c:v>43381.458333333336</c:v>
                </c:pt>
                <c:pt idx="6731">
                  <c:v>43381.5</c:v>
                </c:pt>
                <c:pt idx="6732">
                  <c:v>43381.541666666664</c:v>
                </c:pt>
                <c:pt idx="6733">
                  <c:v>43381.583333333336</c:v>
                </c:pt>
                <c:pt idx="6734">
                  <c:v>43381.625</c:v>
                </c:pt>
                <c:pt idx="6735">
                  <c:v>43381.666666666664</c:v>
                </c:pt>
                <c:pt idx="6736">
                  <c:v>43381.708333333336</c:v>
                </c:pt>
                <c:pt idx="6737">
                  <c:v>43381.75</c:v>
                </c:pt>
                <c:pt idx="6738">
                  <c:v>43381.791666666664</c:v>
                </c:pt>
                <c:pt idx="6739">
                  <c:v>43381.833333333336</c:v>
                </c:pt>
                <c:pt idx="6740">
                  <c:v>43381.875</c:v>
                </c:pt>
                <c:pt idx="6741">
                  <c:v>43381.916666666664</c:v>
                </c:pt>
                <c:pt idx="6742">
                  <c:v>43381.958333333336</c:v>
                </c:pt>
                <c:pt idx="6743">
                  <c:v>43382</c:v>
                </c:pt>
                <c:pt idx="6744">
                  <c:v>43382.041666666664</c:v>
                </c:pt>
                <c:pt idx="6745">
                  <c:v>43382.083333333336</c:v>
                </c:pt>
                <c:pt idx="6746">
                  <c:v>43382.125</c:v>
                </c:pt>
                <c:pt idx="6747">
                  <c:v>43382.166666666664</c:v>
                </c:pt>
                <c:pt idx="6748">
                  <c:v>43382.208333333336</c:v>
                </c:pt>
                <c:pt idx="6749">
                  <c:v>43382.25</c:v>
                </c:pt>
                <c:pt idx="6750">
                  <c:v>43382.291666666664</c:v>
                </c:pt>
                <c:pt idx="6751">
                  <c:v>43382.333333333336</c:v>
                </c:pt>
                <c:pt idx="6752">
                  <c:v>43382.375</c:v>
                </c:pt>
                <c:pt idx="6753">
                  <c:v>43382.416666666664</c:v>
                </c:pt>
                <c:pt idx="6754">
                  <c:v>43382.458333333336</c:v>
                </c:pt>
                <c:pt idx="6755">
                  <c:v>43382.5</c:v>
                </c:pt>
                <c:pt idx="6756">
                  <c:v>43382.541666666664</c:v>
                </c:pt>
                <c:pt idx="6757">
                  <c:v>43382.583333333336</c:v>
                </c:pt>
                <c:pt idx="6758">
                  <c:v>43382.625</c:v>
                </c:pt>
                <c:pt idx="6759">
                  <c:v>43382.666666666664</c:v>
                </c:pt>
                <c:pt idx="6760">
                  <c:v>43382.708333333336</c:v>
                </c:pt>
                <c:pt idx="6761">
                  <c:v>43382.75</c:v>
                </c:pt>
                <c:pt idx="6762">
                  <c:v>43382.791666666664</c:v>
                </c:pt>
                <c:pt idx="6763">
                  <c:v>43382.833333333336</c:v>
                </c:pt>
                <c:pt idx="6764">
                  <c:v>43382.875</c:v>
                </c:pt>
                <c:pt idx="6765">
                  <c:v>43382.916666666664</c:v>
                </c:pt>
                <c:pt idx="6766">
                  <c:v>43382.958333333336</c:v>
                </c:pt>
                <c:pt idx="6767">
                  <c:v>43383</c:v>
                </c:pt>
                <c:pt idx="6768">
                  <c:v>43383.041666666664</c:v>
                </c:pt>
                <c:pt idx="6769">
                  <c:v>43383.083333333336</c:v>
                </c:pt>
                <c:pt idx="6770">
                  <c:v>43383.125</c:v>
                </c:pt>
                <c:pt idx="6771">
                  <c:v>43383.166666666664</c:v>
                </c:pt>
                <c:pt idx="6772">
                  <c:v>43383.208333333336</c:v>
                </c:pt>
                <c:pt idx="6773">
                  <c:v>43383.25</c:v>
                </c:pt>
                <c:pt idx="6774">
                  <c:v>43383.291666666664</c:v>
                </c:pt>
                <c:pt idx="6775">
                  <c:v>43383.333333333336</c:v>
                </c:pt>
                <c:pt idx="6776">
                  <c:v>43383.375</c:v>
                </c:pt>
                <c:pt idx="6777">
                  <c:v>43383.416666666664</c:v>
                </c:pt>
                <c:pt idx="6778">
                  <c:v>43383.458333333336</c:v>
                </c:pt>
                <c:pt idx="6779">
                  <c:v>43383.5</c:v>
                </c:pt>
                <c:pt idx="6780">
                  <c:v>43383.541666666664</c:v>
                </c:pt>
                <c:pt idx="6781">
                  <c:v>43383.583333333336</c:v>
                </c:pt>
                <c:pt idx="6782">
                  <c:v>43383.625</c:v>
                </c:pt>
                <c:pt idx="6783">
                  <c:v>43383.666666666664</c:v>
                </c:pt>
                <c:pt idx="6784">
                  <c:v>43383.708333333336</c:v>
                </c:pt>
                <c:pt idx="6785">
                  <c:v>43383.75</c:v>
                </c:pt>
                <c:pt idx="6786">
                  <c:v>43383.791666666664</c:v>
                </c:pt>
                <c:pt idx="6787">
                  <c:v>43383.833333333336</c:v>
                </c:pt>
                <c:pt idx="6788">
                  <c:v>43383.875</c:v>
                </c:pt>
                <c:pt idx="6789">
                  <c:v>43383.916666666664</c:v>
                </c:pt>
                <c:pt idx="6790">
                  <c:v>43383.958333333336</c:v>
                </c:pt>
                <c:pt idx="6791">
                  <c:v>43384</c:v>
                </c:pt>
                <c:pt idx="6792">
                  <c:v>43384.041666666664</c:v>
                </c:pt>
                <c:pt idx="6793">
                  <c:v>43384.083333333336</c:v>
                </c:pt>
                <c:pt idx="6794">
                  <c:v>43384.125</c:v>
                </c:pt>
                <c:pt idx="6795">
                  <c:v>43384.166666666664</c:v>
                </c:pt>
                <c:pt idx="6796">
                  <c:v>43384.208333333336</c:v>
                </c:pt>
                <c:pt idx="6797">
                  <c:v>43384.25</c:v>
                </c:pt>
                <c:pt idx="6798">
                  <c:v>43384.291666666664</c:v>
                </c:pt>
                <c:pt idx="6799">
                  <c:v>43384.333333333336</c:v>
                </c:pt>
                <c:pt idx="6800">
                  <c:v>43384.375</c:v>
                </c:pt>
                <c:pt idx="6801">
                  <c:v>43384.416666666664</c:v>
                </c:pt>
                <c:pt idx="6802">
                  <c:v>43384.458333333336</c:v>
                </c:pt>
                <c:pt idx="6803">
                  <c:v>43384.5</c:v>
                </c:pt>
                <c:pt idx="6804">
                  <c:v>43384.541666666664</c:v>
                </c:pt>
                <c:pt idx="6805">
                  <c:v>43384.583333333336</c:v>
                </c:pt>
                <c:pt idx="6806">
                  <c:v>43384.625</c:v>
                </c:pt>
                <c:pt idx="6807">
                  <c:v>43384.666666666664</c:v>
                </c:pt>
                <c:pt idx="6808">
                  <c:v>43384.708333333336</c:v>
                </c:pt>
                <c:pt idx="6809">
                  <c:v>43384.75</c:v>
                </c:pt>
                <c:pt idx="6810">
                  <c:v>43384.791666666664</c:v>
                </c:pt>
                <c:pt idx="6811">
                  <c:v>43384.833333333336</c:v>
                </c:pt>
                <c:pt idx="6812">
                  <c:v>43384.875</c:v>
                </c:pt>
                <c:pt idx="6813">
                  <c:v>43384.916666666664</c:v>
                </c:pt>
                <c:pt idx="6814">
                  <c:v>43384.958333333336</c:v>
                </c:pt>
                <c:pt idx="6815">
                  <c:v>43385</c:v>
                </c:pt>
                <c:pt idx="6816">
                  <c:v>43385.041666666664</c:v>
                </c:pt>
                <c:pt idx="6817">
                  <c:v>43385.083333333336</c:v>
                </c:pt>
                <c:pt idx="6818">
                  <c:v>43385.125</c:v>
                </c:pt>
                <c:pt idx="6819">
                  <c:v>43385.166666666664</c:v>
                </c:pt>
                <c:pt idx="6820">
                  <c:v>43385.208333333336</c:v>
                </c:pt>
                <c:pt idx="6821">
                  <c:v>43385.25</c:v>
                </c:pt>
                <c:pt idx="6822">
                  <c:v>43385.291666666664</c:v>
                </c:pt>
                <c:pt idx="6823">
                  <c:v>43385.333333333336</c:v>
                </c:pt>
                <c:pt idx="6824">
                  <c:v>43385.375</c:v>
                </c:pt>
                <c:pt idx="6825">
                  <c:v>43385.416666666664</c:v>
                </c:pt>
                <c:pt idx="6826">
                  <c:v>43385.458333333336</c:v>
                </c:pt>
                <c:pt idx="6827">
                  <c:v>43385.5</c:v>
                </c:pt>
                <c:pt idx="6828">
                  <c:v>43385.541666666664</c:v>
                </c:pt>
                <c:pt idx="6829">
                  <c:v>43385.583333333336</c:v>
                </c:pt>
                <c:pt idx="6830">
                  <c:v>43385.625</c:v>
                </c:pt>
                <c:pt idx="6831">
                  <c:v>43385.666666666664</c:v>
                </c:pt>
                <c:pt idx="6832">
                  <c:v>43385.708333333336</c:v>
                </c:pt>
                <c:pt idx="6833">
                  <c:v>43385.75</c:v>
                </c:pt>
                <c:pt idx="6834">
                  <c:v>43385.791666666664</c:v>
                </c:pt>
                <c:pt idx="6835">
                  <c:v>43385.833333333336</c:v>
                </c:pt>
                <c:pt idx="6836">
                  <c:v>43385.875</c:v>
                </c:pt>
                <c:pt idx="6837">
                  <c:v>43385.916666666664</c:v>
                </c:pt>
                <c:pt idx="6838">
                  <c:v>43385.958333333336</c:v>
                </c:pt>
                <c:pt idx="6839">
                  <c:v>43386</c:v>
                </c:pt>
                <c:pt idx="6840">
                  <c:v>43386.041666666664</c:v>
                </c:pt>
                <c:pt idx="6841">
                  <c:v>43386.083333333336</c:v>
                </c:pt>
                <c:pt idx="6842">
                  <c:v>43386.125</c:v>
                </c:pt>
                <c:pt idx="6843">
                  <c:v>43386.166666666664</c:v>
                </c:pt>
                <c:pt idx="6844">
                  <c:v>43386.208333333336</c:v>
                </c:pt>
                <c:pt idx="6845">
                  <c:v>43386.25</c:v>
                </c:pt>
                <c:pt idx="6846">
                  <c:v>43386.291666666664</c:v>
                </c:pt>
                <c:pt idx="6847">
                  <c:v>43386.333333333336</c:v>
                </c:pt>
                <c:pt idx="6848">
                  <c:v>43386.375</c:v>
                </c:pt>
                <c:pt idx="6849">
                  <c:v>43386.416666666664</c:v>
                </c:pt>
                <c:pt idx="6850">
                  <c:v>43386.458333333336</c:v>
                </c:pt>
                <c:pt idx="6851">
                  <c:v>43386.5</c:v>
                </c:pt>
                <c:pt idx="6852">
                  <c:v>43386.541666666664</c:v>
                </c:pt>
                <c:pt idx="6853">
                  <c:v>43386.583333333336</c:v>
                </c:pt>
                <c:pt idx="6854">
                  <c:v>43386.625</c:v>
                </c:pt>
                <c:pt idx="6855">
                  <c:v>43386.666666666664</c:v>
                </c:pt>
                <c:pt idx="6856">
                  <c:v>43386.708333333336</c:v>
                </c:pt>
                <c:pt idx="6857">
                  <c:v>43386.75</c:v>
                </c:pt>
                <c:pt idx="6858">
                  <c:v>43386.791666666664</c:v>
                </c:pt>
                <c:pt idx="6859">
                  <c:v>43386.833333333336</c:v>
                </c:pt>
                <c:pt idx="6860">
                  <c:v>43386.875</c:v>
                </c:pt>
                <c:pt idx="6861">
                  <c:v>43386.916666666664</c:v>
                </c:pt>
                <c:pt idx="6862">
                  <c:v>43386.958333333336</c:v>
                </c:pt>
                <c:pt idx="6863">
                  <c:v>43387</c:v>
                </c:pt>
                <c:pt idx="6864">
                  <c:v>43387.041666666664</c:v>
                </c:pt>
                <c:pt idx="6865">
                  <c:v>43387.083333333336</c:v>
                </c:pt>
                <c:pt idx="6866">
                  <c:v>43387.125</c:v>
                </c:pt>
                <c:pt idx="6867">
                  <c:v>43387.166666666664</c:v>
                </c:pt>
                <c:pt idx="6868">
                  <c:v>43387.208333333336</c:v>
                </c:pt>
                <c:pt idx="6869">
                  <c:v>43387.25</c:v>
                </c:pt>
                <c:pt idx="6870">
                  <c:v>43387.291666666664</c:v>
                </c:pt>
                <c:pt idx="6871">
                  <c:v>43387.333333333336</c:v>
                </c:pt>
                <c:pt idx="6872">
                  <c:v>43387.375</c:v>
                </c:pt>
                <c:pt idx="6873">
                  <c:v>43387.416666666664</c:v>
                </c:pt>
                <c:pt idx="6874">
                  <c:v>43387.458333333336</c:v>
                </c:pt>
                <c:pt idx="6875">
                  <c:v>43387.5</c:v>
                </c:pt>
                <c:pt idx="6876">
                  <c:v>43387.541666666664</c:v>
                </c:pt>
                <c:pt idx="6877">
                  <c:v>43387.583333333336</c:v>
                </c:pt>
                <c:pt idx="6878">
                  <c:v>43387.625</c:v>
                </c:pt>
                <c:pt idx="6879">
                  <c:v>43387.666666666664</c:v>
                </c:pt>
                <c:pt idx="6880">
                  <c:v>43387.708333333336</c:v>
                </c:pt>
                <c:pt idx="6881">
                  <c:v>43387.75</c:v>
                </c:pt>
                <c:pt idx="6882">
                  <c:v>43387.791666666664</c:v>
                </c:pt>
                <c:pt idx="6883">
                  <c:v>43387.833333333336</c:v>
                </c:pt>
                <c:pt idx="6884">
                  <c:v>43387.875</c:v>
                </c:pt>
                <c:pt idx="6885">
                  <c:v>43387.916666666664</c:v>
                </c:pt>
                <c:pt idx="6886">
                  <c:v>43387.958333333336</c:v>
                </c:pt>
                <c:pt idx="6887">
                  <c:v>43388</c:v>
                </c:pt>
                <c:pt idx="6888">
                  <c:v>43388.041666666664</c:v>
                </c:pt>
                <c:pt idx="6889">
                  <c:v>43388.083333333336</c:v>
                </c:pt>
                <c:pt idx="6890">
                  <c:v>43388.125</c:v>
                </c:pt>
                <c:pt idx="6891">
                  <c:v>43388.166666666664</c:v>
                </c:pt>
                <c:pt idx="6892">
                  <c:v>43388.208333333336</c:v>
                </c:pt>
                <c:pt idx="6893">
                  <c:v>43388.25</c:v>
                </c:pt>
                <c:pt idx="6894">
                  <c:v>43388.291666666664</c:v>
                </c:pt>
                <c:pt idx="6895">
                  <c:v>43388.333333333336</c:v>
                </c:pt>
                <c:pt idx="6896">
                  <c:v>43388.375</c:v>
                </c:pt>
                <c:pt idx="6897">
                  <c:v>43388.416666666664</c:v>
                </c:pt>
                <c:pt idx="6898">
                  <c:v>43388.458333333336</c:v>
                </c:pt>
                <c:pt idx="6899">
                  <c:v>43388.5</c:v>
                </c:pt>
                <c:pt idx="6900">
                  <c:v>43388.541666666664</c:v>
                </c:pt>
                <c:pt idx="6901">
                  <c:v>43388.583333333336</c:v>
                </c:pt>
                <c:pt idx="6902">
                  <c:v>43388.625</c:v>
                </c:pt>
                <c:pt idx="6903">
                  <c:v>43388.666666666664</c:v>
                </c:pt>
                <c:pt idx="6904">
                  <c:v>43388.708333333336</c:v>
                </c:pt>
                <c:pt idx="6905">
                  <c:v>43388.75</c:v>
                </c:pt>
                <c:pt idx="6906">
                  <c:v>43388.791666666664</c:v>
                </c:pt>
                <c:pt idx="6907">
                  <c:v>43388.833333333336</c:v>
                </c:pt>
                <c:pt idx="6908">
                  <c:v>43388.875</c:v>
                </c:pt>
                <c:pt idx="6909">
                  <c:v>43388.916666666664</c:v>
                </c:pt>
                <c:pt idx="6910">
                  <c:v>43388.958333333336</c:v>
                </c:pt>
                <c:pt idx="6911">
                  <c:v>43389</c:v>
                </c:pt>
                <c:pt idx="6912">
                  <c:v>43389.041666666664</c:v>
                </c:pt>
                <c:pt idx="6913">
                  <c:v>43389.083333333336</c:v>
                </c:pt>
                <c:pt idx="6914">
                  <c:v>43389.125</c:v>
                </c:pt>
                <c:pt idx="6915">
                  <c:v>43389.166666666664</c:v>
                </c:pt>
                <c:pt idx="6916">
                  <c:v>43389.208333333336</c:v>
                </c:pt>
                <c:pt idx="6917">
                  <c:v>43389.25</c:v>
                </c:pt>
                <c:pt idx="6918">
                  <c:v>43389.291666666664</c:v>
                </c:pt>
                <c:pt idx="6919">
                  <c:v>43389.333333333336</c:v>
                </c:pt>
                <c:pt idx="6920">
                  <c:v>43389.375</c:v>
                </c:pt>
                <c:pt idx="6921">
                  <c:v>43389.416666666664</c:v>
                </c:pt>
                <c:pt idx="6922">
                  <c:v>43389.458333333336</c:v>
                </c:pt>
                <c:pt idx="6923">
                  <c:v>43389.5</c:v>
                </c:pt>
                <c:pt idx="6924">
                  <c:v>43389.541666666664</c:v>
                </c:pt>
                <c:pt idx="6925">
                  <c:v>43389.583333333336</c:v>
                </c:pt>
                <c:pt idx="6926">
                  <c:v>43389.625</c:v>
                </c:pt>
                <c:pt idx="6927">
                  <c:v>43389.666666666664</c:v>
                </c:pt>
                <c:pt idx="6928">
                  <c:v>43389.708333333336</c:v>
                </c:pt>
                <c:pt idx="6929">
                  <c:v>43389.75</c:v>
                </c:pt>
                <c:pt idx="6930">
                  <c:v>43389.791666666664</c:v>
                </c:pt>
                <c:pt idx="6931">
                  <c:v>43389.833333333336</c:v>
                </c:pt>
                <c:pt idx="6932">
                  <c:v>43389.875</c:v>
                </c:pt>
                <c:pt idx="6933">
                  <c:v>43389.916666666664</c:v>
                </c:pt>
                <c:pt idx="6934">
                  <c:v>43389.958333333336</c:v>
                </c:pt>
                <c:pt idx="6935">
                  <c:v>43390</c:v>
                </c:pt>
                <c:pt idx="6936">
                  <c:v>43390.041666666664</c:v>
                </c:pt>
                <c:pt idx="6937">
                  <c:v>43390.083333333336</c:v>
                </c:pt>
                <c:pt idx="6938">
                  <c:v>43390.125</c:v>
                </c:pt>
                <c:pt idx="6939">
                  <c:v>43390.166666666664</c:v>
                </c:pt>
                <c:pt idx="6940">
                  <c:v>43390.208333333336</c:v>
                </c:pt>
                <c:pt idx="6941">
                  <c:v>43390.25</c:v>
                </c:pt>
                <c:pt idx="6942">
                  <c:v>43390.291666666664</c:v>
                </c:pt>
                <c:pt idx="6943">
                  <c:v>43390.333333333336</c:v>
                </c:pt>
                <c:pt idx="6944">
                  <c:v>43390.375</c:v>
                </c:pt>
                <c:pt idx="6945">
                  <c:v>43390.416666666664</c:v>
                </c:pt>
                <c:pt idx="6946">
                  <c:v>43390.458333333336</c:v>
                </c:pt>
                <c:pt idx="6947">
                  <c:v>43390.5</c:v>
                </c:pt>
                <c:pt idx="6948">
                  <c:v>43390.541666666664</c:v>
                </c:pt>
                <c:pt idx="6949">
                  <c:v>43390.583333333336</c:v>
                </c:pt>
                <c:pt idx="6950">
                  <c:v>43390.625</c:v>
                </c:pt>
                <c:pt idx="6951">
                  <c:v>43390.666666666664</c:v>
                </c:pt>
                <c:pt idx="6952">
                  <c:v>43390.708333333336</c:v>
                </c:pt>
                <c:pt idx="6953">
                  <c:v>43390.75</c:v>
                </c:pt>
                <c:pt idx="6954">
                  <c:v>43390.791666666664</c:v>
                </c:pt>
                <c:pt idx="6955">
                  <c:v>43390.833333333336</c:v>
                </c:pt>
                <c:pt idx="6956">
                  <c:v>43390.875</c:v>
                </c:pt>
                <c:pt idx="6957">
                  <c:v>43390.916666666664</c:v>
                </c:pt>
                <c:pt idx="6958">
                  <c:v>43390.958333333336</c:v>
                </c:pt>
                <c:pt idx="6959">
                  <c:v>43391</c:v>
                </c:pt>
                <c:pt idx="6960">
                  <c:v>43391.041666666664</c:v>
                </c:pt>
                <c:pt idx="6961">
                  <c:v>43391.083333333336</c:v>
                </c:pt>
                <c:pt idx="6962">
                  <c:v>43391.125</c:v>
                </c:pt>
                <c:pt idx="6963">
                  <c:v>43391.166666666664</c:v>
                </c:pt>
                <c:pt idx="6964">
                  <c:v>43391.208333333336</c:v>
                </c:pt>
                <c:pt idx="6965">
                  <c:v>43391.25</c:v>
                </c:pt>
                <c:pt idx="6966">
                  <c:v>43391.291666666664</c:v>
                </c:pt>
                <c:pt idx="6967">
                  <c:v>43391.333333333336</c:v>
                </c:pt>
                <c:pt idx="6968">
                  <c:v>43391.375</c:v>
                </c:pt>
                <c:pt idx="6969">
                  <c:v>43391.416666666664</c:v>
                </c:pt>
                <c:pt idx="6970">
                  <c:v>43391.458333333336</c:v>
                </c:pt>
                <c:pt idx="6971">
                  <c:v>43391.5</c:v>
                </c:pt>
                <c:pt idx="6972">
                  <c:v>43391.541666666664</c:v>
                </c:pt>
                <c:pt idx="6973">
                  <c:v>43391.583333333336</c:v>
                </c:pt>
                <c:pt idx="6974">
                  <c:v>43391.625</c:v>
                </c:pt>
                <c:pt idx="6975">
                  <c:v>43391.666666666664</c:v>
                </c:pt>
                <c:pt idx="6976">
                  <c:v>43391.708333333336</c:v>
                </c:pt>
                <c:pt idx="6977">
                  <c:v>43391.75</c:v>
                </c:pt>
                <c:pt idx="6978">
                  <c:v>43391.791666666664</c:v>
                </c:pt>
                <c:pt idx="6979">
                  <c:v>43391.833333333336</c:v>
                </c:pt>
                <c:pt idx="6980">
                  <c:v>43391.875</c:v>
                </c:pt>
                <c:pt idx="6981">
                  <c:v>43391.916666666664</c:v>
                </c:pt>
                <c:pt idx="6982">
                  <c:v>43391.958333333336</c:v>
                </c:pt>
                <c:pt idx="6983">
                  <c:v>43392</c:v>
                </c:pt>
                <c:pt idx="6984">
                  <c:v>43392.041666666664</c:v>
                </c:pt>
                <c:pt idx="6985">
                  <c:v>43392.083333333336</c:v>
                </c:pt>
                <c:pt idx="6986">
                  <c:v>43392.125</c:v>
                </c:pt>
                <c:pt idx="6987">
                  <c:v>43392.166666666664</c:v>
                </c:pt>
                <c:pt idx="6988">
                  <c:v>43392.208333333336</c:v>
                </c:pt>
                <c:pt idx="6989">
                  <c:v>43392.25</c:v>
                </c:pt>
                <c:pt idx="6990">
                  <c:v>43392.291666666664</c:v>
                </c:pt>
                <c:pt idx="6991">
                  <c:v>43392.333333333336</c:v>
                </c:pt>
                <c:pt idx="6992">
                  <c:v>43392.375</c:v>
                </c:pt>
                <c:pt idx="6993">
                  <c:v>43392.416666666664</c:v>
                </c:pt>
                <c:pt idx="6994">
                  <c:v>43392.458333333336</c:v>
                </c:pt>
                <c:pt idx="6995">
                  <c:v>43392.5</c:v>
                </c:pt>
                <c:pt idx="6996">
                  <c:v>43392.541666666664</c:v>
                </c:pt>
                <c:pt idx="6997">
                  <c:v>43392.583333333336</c:v>
                </c:pt>
                <c:pt idx="6998">
                  <c:v>43392.625</c:v>
                </c:pt>
                <c:pt idx="6999">
                  <c:v>43392.666666666664</c:v>
                </c:pt>
                <c:pt idx="7000">
                  <c:v>43392.708333333336</c:v>
                </c:pt>
                <c:pt idx="7001">
                  <c:v>43392.75</c:v>
                </c:pt>
                <c:pt idx="7002">
                  <c:v>43392.791666666664</c:v>
                </c:pt>
                <c:pt idx="7003">
                  <c:v>43392.833333333336</c:v>
                </c:pt>
                <c:pt idx="7004">
                  <c:v>43392.875</c:v>
                </c:pt>
                <c:pt idx="7005">
                  <c:v>43392.916666666664</c:v>
                </c:pt>
                <c:pt idx="7006">
                  <c:v>43392.958333333336</c:v>
                </c:pt>
                <c:pt idx="7007">
                  <c:v>43393</c:v>
                </c:pt>
                <c:pt idx="7008">
                  <c:v>43393.041666666664</c:v>
                </c:pt>
                <c:pt idx="7009">
                  <c:v>43393.083333333336</c:v>
                </c:pt>
                <c:pt idx="7010">
                  <c:v>43393.125</c:v>
                </c:pt>
                <c:pt idx="7011">
                  <c:v>43393.166666666664</c:v>
                </c:pt>
                <c:pt idx="7012">
                  <c:v>43393.208333333336</c:v>
                </c:pt>
                <c:pt idx="7013">
                  <c:v>43393.25</c:v>
                </c:pt>
                <c:pt idx="7014">
                  <c:v>43393.291666666664</c:v>
                </c:pt>
                <c:pt idx="7015">
                  <c:v>43393.333333333336</c:v>
                </c:pt>
                <c:pt idx="7016">
                  <c:v>43393.375</c:v>
                </c:pt>
                <c:pt idx="7017">
                  <c:v>43393.416666666664</c:v>
                </c:pt>
                <c:pt idx="7018">
                  <c:v>43393.458333333336</c:v>
                </c:pt>
                <c:pt idx="7019">
                  <c:v>43393.5</c:v>
                </c:pt>
                <c:pt idx="7020">
                  <c:v>43393.541666666664</c:v>
                </c:pt>
                <c:pt idx="7021">
                  <c:v>43393.583333333336</c:v>
                </c:pt>
                <c:pt idx="7022">
                  <c:v>43393.625</c:v>
                </c:pt>
                <c:pt idx="7023">
                  <c:v>43393.666666666664</c:v>
                </c:pt>
                <c:pt idx="7024">
                  <c:v>43393.708333333336</c:v>
                </c:pt>
                <c:pt idx="7025">
                  <c:v>43393.75</c:v>
                </c:pt>
                <c:pt idx="7026">
                  <c:v>43393.791666666664</c:v>
                </c:pt>
                <c:pt idx="7027">
                  <c:v>43393.833333333336</c:v>
                </c:pt>
                <c:pt idx="7028">
                  <c:v>43393.875</c:v>
                </c:pt>
                <c:pt idx="7029">
                  <c:v>43393.916666666664</c:v>
                </c:pt>
                <c:pt idx="7030">
                  <c:v>43393.958333333336</c:v>
                </c:pt>
                <c:pt idx="7031">
                  <c:v>43394</c:v>
                </c:pt>
                <c:pt idx="7032">
                  <c:v>43394.041666666664</c:v>
                </c:pt>
                <c:pt idx="7033">
                  <c:v>43394.083333333336</c:v>
                </c:pt>
                <c:pt idx="7034">
                  <c:v>43394.125</c:v>
                </c:pt>
                <c:pt idx="7035">
                  <c:v>43394.166666666664</c:v>
                </c:pt>
                <c:pt idx="7036">
                  <c:v>43394.208333333336</c:v>
                </c:pt>
                <c:pt idx="7037">
                  <c:v>43394.25</c:v>
                </c:pt>
                <c:pt idx="7038">
                  <c:v>43394.291666666664</c:v>
                </c:pt>
                <c:pt idx="7039">
                  <c:v>43394.333333333336</c:v>
                </c:pt>
                <c:pt idx="7040">
                  <c:v>43394.375</c:v>
                </c:pt>
                <c:pt idx="7041">
                  <c:v>43394.416666666664</c:v>
                </c:pt>
                <c:pt idx="7042">
                  <c:v>43394.458333333336</c:v>
                </c:pt>
                <c:pt idx="7043">
                  <c:v>43394.5</c:v>
                </c:pt>
                <c:pt idx="7044">
                  <c:v>43394.541666666664</c:v>
                </c:pt>
                <c:pt idx="7045">
                  <c:v>43394.583333333336</c:v>
                </c:pt>
                <c:pt idx="7046">
                  <c:v>43394.625</c:v>
                </c:pt>
                <c:pt idx="7047">
                  <c:v>43394.666666666664</c:v>
                </c:pt>
                <c:pt idx="7048">
                  <c:v>43394.708333333336</c:v>
                </c:pt>
                <c:pt idx="7049">
                  <c:v>43394.75</c:v>
                </c:pt>
                <c:pt idx="7050">
                  <c:v>43394.791666666664</c:v>
                </c:pt>
                <c:pt idx="7051">
                  <c:v>43394.833333333336</c:v>
                </c:pt>
                <c:pt idx="7052">
                  <c:v>43394.875</c:v>
                </c:pt>
                <c:pt idx="7053">
                  <c:v>43394.916666666664</c:v>
                </c:pt>
                <c:pt idx="7054">
                  <c:v>43394.958333333336</c:v>
                </c:pt>
                <c:pt idx="7055">
                  <c:v>43395</c:v>
                </c:pt>
                <c:pt idx="7056">
                  <c:v>43395.041666666664</c:v>
                </c:pt>
                <c:pt idx="7057">
                  <c:v>43395.083333333336</c:v>
                </c:pt>
                <c:pt idx="7058">
                  <c:v>43395.125</c:v>
                </c:pt>
                <c:pt idx="7059">
                  <c:v>43395.166666666664</c:v>
                </c:pt>
                <c:pt idx="7060">
                  <c:v>43395.208333333336</c:v>
                </c:pt>
                <c:pt idx="7061">
                  <c:v>43395.25</c:v>
                </c:pt>
                <c:pt idx="7062">
                  <c:v>43395.291666666664</c:v>
                </c:pt>
                <c:pt idx="7063">
                  <c:v>43395.333333333336</c:v>
                </c:pt>
                <c:pt idx="7064">
                  <c:v>43395.375</c:v>
                </c:pt>
                <c:pt idx="7065">
                  <c:v>43395.416666666664</c:v>
                </c:pt>
                <c:pt idx="7066">
                  <c:v>43395.458333333336</c:v>
                </c:pt>
                <c:pt idx="7067">
                  <c:v>43395.5</c:v>
                </c:pt>
                <c:pt idx="7068">
                  <c:v>43395.541666666664</c:v>
                </c:pt>
                <c:pt idx="7069">
                  <c:v>43395.583333333336</c:v>
                </c:pt>
                <c:pt idx="7070">
                  <c:v>43395.625</c:v>
                </c:pt>
                <c:pt idx="7071">
                  <c:v>43395.666666666664</c:v>
                </c:pt>
                <c:pt idx="7072">
                  <c:v>43395.708333333336</c:v>
                </c:pt>
                <c:pt idx="7073">
                  <c:v>43395.75</c:v>
                </c:pt>
                <c:pt idx="7074">
                  <c:v>43395.791666666664</c:v>
                </c:pt>
                <c:pt idx="7075">
                  <c:v>43395.833333333336</c:v>
                </c:pt>
                <c:pt idx="7076">
                  <c:v>43395.875</c:v>
                </c:pt>
                <c:pt idx="7077">
                  <c:v>43395.916666666664</c:v>
                </c:pt>
                <c:pt idx="7078">
                  <c:v>43395.958333333336</c:v>
                </c:pt>
                <c:pt idx="7079">
                  <c:v>43396</c:v>
                </c:pt>
                <c:pt idx="7080">
                  <c:v>43396.041666666664</c:v>
                </c:pt>
                <c:pt idx="7081">
                  <c:v>43396.083333333336</c:v>
                </c:pt>
                <c:pt idx="7082">
                  <c:v>43396.125</c:v>
                </c:pt>
                <c:pt idx="7083">
                  <c:v>43396.166666666664</c:v>
                </c:pt>
                <c:pt idx="7084">
                  <c:v>43396.208333333336</c:v>
                </c:pt>
                <c:pt idx="7085">
                  <c:v>43396.25</c:v>
                </c:pt>
                <c:pt idx="7086">
                  <c:v>43396.291666666664</c:v>
                </c:pt>
                <c:pt idx="7087">
                  <c:v>43396.333333333336</c:v>
                </c:pt>
                <c:pt idx="7088">
                  <c:v>43396.375</c:v>
                </c:pt>
                <c:pt idx="7089">
                  <c:v>43396.416666666664</c:v>
                </c:pt>
                <c:pt idx="7090">
                  <c:v>43396.458333333336</c:v>
                </c:pt>
                <c:pt idx="7091">
                  <c:v>43396.5</c:v>
                </c:pt>
                <c:pt idx="7092">
                  <c:v>43396.541666666664</c:v>
                </c:pt>
                <c:pt idx="7093">
                  <c:v>43396.583333333336</c:v>
                </c:pt>
                <c:pt idx="7094">
                  <c:v>43396.625</c:v>
                </c:pt>
                <c:pt idx="7095">
                  <c:v>43396.666666666664</c:v>
                </c:pt>
                <c:pt idx="7096">
                  <c:v>43396.708333333336</c:v>
                </c:pt>
                <c:pt idx="7097">
                  <c:v>43396.75</c:v>
                </c:pt>
                <c:pt idx="7098">
                  <c:v>43396.791666666664</c:v>
                </c:pt>
                <c:pt idx="7099">
                  <c:v>43396.833333333336</c:v>
                </c:pt>
                <c:pt idx="7100">
                  <c:v>43396.875</c:v>
                </c:pt>
                <c:pt idx="7101">
                  <c:v>43396.916666666664</c:v>
                </c:pt>
                <c:pt idx="7102">
                  <c:v>43396.958333333336</c:v>
                </c:pt>
                <c:pt idx="7103">
                  <c:v>43397</c:v>
                </c:pt>
                <c:pt idx="7104">
                  <c:v>43397.041666666664</c:v>
                </c:pt>
                <c:pt idx="7105">
                  <c:v>43397.083333333336</c:v>
                </c:pt>
                <c:pt idx="7106">
                  <c:v>43397.125</c:v>
                </c:pt>
                <c:pt idx="7107">
                  <c:v>43397.166666666664</c:v>
                </c:pt>
                <c:pt idx="7108">
                  <c:v>43397.208333333336</c:v>
                </c:pt>
                <c:pt idx="7109">
                  <c:v>43397.25</c:v>
                </c:pt>
                <c:pt idx="7110">
                  <c:v>43397.291666666664</c:v>
                </c:pt>
                <c:pt idx="7111">
                  <c:v>43397.333333333336</c:v>
                </c:pt>
                <c:pt idx="7112">
                  <c:v>43397.375</c:v>
                </c:pt>
                <c:pt idx="7113">
                  <c:v>43397.416666666664</c:v>
                </c:pt>
                <c:pt idx="7114">
                  <c:v>43397.458333333336</c:v>
                </c:pt>
                <c:pt idx="7115">
                  <c:v>43397.5</c:v>
                </c:pt>
                <c:pt idx="7116">
                  <c:v>43397.541666666664</c:v>
                </c:pt>
                <c:pt idx="7117">
                  <c:v>43397.583333333336</c:v>
                </c:pt>
                <c:pt idx="7118">
                  <c:v>43397.625</c:v>
                </c:pt>
                <c:pt idx="7119">
                  <c:v>43397.666666666664</c:v>
                </c:pt>
                <c:pt idx="7120">
                  <c:v>43397.708333333336</c:v>
                </c:pt>
                <c:pt idx="7121">
                  <c:v>43397.75</c:v>
                </c:pt>
                <c:pt idx="7122">
                  <c:v>43397.791666666664</c:v>
                </c:pt>
                <c:pt idx="7123">
                  <c:v>43397.833333333336</c:v>
                </c:pt>
                <c:pt idx="7124">
                  <c:v>43397.875</c:v>
                </c:pt>
                <c:pt idx="7125">
                  <c:v>43397.916666666664</c:v>
                </c:pt>
                <c:pt idx="7126">
                  <c:v>43397.958333333336</c:v>
                </c:pt>
                <c:pt idx="7127">
                  <c:v>43398</c:v>
                </c:pt>
                <c:pt idx="7128">
                  <c:v>43398.041666666664</c:v>
                </c:pt>
                <c:pt idx="7129">
                  <c:v>43398.083333333336</c:v>
                </c:pt>
                <c:pt idx="7130">
                  <c:v>43398.125</c:v>
                </c:pt>
                <c:pt idx="7131">
                  <c:v>43398.166666666664</c:v>
                </c:pt>
                <c:pt idx="7132">
                  <c:v>43398.208333333336</c:v>
                </c:pt>
                <c:pt idx="7133">
                  <c:v>43398.25</c:v>
                </c:pt>
                <c:pt idx="7134">
                  <c:v>43398.291666666664</c:v>
                </c:pt>
                <c:pt idx="7135">
                  <c:v>43398.333333333336</c:v>
                </c:pt>
                <c:pt idx="7136">
                  <c:v>43398.375</c:v>
                </c:pt>
                <c:pt idx="7137">
                  <c:v>43398.416666666664</c:v>
                </c:pt>
                <c:pt idx="7138">
                  <c:v>43398.458333333336</c:v>
                </c:pt>
                <c:pt idx="7139">
                  <c:v>43398.5</c:v>
                </c:pt>
                <c:pt idx="7140">
                  <c:v>43398.541666666664</c:v>
                </c:pt>
                <c:pt idx="7141">
                  <c:v>43398.583333333336</c:v>
                </c:pt>
                <c:pt idx="7142">
                  <c:v>43398.625</c:v>
                </c:pt>
                <c:pt idx="7143">
                  <c:v>43398.666666666664</c:v>
                </c:pt>
                <c:pt idx="7144">
                  <c:v>43398.708333333336</c:v>
                </c:pt>
                <c:pt idx="7145">
                  <c:v>43398.75</c:v>
                </c:pt>
                <c:pt idx="7146">
                  <c:v>43398.791666666664</c:v>
                </c:pt>
                <c:pt idx="7147">
                  <c:v>43398.833333333336</c:v>
                </c:pt>
                <c:pt idx="7148">
                  <c:v>43398.875</c:v>
                </c:pt>
                <c:pt idx="7149">
                  <c:v>43398.916666666664</c:v>
                </c:pt>
                <c:pt idx="7150">
                  <c:v>43398.958333333336</c:v>
                </c:pt>
                <c:pt idx="7151">
                  <c:v>43399</c:v>
                </c:pt>
                <c:pt idx="7152">
                  <c:v>43399.041666666664</c:v>
                </c:pt>
                <c:pt idx="7153">
                  <c:v>43399.083333333336</c:v>
                </c:pt>
                <c:pt idx="7154">
                  <c:v>43399.125</c:v>
                </c:pt>
                <c:pt idx="7155">
                  <c:v>43399.166666666664</c:v>
                </c:pt>
                <c:pt idx="7156">
                  <c:v>43399.208333333336</c:v>
                </c:pt>
                <c:pt idx="7157">
                  <c:v>43399.25</c:v>
                </c:pt>
                <c:pt idx="7158">
                  <c:v>43399.291666666664</c:v>
                </c:pt>
                <c:pt idx="7159">
                  <c:v>43399.333333333336</c:v>
                </c:pt>
                <c:pt idx="7160">
                  <c:v>43399.375</c:v>
                </c:pt>
                <c:pt idx="7161">
                  <c:v>43399.416666666664</c:v>
                </c:pt>
                <c:pt idx="7162">
                  <c:v>43399.458333333336</c:v>
                </c:pt>
                <c:pt idx="7163">
                  <c:v>43399.5</c:v>
                </c:pt>
                <c:pt idx="7164">
                  <c:v>43399.541666666664</c:v>
                </c:pt>
                <c:pt idx="7165">
                  <c:v>43399.583333333336</c:v>
                </c:pt>
                <c:pt idx="7166">
                  <c:v>43399.625</c:v>
                </c:pt>
                <c:pt idx="7167">
                  <c:v>43399.666666666664</c:v>
                </c:pt>
                <c:pt idx="7168">
                  <c:v>43399.708333333336</c:v>
                </c:pt>
                <c:pt idx="7169">
                  <c:v>43399.75</c:v>
                </c:pt>
                <c:pt idx="7170">
                  <c:v>43399.791666666664</c:v>
                </c:pt>
                <c:pt idx="7171">
                  <c:v>43399.833333333336</c:v>
                </c:pt>
                <c:pt idx="7172">
                  <c:v>43399.875</c:v>
                </c:pt>
                <c:pt idx="7173">
                  <c:v>43399.916666666664</c:v>
                </c:pt>
                <c:pt idx="7174">
                  <c:v>43399.958333333336</c:v>
                </c:pt>
                <c:pt idx="7175">
                  <c:v>43400</c:v>
                </c:pt>
                <c:pt idx="7176">
                  <c:v>43400.041666666664</c:v>
                </c:pt>
                <c:pt idx="7177">
                  <c:v>43400.083333333336</c:v>
                </c:pt>
                <c:pt idx="7178">
                  <c:v>43400.125</c:v>
                </c:pt>
                <c:pt idx="7179">
                  <c:v>43400.166666666664</c:v>
                </c:pt>
                <c:pt idx="7180">
                  <c:v>43400.208333333336</c:v>
                </c:pt>
                <c:pt idx="7181">
                  <c:v>43400.25</c:v>
                </c:pt>
                <c:pt idx="7182">
                  <c:v>43400.291666666664</c:v>
                </c:pt>
                <c:pt idx="7183">
                  <c:v>43400.333333333336</c:v>
                </c:pt>
                <c:pt idx="7184">
                  <c:v>43400.375</c:v>
                </c:pt>
                <c:pt idx="7185">
                  <c:v>43400.416666666664</c:v>
                </c:pt>
                <c:pt idx="7186">
                  <c:v>43400.458333333336</c:v>
                </c:pt>
                <c:pt idx="7187">
                  <c:v>43400.5</c:v>
                </c:pt>
                <c:pt idx="7188">
                  <c:v>43400.541666666664</c:v>
                </c:pt>
                <c:pt idx="7189">
                  <c:v>43400.583333333336</c:v>
                </c:pt>
                <c:pt idx="7190">
                  <c:v>43400.625</c:v>
                </c:pt>
                <c:pt idx="7191">
                  <c:v>43400.666666666664</c:v>
                </c:pt>
                <c:pt idx="7192">
                  <c:v>43400.708333333336</c:v>
                </c:pt>
                <c:pt idx="7193">
                  <c:v>43400.75</c:v>
                </c:pt>
                <c:pt idx="7194">
                  <c:v>43400.791666666664</c:v>
                </c:pt>
                <c:pt idx="7195">
                  <c:v>43400.833333333336</c:v>
                </c:pt>
                <c:pt idx="7196">
                  <c:v>43400.875</c:v>
                </c:pt>
                <c:pt idx="7197">
                  <c:v>43400.916666666664</c:v>
                </c:pt>
                <c:pt idx="7198">
                  <c:v>43400.958333333336</c:v>
                </c:pt>
                <c:pt idx="7199">
                  <c:v>43401</c:v>
                </c:pt>
                <c:pt idx="7200">
                  <c:v>43401.041666666664</c:v>
                </c:pt>
                <c:pt idx="7201">
                  <c:v>43401.083333333336</c:v>
                </c:pt>
                <c:pt idx="7202">
                  <c:v>43401.125</c:v>
                </c:pt>
                <c:pt idx="7203">
                  <c:v>43401.166666666664</c:v>
                </c:pt>
                <c:pt idx="7204">
                  <c:v>43401.208333333336</c:v>
                </c:pt>
                <c:pt idx="7205">
                  <c:v>43401.25</c:v>
                </c:pt>
                <c:pt idx="7206">
                  <c:v>43401.291666666664</c:v>
                </c:pt>
                <c:pt idx="7207">
                  <c:v>43401.333333333336</c:v>
                </c:pt>
                <c:pt idx="7208">
                  <c:v>43401.375</c:v>
                </c:pt>
                <c:pt idx="7209">
                  <c:v>43401.416666666664</c:v>
                </c:pt>
                <c:pt idx="7210">
                  <c:v>43401.458333333336</c:v>
                </c:pt>
                <c:pt idx="7211">
                  <c:v>43401.5</c:v>
                </c:pt>
                <c:pt idx="7212">
                  <c:v>43401.541666666664</c:v>
                </c:pt>
                <c:pt idx="7213">
                  <c:v>43401.583333333336</c:v>
                </c:pt>
                <c:pt idx="7214">
                  <c:v>43401.625</c:v>
                </c:pt>
                <c:pt idx="7215">
                  <c:v>43401.666666666664</c:v>
                </c:pt>
                <c:pt idx="7216">
                  <c:v>43401.708333333336</c:v>
                </c:pt>
                <c:pt idx="7217">
                  <c:v>43401.75</c:v>
                </c:pt>
                <c:pt idx="7218">
                  <c:v>43401.791666666664</c:v>
                </c:pt>
                <c:pt idx="7219">
                  <c:v>43401.833333333336</c:v>
                </c:pt>
                <c:pt idx="7220">
                  <c:v>43401.875</c:v>
                </c:pt>
                <c:pt idx="7221">
                  <c:v>43401.916666666664</c:v>
                </c:pt>
                <c:pt idx="7222">
                  <c:v>43401.958333333336</c:v>
                </c:pt>
                <c:pt idx="7223">
                  <c:v>43402</c:v>
                </c:pt>
                <c:pt idx="7224">
                  <c:v>43402.041666666664</c:v>
                </c:pt>
                <c:pt idx="7225">
                  <c:v>43402.083333333336</c:v>
                </c:pt>
                <c:pt idx="7226">
                  <c:v>43402.125</c:v>
                </c:pt>
                <c:pt idx="7227">
                  <c:v>43402.166666666664</c:v>
                </c:pt>
                <c:pt idx="7228">
                  <c:v>43402.208333333336</c:v>
                </c:pt>
                <c:pt idx="7229">
                  <c:v>43402.25</c:v>
                </c:pt>
                <c:pt idx="7230">
                  <c:v>43402.291666666664</c:v>
                </c:pt>
                <c:pt idx="7231">
                  <c:v>43402.333333333336</c:v>
                </c:pt>
                <c:pt idx="7232">
                  <c:v>43402.375</c:v>
                </c:pt>
                <c:pt idx="7233">
                  <c:v>43402.416666666664</c:v>
                </c:pt>
                <c:pt idx="7234">
                  <c:v>43402.458333333336</c:v>
                </c:pt>
                <c:pt idx="7235">
                  <c:v>43402.5</c:v>
                </c:pt>
                <c:pt idx="7236">
                  <c:v>43402.541666666664</c:v>
                </c:pt>
                <c:pt idx="7237">
                  <c:v>43402.583333333336</c:v>
                </c:pt>
                <c:pt idx="7238">
                  <c:v>43402.625</c:v>
                </c:pt>
                <c:pt idx="7239">
                  <c:v>43402.666666666664</c:v>
                </c:pt>
                <c:pt idx="7240">
                  <c:v>43402.708333333336</c:v>
                </c:pt>
                <c:pt idx="7241">
                  <c:v>43402.75</c:v>
                </c:pt>
                <c:pt idx="7242">
                  <c:v>43402.791666666664</c:v>
                </c:pt>
                <c:pt idx="7243">
                  <c:v>43402.833333333336</c:v>
                </c:pt>
                <c:pt idx="7244">
                  <c:v>43402.875</c:v>
                </c:pt>
                <c:pt idx="7245">
                  <c:v>43402.916666666664</c:v>
                </c:pt>
                <c:pt idx="7246">
                  <c:v>43402.958333333336</c:v>
                </c:pt>
                <c:pt idx="7247">
                  <c:v>43403</c:v>
                </c:pt>
                <c:pt idx="7248">
                  <c:v>43403.041666666664</c:v>
                </c:pt>
                <c:pt idx="7249">
                  <c:v>43403.083333333336</c:v>
                </c:pt>
                <c:pt idx="7250">
                  <c:v>43403.125</c:v>
                </c:pt>
                <c:pt idx="7251">
                  <c:v>43403.166666666664</c:v>
                </c:pt>
                <c:pt idx="7252">
                  <c:v>43403.208333333336</c:v>
                </c:pt>
                <c:pt idx="7253">
                  <c:v>43403.25</c:v>
                </c:pt>
                <c:pt idx="7254">
                  <c:v>43403.291666666664</c:v>
                </c:pt>
                <c:pt idx="7255">
                  <c:v>43403.333333333336</c:v>
                </c:pt>
                <c:pt idx="7256">
                  <c:v>43403.375</c:v>
                </c:pt>
                <c:pt idx="7257">
                  <c:v>43403.416666666664</c:v>
                </c:pt>
                <c:pt idx="7258">
                  <c:v>43403.458333333336</c:v>
                </c:pt>
                <c:pt idx="7259">
                  <c:v>43403.5</c:v>
                </c:pt>
                <c:pt idx="7260">
                  <c:v>43403.541666666664</c:v>
                </c:pt>
                <c:pt idx="7261">
                  <c:v>43403.583333333336</c:v>
                </c:pt>
                <c:pt idx="7262">
                  <c:v>43403.625</c:v>
                </c:pt>
                <c:pt idx="7263">
                  <c:v>43403.666666666664</c:v>
                </c:pt>
                <c:pt idx="7264">
                  <c:v>43403.708333333336</c:v>
                </c:pt>
                <c:pt idx="7265">
                  <c:v>43403.75</c:v>
                </c:pt>
                <c:pt idx="7266">
                  <c:v>43403.791666666664</c:v>
                </c:pt>
                <c:pt idx="7267">
                  <c:v>43403.833333333336</c:v>
                </c:pt>
                <c:pt idx="7268">
                  <c:v>43403.875</c:v>
                </c:pt>
                <c:pt idx="7269">
                  <c:v>43403.916666666664</c:v>
                </c:pt>
                <c:pt idx="7270">
                  <c:v>43403.958333333336</c:v>
                </c:pt>
                <c:pt idx="7271">
                  <c:v>43404</c:v>
                </c:pt>
                <c:pt idx="7272">
                  <c:v>43404.041666666664</c:v>
                </c:pt>
                <c:pt idx="7273">
                  <c:v>43404.083333333336</c:v>
                </c:pt>
                <c:pt idx="7274">
                  <c:v>43404.125</c:v>
                </c:pt>
                <c:pt idx="7275">
                  <c:v>43404.166666666664</c:v>
                </c:pt>
                <c:pt idx="7276">
                  <c:v>43404.208333333336</c:v>
                </c:pt>
                <c:pt idx="7277">
                  <c:v>43404.25</c:v>
                </c:pt>
                <c:pt idx="7278">
                  <c:v>43404.291666666664</c:v>
                </c:pt>
                <c:pt idx="7279">
                  <c:v>43404.333333333336</c:v>
                </c:pt>
                <c:pt idx="7280">
                  <c:v>43404.375</c:v>
                </c:pt>
                <c:pt idx="7281">
                  <c:v>43404.416666666664</c:v>
                </c:pt>
                <c:pt idx="7282">
                  <c:v>43404.458333333336</c:v>
                </c:pt>
                <c:pt idx="7283">
                  <c:v>43404.5</c:v>
                </c:pt>
                <c:pt idx="7284">
                  <c:v>43404.541666666664</c:v>
                </c:pt>
                <c:pt idx="7285">
                  <c:v>43404.583333333336</c:v>
                </c:pt>
                <c:pt idx="7286">
                  <c:v>43404.625</c:v>
                </c:pt>
                <c:pt idx="7287">
                  <c:v>43404.666666666664</c:v>
                </c:pt>
                <c:pt idx="7288">
                  <c:v>43404.708333333336</c:v>
                </c:pt>
                <c:pt idx="7289">
                  <c:v>43404.75</c:v>
                </c:pt>
                <c:pt idx="7290">
                  <c:v>43404.791666666664</c:v>
                </c:pt>
                <c:pt idx="7291">
                  <c:v>43404.833333333336</c:v>
                </c:pt>
                <c:pt idx="7292">
                  <c:v>43404.875</c:v>
                </c:pt>
                <c:pt idx="7293">
                  <c:v>43404.916666666664</c:v>
                </c:pt>
                <c:pt idx="7294">
                  <c:v>43404.958333333336</c:v>
                </c:pt>
                <c:pt idx="7295">
                  <c:v>43405</c:v>
                </c:pt>
                <c:pt idx="7296">
                  <c:v>43405.041666666664</c:v>
                </c:pt>
                <c:pt idx="7297">
                  <c:v>43405.083333333336</c:v>
                </c:pt>
                <c:pt idx="7298">
                  <c:v>43405.125</c:v>
                </c:pt>
                <c:pt idx="7299">
                  <c:v>43405.166666666664</c:v>
                </c:pt>
                <c:pt idx="7300">
                  <c:v>43405.208333333336</c:v>
                </c:pt>
                <c:pt idx="7301">
                  <c:v>43405.25</c:v>
                </c:pt>
                <c:pt idx="7302">
                  <c:v>43405.291666666664</c:v>
                </c:pt>
                <c:pt idx="7303">
                  <c:v>43405.333333333336</c:v>
                </c:pt>
                <c:pt idx="7304">
                  <c:v>43405.375</c:v>
                </c:pt>
                <c:pt idx="7305">
                  <c:v>43405.416666666664</c:v>
                </c:pt>
                <c:pt idx="7306">
                  <c:v>43405.458333333336</c:v>
                </c:pt>
                <c:pt idx="7307">
                  <c:v>43405.5</c:v>
                </c:pt>
                <c:pt idx="7308">
                  <c:v>43405.541666666664</c:v>
                </c:pt>
                <c:pt idx="7309">
                  <c:v>43405.583333333336</c:v>
                </c:pt>
                <c:pt idx="7310">
                  <c:v>43405.625</c:v>
                </c:pt>
                <c:pt idx="7311">
                  <c:v>43405.666666666664</c:v>
                </c:pt>
                <c:pt idx="7312">
                  <c:v>43405.708333333336</c:v>
                </c:pt>
                <c:pt idx="7313">
                  <c:v>43405.75</c:v>
                </c:pt>
                <c:pt idx="7314">
                  <c:v>43405.791666666664</c:v>
                </c:pt>
                <c:pt idx="7315">
                  <c:v>43405.833333333336</c:v>
                </c:pt>
                <c:pt idx="7316">
                  <c:v>43405.875</c:v>
                </c:pt>
                <c:pt idx="7317">
                  <c:v>43405.916666666664</c:v>
                </c:pt>
                <c:pt idx="7318">
                  <c:v>43405.958333333336</c:v>
                </c:pt>
                <c:pt idx="7319">
                  <c:v>43406</c:v>
                </c:pt>
                <c:pt idx="7320">
                  <c:v>43406.041666666664</c:v>
                </c:pt>
                <c:pt idx="7321">
                  <c:v>43406.083333333336</c:v>
                </c:pt>
                <c:pt idx="7322">
                  <c:v>43406.125</c:v>
                </c:pt>
                <c:pt idx="7323">
                  <c:v>43406.166666666664</c:v>
                </c:pt>
                <c:pt idx="7324">
                  <c:v>43406.208333333336</c:v>
                </c:pt>
                <c:pt idx="7325">
                  <c:v>43406.25</c:v>
                </c:pt>
                <c:pt idx="7326">
                  <c:v>43406.291666666664</c:v>
                </c:pt>
                <c:pt idx="7327">
                  <c:v>43406.333333333336</c:v>
                </c:pt>
                <c:pt idx="7328">
                  <c:v>43406.375</c:v>
                </c:pt>
                <c:pt idx="7329">
                  <c:v>43406.416666666664</c:v>
                </c:pt>
                <c:pt idx="7330">
                  <c:v>43406.458333333336</c:v>
                </c:pt>
                <c:pt idx="7331">
                  <c:v>43406.5</c:v>
                </c:pt>
                <c:pt idx="7332">
                  <c:v>43406.541666666664</c:v>
                </c:pt>
                <c:pt idx="7333">
                  <c:v>43406.583333333336</c:v>
                </c:pt>
                <c:pt idx="7334">
                  <c:v>43406.625</c:v>
                </c:pt>
                <c:pt idx="7335">
                  <c:v>43406.666666666664</c:v>
                </c:pt>
                <c:pt idx="7336">
                  <c:v>43406.708333333336</c:v>
                </c:pt>
                <c:pt idx="7337">
                  <c:v>43406.75</c:v>
                </c:pt>
                <c:pt idx="7338">
                  <c:v>43406.791666666664</c:v>
                </c:pt>
                <c:pt idx="7339">
                  <c:v>43406.833333333336</c:v>
                </c:pt>
                <c:pt idx="7340">
                  <c:v>43406.875</c:v>
                </c:pt>
                <c:pt idx="7341">
                  <c:v>43406.916666666664</c:v>
                </c:pt>
                <c:pt idx="7342">
                  <c:v>43406.958333333336</c:v>
                </c:pt>
                <c:pt idx="7343">
                  <c:v>43407</c:v>
                </c:pt>
                <c:pt idx="7344">
                  <c:v>43407.041666666664</c:v>
                </c:pt>
                <c:pt idx="7345">
                  <c:v>43407.083333333336</c:v>
                </c:pt>
                <c:pt idx="7346">
                  <c:v>43407.125</c:v>
                </c:pt>
                <c:pt idx="7347">
                  <c:v>43407.166666666664</c:v>
                </c:pt>
                <c:pt idx="7348">
                  <c:v>43407.208333333336</c:v>
                </c:pt>
                <c:pt idx="7349">
                  <c:v>43407.25</c:v>
                </c:pt>
                <c:pt idx="7350">
                  <c:v>43407.291666666664</c:v>
                </c:pt>
                <c:pt idx="7351">
                  <c:v>43407.333333333336</c:v>
                </c:pt>
                <c:pt idx="7352">
                  <c:v>43407.375</c:v>
                </c:pt>
                <c:pt idx="7353">
                  <c:v>43407.416666666664</c:v>
                </c:pt>
                <c:pt idx="7354">
                  <c:v>43407.458333333336</c:v>
                </c:pt>
                <c:pt idx="7355">
                  <c:v>43407.5</c:v>
                </c:pt>
                <c:pt idx="7356">
                  <c:v>43407.541666666664</c:v>
                </c:pt>
                <c:pt idx="7357">
                  <c:v>43407.583333333336</c:v>
                </c:pt>
                <c:pt idx="7358">
                  <c:v>43407.625</c:v>
                </c:pt>
                <c:pt idx="7359">
                  <c:v>43407.666666666664</c:v>
                </c:pt>
                <c:pt idx="7360">
                  <c:v>43407.708333333336</c:v>
                </c:pt>
                <c:pt idx="7361">
                  <c:v>43407.75</c:v>
                </c:pt>
                <c:pt idx="7362">
                  <c:v>43407.791666666664</c:v>
                </c:pt>
                <c:pt idx="7363">
                  <c:v>43407.833333333336</c:v>
                </c:pt>
                <c:pt idx="7364">
                  <c:v>43407.875</c:v>
                </c:pt>
                <c:pt idx="7365">
                  <c:v>43407.916666666664</c:v>
                </c:pt>
                <c:pt idx="7366">
                  <c:v>43407.958333333336</c:v>
                </c:pt>
                <c:pt idx="7367">
                  <c:v>43408</c:v>
                </c:pt>
                <c:pt idx="7368">
                  <c:v>43408.041666666664</c:v>
                </c:pt>
                <c:pt idx="7369">
                  <c:v>43408.083333333336</c:v>
                </c:pt>
                <c:pt idx="7370">
                  <c:v>43408.125</c:v>
                </c:pt>
                <c:pt idx="7371">
                  <c:v>43408.166666666664</c:v>
                </c:pt>
                <c:pt idx="7372">
                  <c:v>43408.208333333336</c:v>
                </c:pt>
                <c:pt idx="7373">
                  <c:v>43408.25</c:v>
                </c:pt>
                <c:pt idx="7374">
                  <c:v>43408.291666666664</c:v>
                </c:pt>
                <c:pt idx="7375">
                  <c:v>43408.333333333336</c:v>
                </c:pt>
                <c:pt idx="7376">
                  <c:v>43408.375</c:v>
                </c:pt>
                <c:pt idx="7377">
                  <c:v>43408.416666666664</c:v>
                </c:pt>
                <c:pt idx="7378">
                  <c:v>43408.458333333336</c:v>
                </c:pt>
                <c:pt idx="7379">
                  <c:v>43408.5</c:v>
                </c:pt>
                <c:pt idx="7380">
                  <c:v>43408.541666666664</c:v>
                </c:pt>
                <c:pt idx="7381">
                  <c:v>43408.583333333336</c:v>
                </c:pt>
                <c:pt idx="7382">
                  <c:v>43408.625</c:v>
                </c:pt>
                <c:pt idx="7383">
                  <c:v>43408.666666666664</c:v>
                </c:pt>
                <c:pt idx="7384">
                  <c:v>43408.708333333336</c:v>
                </c:pt>
                <c:pt idx="7385">
                  <c:v>43408.75</c:v>
                </c:pt>
                <c:pt idx="7386">
                  <c:v>43408.791666666664</c:v>
                </c:pt>
                <c:pt idx="7387">
                  <c:v>43408.833333333336</c:v>
                </c:pt>
                <c:pt idx="7388">
                  <c:v>43408.875</c:v>
                </c:pt>
                <c:pt idx="7389">
                  <c:v>43408.916666666664</c:v>
                </c:pt>
                <c:pt idx="7390">
                  <c:v>43408.958333333336</c:v>
                </c:pt>
                <c:pt idx="7391">
                  <c:v>43409</c:v>
                </c:pt>
                <c:pt idx="7392">
                  <c:v>43409.041666666664</c:v>
                </c:pt>
                <c:pt idx="7393">
                  <c:v>43409.083333333336</c:v>
                </c:pt>
                <c:pt idx="7394">
                  <c:v>43409.125</c:v>
                </c:pt>
                <c:pt idx="7395">
                  <c:v>43409.166666666664</c:v>
                </c:pt>
                <c:pt idx="7396">
                  <c:v>43409.208333333336</c:v>
                </c:pt>
                <c:pt idx="7397">
                  <c:v>43409.25</c:v>
                </c:pt>
                <c:pt idx="7398">
                  <c:v>43409.291666666664</c:v>
                </c:pt>
                <c:pt idx="7399">
                  <c:v>43409.333333333336</c:v>
                </c:pt>
                <c:pt idx="7400">
                  <c:v>43409.375</c:v>
                </c:pt>
                <c:pt idx="7401">
                  <c:v>43409.416666666664</c:v>
                </c:pt>
                <c:pt idx="7402">
                  <c:v>43409.458333333336</c:v>
                </c:pt>
                <c:pt idx="7403">
                  <c:v>43409.5</c:v>
                </c:pt>
                <c:pt idx="7404">
                  <c:v>43409.541666666664</c:v>
                </c:pt>
                <c:pt idx="7405">
                  <c:v>43409.583333333336</c:v>
                </c:pt>
                <c:pt idx="7406">
                  <c:v>43409.625</c:v>
                </c:pt>
                <c:pt idx="7407">
                  <c:v>43409.666666666664</c:v>
                </c:pt>
                <c:pt idx="7408">
                  <c:v>43409.708333333336</c:v>
                </c:pt>
                <c:pt idx="7409">
                  <c:v>43409.75</c:v>
                </c:pt>
                <c:pt idx="7410">
                  <c:v>43409.791666666664</c:v>
                </c:pt>
                <c:pt idx="7411">
                  <c:v>43409.833333333336</c:v>
                </c:pt>
                <c:pt idx="7412">
                  <c:v>43409.875</c:v>
                </c:pt>
                <c:pt idx="7413">
                  <c:v>43409.916666666664</c:v>
                </c:pt>
                <c:pt idx="7414">
                  <c:v>43409.958333333336</c:v>
                </c:pt>
                <c:pt idx="7415">
                  <c:v>43410</c:v>
                </c:pt>
                <c:pt idx="7416">
                  <c:v>43410.041666666664</c:v>
                </c:pt>
                <c:pt idx="7417">
                  <c:v>43410.083333333336</c:v>
                </c:pt>
                <c:pt idx="7418">
                  <c:v>43410.125</c:v>
                </c:pt>
                <c:pt idx="7419">
                  <c:v>43410.166666666664</c:v>
                </c:pt>
                <c:pt idx="7420">
                  <c:v>43410.208333333336</c:v>
                </c:pt>
                <c:pt idx="7421">
                  <c:v>43410.25</c:v>
                </c:pt>
                <c:pt idx="7422">
                  <c:v>43410.291666666664</c:v>
                </c:pt>
                <c:pt idx="7423">
                  <c:v>43410.333333333336</c:v>
                </c:pt>
                <c:pt idx="7424">
                  <c:v>43410.375</c:v>
                </c:pt>
                <c:pt idx="7425">
                  <c:v>43410.416666666664</c:v>
                </c:pt>
                <c:pt idx="7426">
                  <c:v>43410.458333333336</c:v>
                </c:pt>
                <c:pt idx="7427">
                  <c:v>43410.5</c:v>
                </c:pt>
                <c:pt idx="7428">
                  <c:v>43410.541666666664</c:v>
                </c:pt>
                <c:pt idx="7429">
                  <c:v>43410.583333333336</c:v>
                </c:pt>
                <c:pt idx="7430">
                  <c:v>43410.625</c:v>
                </c:pt>
                <c:pt idx="7431">
                  <c:v>43410.666666666664</c:v>
                </c:pt>
                <c:pt idx="7432">
                  <c:v>43410.708333333336</c:v>
                </c:pt>
                <c:pt idx="7433">
                  <c:v>43410.75</c:v>
                </c:pt>
                <c:pt idx="7434">
                  <c:v>43410.791666666664</c:v>
                </c:pt>
                <c:pt idx="7435">
                  <c:v>43410.833333333336</c:v>
                </c:pt>
                <c:pt idx="7436">
                  <c:v>43410.875</c:v>
                </c:pt>
                <c:pt idx="7437">
                  <c:v>43410.916666666664</c:v>
                </c:pt>
                <c:pt idx="7438">
                  <c:v>43410.958333333336</c:v>
                </c:pt>
                <c:pt idx="7439">
                  <c:v>43411</c:v>
                </c:pt>
                <c:pt idx="7440">
                  <c:v>43411.041666666664</c:v>
                </c:pt>
                <c:pt idx="7441">
                  <c:v>43411.083333333336</c:v>
                </c:pt>
                <c:pt idx="7442">
                  <c:v>43411.125</c:v>
                </c:pt>
                <c:pt idx="7443">
                  <c:v>43411.166666666664</c:v>
                </c:pt>
                <c:pt idx="7444">
                  <c:v>43411.208333333336</c:v>
                </c:pt>
                <c:pt idx="7445">
                  <c:v>43411.25</c:v>
                </c:pt>
                <c:pt idx="7446">
                  <c:v>43411.291666666664</c:v>
                </c:pt>
                <c:pt idx="7447">
                  <c:v>43411.333333333336</c:v>
                </c:pt>
                <c:pt idx="7448">
                  <c:v>43411.375</c:v>
                </c:pt>
                <c:pt idx="7449">
                  <c:v>43411.416666666664</c:v>
                </c:pt>
                <c:pt idx="7450">
                  <c:v>43411.458333333336</c:v>
                </c:pt>
                <c:pt idx="7451">
                  <c:v>43411.5</c:v>
                </c:pt>
                <c:pt idx="7452">
                  <c:v>43411.541666666664</c:v>
                </c:pt>
                <c:pt idx="7453">
                  <c:v>43411.583333333336</c:v>
                </c:pt>
                <c:pt idx="7454">
                  <c:v>43411.625</c:v>
                </c:pt>
                <c:pt idx="7455">
                  <c:v>43411.666666666664</c:v>
                </c:pt>
                <c:pt idx="7456">
                  <c:v>43411.708333333336</c:v>
                </c:pt>
                <c:pt idx="7457">
                  <c:v>43411.75</c:v>
                </c:pt>
                <c:pt idx="7458">
                  <c:v>43411.791666666664</c:v>
                </c:pt>
                <c:pt idx="7459">
                  <c:v>43411.833333333336</c:v>
                </c:pt>
                <c:pt idx="7460">
                  <c:v>43411.875</c:v>
                </c:pt>
                <c:pt idx="7461">
                  <c:v>43411.916666666664</c:v>
                </c:pt>
                <c:pt idx="7462">
                  <c:v>43411.958333333336</c:v>
                </c:pt>
                <c:pt idx="7463">
                  <c:v>43412</c:v>
                </c:pt>
                <c:pt idx="7464">
                  <c:v>43412.041666666664</c:v>
                </c:pt>
                <c:pt idx="7465">
                  <c:v>43412.083333333336</c:v>
                </c:pt>
                <c:pt idx="7466">
                  <c:v>43412.125</c:v>
                </c:pt>
                <c:pt idx="7467">
                  <c:v>43412.166666666664</c:v>
                </c:pt>
                <c:pt idx="7468">
                  <c:v>43412.208333333336</c:v>
                </c:pt>
                <c:pt idx="7469">
                  <c:v>43412.25</c:v>
                </c:pt>
                <c:pt idx="7470">
                  <c:v>43412.291666666664</c:v>
                </c:pt>
                <c:pt idx="7471">
                  <c:v>43412.333333333336</c:v>
                </c:pt>
                <c:pt idx="7472">
                  <c:v>43412.375</c:v>
                </c:pt>
                <c:pt idx="7473">
                  <c:v>43412.416666666664</c:v>
                </c:pt>
                <c:pt idx="7474">
                  <c:v>43412.458333333336</c:v>
                </c:pt>
                <c:pt idx="7475">
                  <c:v>43412.5</c:v>
                </c:pt>
                <c:pt idx="7476">
                  <c:v>43412.541666666664</c:v>
                </c:pt>
                <c:pt idx="7477">
                  <c:v>43412.583333333336</c:v>
                </c:pt>
                <c:pt idx="7478">
                  <c:v>43412.625</c:v>
                </c:pt>
                <c:pt idx="7479">
                  <c:v>43412.666666666664</c:v>
                </c:pt>
                <c:pt idx="7480">
                  <c:v>43412.708333333336</c:v>
                </c:pt>
                <c:pt idx="7481">
                  <c:v>43412.75</c:v>
                </c:pt>
                <c:pt idx="7482">
                  <c:v>43412.791666666664</c:v>
                </c:pt>
                <c:pt idx="7483">
                  <c:v>43412.833333333336</c:v>
                </c:pt>
                <c:pt idx="7484">
                  <c:v>43412.875</c:v>
                </c:pt>
                <c:pt idx="7485">
                  <c:v>43412.916666666664</c:v>
                </c:pt>
                <c:pt idx="7486">
                  <c:v>43412.958333333336</c:v>
                </c:pt>
                <c:pt idx="7487">
                  <c:v>43413</c:v>
                </c:pt>
                <c:pt idx="7488">
                  <c:v>43413.041666666664</c:v>
                </c:pt>
                <c:pt idx="7489">
                  <c:v>43413.083333333336</c:v>
                </c:pt>
                <c:pt idx="7490">
                  <c:v>43413.125</c:v>
                </c:pt>
                <c:pt idx="7491">
                  <c:v>43413.166666666664</c:v>
                </c:pt>
                <c:pt idx="7492">
                  <c:v>43413.208333333336</c:v>
                </c:pt>
                <c:pt idx="7493">
                  <c:v>43413.25</c:v>
                </c:pt>
                <c:pt idx="7494">
                  <c:v>43413.291666666664</c:v>
                </c:pt>
                <c:pt idx="7495">
                  <c:v>43413.333333333336</c:v>
                </c:pt>
                <c:pt idx="7496">
                  <c:v>43413.375</c:v>
                </c:pt>
                <c:pt idx="7497">
                  <c:v>43413.416666666664</c:v>
                </c:pt>
                <c:pt idx="7498">
                  <c:v>43413.458333333336</c:v>
                </c:pt>
                <c:pt idx="7499">
                  <c:v>43413.5</c:v>
                </c:pt>
                <c:pt idx="7500">
                  <c:v>43413.541666666664</c:v>
                </c:pt>
                <c:pt idx="7501">
                  <c:v>43413.583333333336</c:v>
                </c:pt>
                <c:pt idx="7502">
                  <c:v>43413.625</c:v>
                </c:pt>
                <c:pt idx="7503">
                  <c:v>43413.666666666664</c:v>
                </c:pt>
                <c:pt idx="7504">
                  <c:v>43413.708333333336</c:v>
                </c:pt>
                <c:pt idx="7505">
                  <c:v>43413.75</c:v>
                </c:pt>
                <c:pt idx="7506">
                  <c:v>43413.791666666664</c:v>
                </c:pt>
                <c:pt idx="7507">
                  <c:v>43413.833333333336</c:v>
                </c:pt>
                <c:pt idx="7508">
                  <c:v>43413.875</c:v>
                </c:pt>
                <c:pt idx="7509">
                  <c:v>43413.916666666664</c:v>
                </c:pt>
                <c:pt idx="7510">
                  <c:v>43413.958333333336</c:v>
                </c:pt>
                <c:pt idx="7511">
                  <c:v>43414</c:v>
                </c:pt>
                <c:pt idx="7512">
                  <c:v>43414.041666666664</c:v>
                </c:pt>
                <c:pt idx="7513">
                  <c:v>43414.083333333336</c:v>
                </c:pt>
                <c:pt idx="7514">
                  <c:v>43414.125</c:v>
                </c:pt>
                <c:pt idx="7515">
                  <c:v>43414.166666666664</c:v>
                </c:pt>
                <c:pt idx="7516">
                  <c:v>43414.208333333336</c:v>
                </c:pt>
                <c:pt idx="7517">
                  <c:v>43414.25</c:v>
                </c:pt>
                <c:pt idx="7518">
                  <c:v>43414.291666666664</c:v>
                </c:pt>
                <c:pt idx="7519">
                  <c:v>43414.333333333336</c:v>
                </c:pt>
                <c:pt idx="7520">
                  <c:v>43414.375</c:v>
                </c:pt>
                <c:pt idx="7521">
                  <c:v>43414.416666666664</c:v>
                </c:pt>
                <c:pt idx="7522">
                  <c:v>43414.458333333336</c:v>
                </c:pt>
                <c:pt idx="7523">
                  <c:v>43414.5</c:v>
                </c:pt>
                <c:pt idx="7524">
                  <c:v>43414.541666666664</c:v>
                </c:pt>
                <c:pt idx="7525">
                  <c:v>43414.583333333336</c:v>
                </c:pt>
                <c:pt idx="7526">
                  <c:v>43414.625</c:v>
                </c:pt>
                <c:pt idx="7527">
                  <c:v>43414.666666666664</c:v>
                </c:pt>
                <c:pt idx="7528">
                  <c:v>43414.708333333336</c:v>
                </c:pt>
                <c:pt idx="7529">
                  <c:v>43414.75</c:v>
                </c:pt>
                <c:pt idx="7530">
                  <c:v>43414.791666666664</c:v>
                </c:pt>
                <c:pt idx="7531">
                  <c:v>43414.833333333336</c:v>
                </c:pt>
                <c:pt idx="7532">
                  <c:v>43414.875</c:v>
                </c:pt>
                <c:pt idx="7533">
                  <c:v>43414.916666666664</c:v>
                </c:pt>
                <c:pt idx="7534">
                  <c:v>43414.958333333336</c:v>
                </c:pt>
                <c:pt idx="7535">
                  <c:v>43415</c:v>
                </c:pt>
                <c:pt idx="7536">
                  <c:v>43415.041666666664</c:v>
                </c:pt>
                <c:pt idx="7537">
                  <c:v>43415.083333333336</c:v>
                </c:pt>
                <c:pt idx="7538">
                  <c:v>43415.125</c:v>
                </c:pt>
                <c:pt idx="7539">
                  <c:v>43415.166666666664</c:v>
                </c:pt>
                <c:pt idx="7540">
                  <c:v>43415.208333333336</c:v>
                </c:pt>
                <c:pt idx="7541">
                  <c:v>43415.25</c:v>
                </c:pt>
                <c:pt idx="7542">
                  <c:v>43415.291666666664</c:v>
                </c:pt>
                <c:pt idx="7543">
                  <c:v>43415.333333333336</c:v>
                </c:pt>
                <c:pt idx="7544">
                  <c:v>43415.375</c:v>
                </c:pt>
                <c:pt idx="7545">
                  <c:v>43415.416666666664</c:v>
                </c:pt>
                <c:pt idx="7546">
                  <c:v>43415.458333333336</c:v>
                </c:pt>
                <c:pt idx="7547">
                  <c:v>43415.5</c:v>
                </c:pt>
                <c:pt idx="7548">
                  <c:v>43415.541666666664</c:v>
                </c:pt>
                <c:pt idx="7549">
                  <c:v>43415.583333333336</c:v>
                </c:pt>
                <c:pt idx="7550">
                  <c:v>43415.625</c:v>
                </c:pt>
                <c:pt idx="7551">
                  <c:v>43415.666666666664</c:v>
                </c:pt>
                <c:pt idx="7552">
                  <c:v>43415.708333333336</c:v>
                </c:pt>
                <c:pt idx="7553">
                  <c:v>43415.75</c:v>
                </c:pt>
                <c:pt idx="7554">
                  <c:v>43415.791666666664</c:v>
                </c:pt>
                <c:pt idx="7555">
                  <c:v>43415.833333333336</c:v>
                </c:pt>
                <c:pt idx="7556">
                  <c:v>43415.875</c:v>
                </c:pt>
                <c:pt idx="7557">
                  <c:v>43415.916666666664</c:v>
                </c:pt>
                <c:pt idx="7558">
                  <c:v>43415.958333333336</c:v>
                </c:pt>
                <c:pt idx="7559">
                  <c:v>43416</c:v>
                </c:pt>
                <c:pt idx="7560">
                  <c:v>43416.041666666664</c:v>
                </c:pt>
                <c:pt idx="7561">
                  <c:v>43416.083333333336</c:v>
                </c:pt>
                <c:pt idx="7562">
                  <c:v>43416.125</c:v>
                </c:pt>
                <c:pt idx="7563">
                  <c:v>43416.166666666664</c:v>
                </c:pt>
                <c:pt idx="7564">
                  <c:v>43416.208333333336</c:v>
                </c:pt>
                <c:pt idx="7565">
                  <c:v>43416.25</c:v>
                </c:pt>
                <c:pt idx="7566">
                  <c:v>43416.291666666664</c:v>
                </c:pt>
                <c:pt idx="7567">
                  <c:v>43416.333333333336</c:v>
                </c:pt>
                <c:pt idx="7568">
                  <c:v>43416.375</c:v>
                </c:pt>
                <c:pt idx="7569">
                  <c:v>43416.416666666664</c:v>
                </c:pt>
                <c:pt idx="7570">
                  <c:v>43416.458333333336</c:v>
                </c:pt>
                <c:pt idx="7571">
                  <c:v>43416.5</c:v>
                </c:pt>
                <c:pt idx="7572">
                  <c:v>43416.541666666664</c:v>
                </c:pt>
                <c:pt idx="7573">
                  <c:v>43416.583333333336</c:v>
                </c:pt>
                <c:pt idx="7574">
                  <c:v>43416.625</c:v>
                </c:pt>
                <c:pt idx="7575">
                  <c:v>43416.666666666664</c:v>
                </c:pt>
                <c:pt idx="7576">
                  <c:v>43416.708333333336</c:v>
                </c:pt>
                <c:pt idx="7577">
                  <c:v>43416.75</c:v>
                </c:pt>
                <c:pt idx="7578">
                  <c:v>43416.791666666664</c:v>
                </c:pt>
                <c:pt idx="7579">
                  <c:v>43416.833333333336</c:v>
                </c:pt>
                <c:pt idx="7580">
                  <c:v>43416.875</c:v>
                </c:pt>
                <c:pt idx="7581">
                  <c:v>43416.916666666664</c:v>
                </c:pt>
                <c:pt idx="7582">
                  <c:v>43416.958333333336</c:v>
                </c:pt>
                <c:pt idx="7583">
                  <c:v>43417</c:v>
                </c:pt>
                <c:pt idx="7584">
                  <c:v>43417.041666666664</c:v>
                </c:pt>
                <c:pt idx="7585">
                  <c:v>43417.083333333336</c:v>
                </c:pt>
                <c:pt idx="7586">
                  <c:v>43417.125</c:v>
                </c:pt>
                <c:pt idx="7587">
                  <c:v>43417.166666666664</c:v>
                </c:pt>
                <c:pt idx="7588">
                  <c:v>43417.208333333336</c:v>
                </c:pt>
                <c:pt idx="7589">
                  <c:v>43417.25</c:v>
                </c:pt>
                <c:pt idx="7590">
                  <c:v>43417.291666666664</c:v>
                </c:pt>
                <c:pt idx="7591">
                  <c:v>43417.333333333336</c:v>
                </c:pt>
                <c:pt idx="7592">
                  <c:v>43417.375</c:v>
                </c:pt>
                <c:pt idx="7593">
                  <c:v>43417.416666666664</c:v>
                </c:pt>
                <c:pt idx="7594">
                  <c:v>43417.458333333336</c:v>
                </c:pt>
                <c:pt idx="7595">
                  <c:v>43417.5</c:v>
                </c:pt>
                <c:pt idx="7596">
                  <c:v>43417.541666666664</c:v>
                </c:pt>
                <c:pt idx="7597">
                  <c:v>43417.583333333336</c:v>
                </c:pt>
                <c:pt idx="7598">
                  <c:v>43417.625</c:v>
                </c:pt>
                <c:pt idx="7599">
                  <c:v>43417.666666666664</c:v>
                </c:pt>
                <c:pt idx="7600">
                  <c:v>43417.708333333336</c:v>
                </c:pt>
                <c:pt idx="7601">
                  <c:v>43417.75</c:v>
                </c:pt>
                <c:pt idx="7602">
                  <c:v>43417.791666666664</c:v>
                </c:pt>
                <c:pt idx="7603">
                  <c:v>43417.833333333336</c:v>
                </c:pt>
                <c:pt idx="7604">
                  <c:v>43417.875</c:v>
                </c:pt>
                <c:pt idx="7605">
                  <c:v>43417.916666666664</c:v>
                </c:pt>
                <c:pt idx="7606">
                  <c:v>43417.958333333336</c:v>
                </c:pt>
                <c:pt idx="7607">
                  <c:v>43418</c:v>
                </c:pt>
                <c:pt idx="7608">
                  <c:v>43418.041666666664</c:v>
                </c:pt>
                <c:pt idx="7609">
                  <c:v>43418.083333333336</c:v>
                </c:pt>
                <c:pt idx="7610">
                  <c:v>43418.125</c:v>
                </c:pt>
                <c:pt idx="7611">
                  <c:v>43418.166666666664</c:v>
                </c:pt>
                <c:pt idx="7612">
                  <c:v>43418.208333333336</c:v>
                </c:pt>
                <c:pt idx="7613">
                  <c:v>43418.25</c:v>
                </c:pt>
                <c:pt idx="7614">
                  <c:v>43418.291666666664</c:v>
                </c:pt>
                <c:pt idx="7615">
                  <c:v>43418.333333333336</c:v>
                </c:pt>
                <c:pt idx="7616">
                  <c:v>43418.375</c:v>
                </c:pt>
                <c:pt idx="7617">
                  <c:v>43418.416666666664</c:v>
                </c:pt>
                <c:pt idx="7618">
                  <c:v>43418.458333333336</c:v>
                </c:pt>
                <c:pt idx="7619">
                  <c:v>43418.5</c:v>
                </c:pt>
                <c:pt idx="7620">
                  <c:v>43418.541666666664</c:v>
                </c:pt>
                <c:pt idx="7621">
                  <c:v>43418.583333333336</c:v>
                </c:pt>
                <c:pt idx="7622">
                  <c:v>43418.625</c:v>
                </c:pt>
                <c:pt idx="7623">
                  <c:v>43418.666666666664</c:v>
                </c:pt>
                <c:pt idx="7624">
                  <c:v>43418.708333333336</c:v>
                </c:pt>
                <c:pt idx="7625">
                  <c:v>43418.75</c:v>
                </c:pt>
                <c:pt idx="7626">
                  <c:v>43418.791666666664</c:v>
                </c:pt>
                <c:pt idx="7627">
                  <c:v>43418.833333333336</c:v>
                </c:pt>
                <c:pt idx="7628">
                  <c:v>43418.875</c:v>
                </c:pt>
                <c:pt idx="7629">
                  <c:v>43418.916666666664</c:v>
                </c:pt>
                <c:pt idx="7630">
                  <c:v>43418.958333333336</c:v>
                </c:pt>
                <c:pt idx="7631">
                  <c:v>43419</c:v>
                </c:pt>
                <c:pt idx="7632">
                  <c:v>43419.041666666664</c:v>
                </c:pt>
                <c:pt idx="7633">
                  <c:v>43419.083333333336</c:v>
                </c:pt>
                <c:pt idx="7634">
                  <c:v>43419.125</c:v>
                </c:pt>
                <c:pt idx="7635">
                  <c:v>43419.166666666664</c:v>
                </c:pt>
                <c:pt idx="7636">
                  <c:v>43419.208333333336</c:v>
                </c:pt>
                <c:pt idx="7637">
                  <c:v>43419.25</c:v>
                </c:pt>
                <c:pt idx="7638">
                  <c:v>43419.291666666664</c:v>
                </c:pt>
                <c:pt idx="7639">
                  <c:v>43419.333333333336</c:v>
                </c:pt>
                <c:pt idx="7640">
                  <c:v>43419.375</c:v>
                </c:pt>
                <c:pt idx="7641">
                  <c:v>43419.416666666664</c:v>
                </c:pt>
                <c:pt idx="7642">
                  <c:v>43419.458333333336</c:v>
                </c:pt>
                <c:pt idx="7643">
                  <c:v>43419.5</c:v>
                </c:pt>
                <c:pt idx="7644">
                  <c:v>43419.541666666664</c:v>
                </c:pt>
                <c:pt idx="7645">
                  <c:v>43419.583333333336</c:v>
                </c:pt>
                <c:pt idx="7646">
                  <c:v>43419.625</c:v>
                </c:pt>
                <c:pt idx="7647">
                  <c:v>43419.666666666664</c:v>
                </c:pt>
                <c:pt idx="7648">
                  <c:v>43419.708333333336</c:v>
                </c:pt>
                <c:pt idx="7649">
                  <c:v>43419.75</c:v>
                </c:pt>
                <c:pt idx="7650">
                  <c:v>43419.791666666664</c:v>
                </c:pt>
                <c:pt idx="7651">
                  <c:v>43419.833333333336</c:v>
                </c:pt>
                <c:pt idx="7652">
                  <c:v>43419.875</c:v>
                </c:pt>
                <c:pt idx="7653">
                  <c:v>43419.916666666664</c:v>
                </c:pt>
                <c:pt idx="7654">
                  <c:v>43419.958333333336</c:v>
                </c:pt>
                <c:pt idx="7655">
                  <c:v>43420</c:v>
                </c:pt>
                <c:pt idx="7656">
                  <c:v>43420.041666666664</c:v>
                </c:pt>
                <c:pt idx="7657">
                  <c:v>43420.083333333336</c:v>
                </c:pt>
                <c:pt idx="7658">
                  <c:v>43420.125</c:v>
                </c:pt>
                <c:pt idx="7659">
                  <c:v>43420.166666666664</c:v>
                </c:pt>
                <c:pt idx="7660">
                  <c:v>43420.208333333336</c:v>
                </c:pt>
                <c:pt idx="7661">
                  <c:v>43420.25</c:v>
                </c:pt>
                <c:pt idx="7662">
                  <c:v>43420.291666666664</c:v>
                </c:pt>
                <c:pt idx="7663">
                  <c:v>43420.333333333336</c:v>
                </c:pt>
                <c:pt idx="7664">
                  <c:v>43420.375</c:v>
                </c:pt>
                <c:pt idx="7665">
                  <c:v>43420.416666666664</c:v>
                </c:pt>
                <c:pt idx="7666">
                  <c:v>43420.458333333336</c:v>
                </c:pt>
                <c:pt idx="7667">
                  <c:v>43420.5</c:v>
                </c:pt>
                <c:pt idx="7668">
                  <c:v>43420.541666666664</c:v>
                </c:pt>
                <c:pt idx="7669">
                  <c:v>43420.583333333336</c:v>
                </c:pt>
                <c:pt idx="7670">
                  <c:v>43420.625</c:v>
                </c:pt>
                <c:pt idx="7671">
                  <c:v>43420.666666666664</c:v>
                </c:pt>
                <c:pt idx="7672">
                  <c:v>43420.708333333336</c:v>
                </c:pt>
                <c:pt idx="7673">
                  <c:v>43420.75</c:v>
                </c:pt>
                <c:pt idx="7674">
                  <c:v>43420.791666666664</c:v>
                </c:pt>
                <c:pt idx="7675">
                  <c:v>43420.833333333336</c:v>
                </c:pt>
                <c:pt idx="7676">
                  <c:v>43420.875</c:v>
                </c:pt>
                <c:pt idx="7677">
                  <c:v>43420.916666666664</c:v>
                </c:pt>
                <c:pt idx="7678">
                  <c:v>43420.958333333336</c:v>
                </c:pt>
                <c:pt idx="7679">
                  <c:v>43421</c:v>
                </c:pt>
                <c:pt idx="7680">
                  <c:v>43421.041666666664</c:v>
                </c:pt>
                <c:pt idx="7681">
                  <c:v>43421.083333333336</c:v>
                </c:pt>
                <c:pt idx="7682">
                  <c:v>43421.125</c:v>
                </c:pt>
                <c:pt idx="7683">
                  <c:v>43421.166666666664</c:v>
                </c:pt>
                <c:pt idx="7684">
                  <c:v>43421.208333333336</c:v>
                </c:pt>
                <c:pt idx="7685">
                  <c:v>43421.25</c:v>
                </c:pt>
                <c:pt idx="7686">
                  <c:v>43421.291666666664</c:v>
                </c:pt>
                <c:pt idx="7687">
                  <c:v>43421.333333333336</c:v>
                </c:pt>
                <c:pt idx="7688">
                  <c:v>43421.375</c:v>
                </c:pt>
                <c:pt idx="7689">
                  <c:v>43421.416666666664</c:v>
                </c:pt>
                <c:pt idx="7690">
                  <c:v>43421.458333333336</c:v>
                </c:pt>
                <c:pt idx="7691">
                  <c:v>43421.5</c:v>
                </c:pt>
                <c:pt idx="7692">
                  <c:v>43421.541666666664</c:v>
                </c:pt>
                <c:pt idx="7693">
                  <c:v>43421.583333333336</c:v>
                </c:pt>
                <c:pt idx="7694">
                  <c:v>43421.625</c:v>
                </c:pt>
                <c:pt idx="7695">
                  <c:v>43421.666666666664</c:v>
                </c:pt>
                <c:pt idx="7696">
                  <c:v>43421.708333333336</c:v>
                </c:pt>
                <c:pt idx="7697">
                  <c:v>43421.75</c:v>
                </c:pt>
                <c:pt idx="7698">
                  <c:v>43421.791666666664</c:v>
                </c:pt>
                <c:pt idx="7699">
                  <c:v>43421.833333333336</c:v>
                </c:pt>
                <c:pt idx="7700">
                  <c:v>43421.875</c:v>
                </c:pt>
                <c:pt idx="7701">
                  <c:v>43421.916666666664</c:v>
                </c:pt>
                <c:pt idx="7702">
                  <c:v>43421.958333333336</c:v>
                </c:pt>
                <c:pt idx="7703">
                  <c:v>43422</c:v>
                </c:pt>
                <c:pt idx="7704">
                  <c:v>43422.041666666664</c:v>
                </c:pt>
                <c:pt idx="7705">
                  <c:v>43422.083333333336</c:v>
                </c:pt>
                <c:pt idx="7706">
                  <c:v>43422.125</c:v>
                </c:pt>
                <c:pt idx="7707">
                  <c:v>43422.166666666664</c:v>
                </c:pt>
                <c:pt idx="7708">
                  <c:v>43422.208333333336</c:v>
                </c:pt>
                <c:pt idx="7709">
                  <c:v>43422.25</c:v>
                </c:pt>
                <c:pt idx="7710">
                  <c:v>43422.291666666664</c:v>
                </c:pt>
                <c:pt idx="7711">
                  <c:v>43422.333333333336</c:v>
                </c:pt>
                <c:pt idx="7712">
                  <c:v>43422.375</c:v>
                </c:pt>
                <c:pt idx="7713">
                  <c:v>43422.416666666664</c:v>
                </c:pt>
                <c:pt idx="7714">
                  <c:v>43422.458333333336</c:v>
                </c:pt>
                <c:pt idx="7715">
                  <c:v>43422.5</c:v>
                </c:pt>
                <c:pt idx="7716">
                  <c:v>43422.541666666664</c:v>
                </c:pt>
                <c:pt idx="7717">
                  <c:v>43422.583333333336</c:v>
                </c:pt>
                <c:pt idx="7718">
                  <c:v>43422.625</c:v>
                </c:pt>
                <c:pt idx="7719">
                  <c:v>43422.666666666664</c:v>
                </c:pt>
                <c:pt idx="7720">
                  <c:v>43422.708333333336</c:v>
                </c:pt>
                <c:pt idx="7721">
                  <c:v>43422.75</c:v>
                </c:pt>
                <c:pt idx="7722">
                  <c:v>43422.791666666664</c:v>
                </c:pt>
                <c:pt idx="7723">
                  <c:v>43422.833333333336</c:v>
                </c:pt>
                <c:pt idx="7724">
                  <c:v>43422.875</c:v>
                </c:pt>
                <c:pt idx="7725">
                  <c:v>43422.916666666664</c:v>
                </c:pt>
                <c:pt idx="7726">
                  <c:v>43422.958333333336</c:v>
                </c:pt>
                <c:pt idx="7727">
                  <c:v>43423</c:v>
                </c:pt>
                <c:pt idx="7728">
                  <c:v>43423.041666666664</c:v>
                </c:pt>
                <c:pt idx="7729">
                  <c:v>43423.083333333336</c:v>
                </c:pt>
                <c:pt idx="7730">
                  <c:v>43423.125</c:v>
                </c:pt>
                <c:pt idx="7731">
                  <c:v>43423.166666666664</c:v>
                </c:pt>
                <c:pt idx="7732">
                  <c:v>43423.208333333336</c:v>
                </c:pt>
                <c:pt idx="7733">
                  <c:v>43423.25</c:v>
                </c:pt>
                <c:pt idx="7734">
                  <c:v>43423.291666666664</c:v>
                </c:pt>
                <c:pt idx="7735">
                  <c:v>43423.333333333336</c:v>
                </c:pt>
                <c:pt idx="7736">
                  <c:v>43423.375</c:v>
                </c:pt>
                <c:pt idx="7737">
                  <c:v>43423.416666666664</c:v>
                </c:pt>
                <c:pt idx="7738">
                  <c:v>43423.458333333336</c:v>
                </c:pt>
                <c:pt idx="7739">
                  <c:v>43423.5</c:v>
                </c:pt>
                <c:pt idx="7740">
                  <c:v>43423.541666666664</c:v>
                </c:pt>
                <c:pt idx="7741">
                  <c:v>43423.583333333336</c:v>
                </c:pt>
                <c:pt idx="7742">
                  <c:v>43423.625</c:v>
                </c:pt>
                <c:pt idx="7743">
                  <c:v>43423.666666666664</c:v>
                </c:pt>
                <c:pt idx="7744">
                  <c:v>43423.708333333336</c:v>
                </c:pt>
                <c:pt idx="7745">
                  <c:v>43423.75</c:v>
                </c:pt>
                <c:pt idx="7746">
                  <c:v>43423.791666666664</c:v>
                </c:pt>
                <c:pt idx="7747">
                  <c:v>43423.833333333336</c:v>
                </c:pt>
                <c:pt idx="7748">
                  <c:v>43423.875</c:v>
                </c:pt>
                <c:pt idx="7749">
                  <c:v>43423.916666666664</c:v>
                </c:pt>
                <c:pt idx="7750">
                  <c:v>43423.958333333336</c:v>
                </c:pt>
                <c:pt idx="7751">
                  <c:v>43424</c:v>
                </c:pt>
                <c:pt idx="7752">
                  <c:v>43424.041666666664</c:v>
                </c:pt>
                <c:pt idx="7753">
                  <c:v>43424.083333333336</c:v>
                </c:pt>
                <c:pt idx="7754">
                  <c:v>43424.125</c:v>
                </c:pt>
                <c:pt idx="7755">
                  <c:v>43424.166666666664</c:v>
                </c:pt>
                <c:pt idx="7756">
                  <c:v>43424.208333333336</c:v>
                </c:pt>
                <c:pt idx="7757">
                  <c:v>43424.25</c:v>
                </c:pt>
                <c:pt idx="7758">
                  <c:v>43424.291666666664</c:v>
                </c:pt>
                <c:pt idx="7759">
                  <c:v>43424.333333333336</c:v>
                </c:pt>
                <c:pt idx="7760">
                  <c:v>43424.375</c:v>
                </c:pt>
                <c:pt idx="7761">
                  <c:v>43424.416666666664</c:v>
                </c:pt>
                <c:pt idx="7762">
                  <c:v>43424.458333333336</c:v>
                </c:pt>
                <c:pt idx="7763">
                  <c:v>43424.5</c:v>
                </c:pt>
                <c:pt idx="7764">
                  <c:v>43424.541666666664</c:v>
                </c:pt>
                <c:pt idx="7765">
                  <c:v>43424.583333333336</c:v>
                </c:pt>
                <c:pt idx="7766">
                  <c:v>43424.625</c:v>
                </c:pt>
                <c:pt idx="7767">
                  <c:v>43424.666666666664</c:v>
                </c:pt>
                <c:pt idx="7768">
                  <c:v>43424.708333333336</c:v>
                </c:pt>
                <c:pt idx="7769">
                  <c:v>43424.75</c:v>
                </c:pt>
                <c:pt idx="7770">
                  <c:v>43424.791666666664</c:v>
                </c:pt>
                <c:pt idx="7771">
                  <c:v>43424.833333333336</c:v>
                </c:pt>
                <c:pt idx="7772">
                  <c:v>43424.875</c:v>
                </c:pt>
                <c:pt idx="7773">
                  <c:v>43424.916666666664</c:v>
                </c:pt>
                <c:pt idx="7774">
                  <c:v>43424.958333333336</c:v>
                </c:pt>
                <c:pt idx="7775">
                  <c:v>43425</c:v>
                </c:pt>
                <c:pt idx="7776">
                  <c:v>43425.041666666664</c:v>
                </c:pt>
                <c:pt idx="7777">
                  <c:v>43425.083333333336</c:v>
                </c:pt>
                <c:pt idx="7778">
                  <c:v>43425.125</c:v>
                </c:pt>
                <c:pt idx="7779">
                  <c:v>43425.166666666664</c:v>
                </c:pt>
                <c:pt idx="7780">
                  <c:v>43425.208333333336</c:v>
                </c:pt>
                <c:pt idx="7781">
                  <c:v>43425.25</c:v>
                </c:pt>
                <c:pt idx="7782">
                  <c:v>43425.291666666664</c:v>
                </c:pt>
                <c:pt idx="7783">
                  <c:v>43425.333333333336</c:v>
                </c:pt>
                <c:pt idx="7784">
                  <c:v>43425.375</c:v>
                </c:pt>
                <c:pt idx="7785">
                  <c:v>43425.416666666664</c:v>
                </c:pt>
                <c:pt idx="7786">
                  <c:v>43425.458333333336</c:v>
                </c:pt>
                <c:pt idx="7787">
                  <c:v>43425.5</c:v>
                </c:pt>
                <c:pt idx="7788">
                  <c:v>43425.541666666664</c:v>
                </c:pt>
                <c:pt idx="7789">
                  <c:v>43425.583333333336</c:v>
                </c:pt>
                <c:pt idx="7790">
                  <c:v>43425.625</c:v>
                </c:pt>
                <c:pt idx="7791">
                  <c:v>43425.666666666664</c:v>
                </c:pt>
                <c:pt idx="7792">
                  <c:v>43425.708333333336</c:v>
                </c:pt>
                <c:pt idx="7793">
                  <c:v>43425.75</c:v>
                </c:pt>
                <c:pt idx="7794">
                  <c:v>43425.791666666664</c:v>
                </c:pt>
                <c:pt idx="7795">
                  <c:v>43425.833333333336</c:v>
                </c:pt>
                <c:pt idx="7796">
                  <c:v>43425.875</c:v>
                </c:pt>
                <c:pt idx="7797">
                  <c:v>43425.916666666664</c:v>
                </c:pt>
                <c:pt idx="7798">
                  <c:v>43425.958333333336</c:v>
                </c:pt>
                <c:pt idx="7799">
                  <c:v>43426</c:v>
                </c:pt>
                <c:pt idx="7800">
                  <c:v>43426.041666666664</c:v>
                </c:pt>
                <c:pt idx="7801">
                  <c:v>43426.083333333336</c:v>
                </c:pt>
                <c:pt idx="7802">
                  <c:v>43426.125</c:v>
                </c:pt>
                <c:pt idx="7803">
                  <c:v>43426.166666666664</c:v>
                </c:pt>
                <c:pt idx="7804">
                  <c:v>43426.208333333336</c:v>
                </c:pt>
                <c:pt idx="7805">
                  <c:v>43426.25</c:v>
                </c:pt>
                <c:pt idx="7806">
                  <c:v>43426.291666666664</c:v>
                </c:pt>
                <c:pt idx="7807">
                  <c:v>43426.333333333336</c:v>
                </c:pt>
                <c:pt idx="7808">
                  <c:v>43426.375</c:v>
                </c:pt>
                <c:pt idx="7809">
                  <c:v>43426.416666666664</c:v>
                </c:pt>
                <c:pt idx="7810">
                  <c:v>43426.458333333336</c:v>
                </c:pt>
                <c:pt idx="7811">
                  <c:v>43426.5</c:v>
                </c:pt>
                <c:pt idx="7812">
                  <c:v>43426.541666666664</c:v>
                </c:pt>
                <c:pt idx="7813">
                  <c:v>43426.583333333336</c:v>
                </c:pt>
                <c:pt idx="7814">
                  <c:v>43426.625</c:v>
                </c:pt>
                <c:pt idx="7815">
                  <c:v>43426.666666666664</c:v>
                </c:pt>
                <c:pt idx="7816">
                  <c:v>43426.708333333336</c:v>
                </c:pt>
                <c:pt idx="7817">
                  <c:v>43426.75</c:v>
                </c:pt>
                <c:pt idx="7818">
                  <c:v>43426.791666666664</c:v>
                </c:pt>
                <c:pt idx="7819">
                  <c:v>43426.833333333336</c:v>
                </c:pt>
                <c:pt idx="7820">
                  <c:v>43426.875</c:v>
                </c:pt>
                <c:pt idx="7821">
                  <c:v>43426.916666666664</c:v>
                </c:pt>
                <c:pt idx="7822">
                  <c:v>43426.958333333336</c:v>
                </c:pt>
                <c:pt idx="7823">
                  <c:v>43427</c:v>
                </c:pt>
                <c:pt idx="7824">
                  <c:v>43427.041666666664</c:v>
                </c:pt>
                <c:pt idx="7825">
                  <c:v>43427.083333333336</c:v>
                </c:pt>
                <c:pt idx="7826">
                  <c:v>43427.125</c:v>
                </c:pt>
                <c:pt idx="7827">
                  <c:v>43427.166666666664</c:v>
                </c:pt>
                <c:pt idx="7828">
                  <c:v>43427.208333333336</c:v>
                </c:pt>
                <c:pt idx="7829">
                  <c:v>43427.25</c:v>
                </c:pt>
                <c:pt idx="7830">
                  <c:v>43427.291666666664</c:v>
                </c:pt>
                <c:pt idx="7831">
                  <c:v>43427.333333333336</c:v>
                </c:pt>
                <c:pt idx="7832">
                  <c:v>43427.375</c:v>
                </c:pt>
                <c:pt idx="7833">
                  <c:v>43427.416666666664</c:v>
                </c:pt>
                <c:pt idx="7834">
                  <c:v>43427.458333333336</c:v>
                </c:pt>
                <c:pt idx="7835">
                  <c:v>43427.5</c:v>
                </c:pt>
                <c:pt idx="7836">
                  <c:v>43427.541666666664</c:v>
                </c:pt>
                <c:pt idx="7837">
                  <c:v>43427.583333333336</c:v>
                </c:pt>
                <c:pt idx="7838">
                  <c:v>43427.625</c:v>
                </c:pt>
                <c:pt idx="7839">
                  <c:v>43427.666666666664</c:v>
                </c:pt>
                <c:pt idx="7840">
                  <c:v>43427.708333333336</c:v>
                </c:pt>
                <c:pt idx="7841">
                  <c:v>43427.75</c:v>
                </c:pt>
                <c:pt idx="7842">
                  <c:v>43427.791666666664</c:v>
                </c:pt>
                <c:pt idx="7843">
                  <c:v>43427.833333333336</c:v>
                </c:pt>
                <c:pt idx="7844">
                  <c:v>43427.875</c:v>
                </c:pt>
                <c:pt idx="7845">
                  <c:v>43427.916666666664</c:v>
                </c:pt>
                <c:pt idx="7846">
                  <c:v>43427.958333333336</c:v>
                </c:pt>
                <c:pt idx="7847">
                  <c:v>43428</c:v>
                </c:pt>
                <c:pt idx="7848">
                  <c:v>43428.041666666664</c:v>
                </c:pt>
                <c:pt idx="7849">
                  <c:v>43428.083333333336</c:v>
                </c:pt>
                <c:pt idx="7850">
                  <c:v>43428.125</c:v>
                </c:pt>
                <c:pt idx="7851">
                  <c:v>43428.166666666664</c:v>
                </c:pt>
                <c:pt idx="7852">
                  <c:v>43428.208333333336</c:v>
                </c:pt>
                <c:pt idx="7853">
                  <c:v>43428.25</c:v>
                </c:pt>
                <c:pt idx="7854">
                  <c:v>43428.291666666664</c:v>
                </c:pt>
                <c:pt idx="7855">
                  <c:v>43428.333333333336</c:v>
                </c:pt>
                <c:pt idx="7856">
                  <c:v>43428.375</c:v>
                </c:pt>
                <c:pt idx="7857">
                  <c:v>43428.416666666664</c:v>
                </c:pt>
                <c:pt idx="7858">
                  <c:v>43428.458333333336</c:v>
                </c:pt>
                <c:pt idx="7859">
                  <c:v>43428.5</c:v>
                </c:pt>
                <c:pt idx="7860">
                  <c:v>43428.541666666664</c:v>
                </c:pt>
                <c:pt idx="7861">
                  <c:v>43428.583333333336</c:v>
                </c:pt>
                <c:pt idx="7862">
                  <c:v>43428.625</c:v>
                </c:pt>
                <c:pt idx="7863">
                  <c:v>43428.666666666664</c:v>
                </c:pt>
                <c:pt idx="7864">
                  <c:v>43428.708333333336</c:v>
                </c:pt>
                <c:pt idx="7865">
                  <c:v>43428.75</c:v>
                </c:pt>
                <c:pt idx="7866">
                  <c:v>43428.791666666664</c:v>
                </c:pt>
                <c:pt idx="7867">
                  <c:v>43428.833333333336</c:v>
                </c:pt>
                <c:pt idx="7868">
                  <c:v>43428.875</c:v>
                </c:pt>
                <c:pt idx="7869">
                  <c:v>43428.916666666664</c:v>
                </c:pt>
                <c:pt idx="7870">
                  <c:v>43428.958333333336</c:v>
                </c:pt>
                <c:pt idx="7871">
                  <c:v>43429</c:v>
                </c:pt>
                <c:pt idx="7872">
                  <c:v>43429.041666666664</c:v>
                </c:pt>
                <c:pt idx="7873">
                  <c:v>43429.083333333336</c:v>
                </c:pt>
                <c:pt idx="7874">
                  <c:v>43429.125</c:v>
                </c:pt>
                <c:pt idx="7875">
                  <c:v>43429.166666666664</c:v>
                </c:pt>
                <c:pt idx="7876">
                  <c:v>43429.208333333336</c:v>
                </c:pt>
                <c:pt idx="7877">
                  <c:v>43429.25</c:v>
                </c:pt>
                <c:pt idx="7878">
                  <c:v>43429.291666666664</c:v>
                </c:pt>
                <c:pt idx="7879">
                  <c:v>43429.333333333336</c:v>
                </c:pt>
                <c:pt idx="7880">
                  <c:v>43429.375</c:v>
                </c:pt>
                <c:pt idx="7881">
                  <c:v>43429.416666666664</c:v>
                </c:pt>
                <c:pt idx="7882">
                  <c:v>43429.458333333336</c:v>
                </c:pt>
                <c:pt idx="7883">
                  <c:v>43429.5</c:v>
                </c:pt>
                <c:pt idx="7884">
                  <c:v>43429.541666666664</c:v>
                </c:pt>
                <c:pt idx="7885">
                  <c:v>43429.583333333336</c:v>
                </c:pt>
                <c:pt idx="7886">
                  <c:v>43429.625</c:v>
                </c:pt>
                <c:pt idx="7887">
                  <c:v>43429.666666666664</c:v>
                </c:pt>
                <c:pt idx="7888">
                  <c:v>43429.708333333336</c:v>
                </c:pt>
                <c:pt idx="7889">
                  <c:v>43429.75</c:v>
                </c:pt>
                <c:pt idx="7890">
                  <c:v>43429.791666666664</c:v>
                </c:pt>
                <c:pt idx="7891">
                  <c:v>43429.833333333336</c:v>
                </c:pt>
                <c:pt idx="7892">
                  <c:v>43429.875</c:v>
                </c:pt>
                <c:pt idx="7893">
                  <c:v>43429.916666666664</c:v>
                </c:pt>
                <c:pt idx="7894">
                  <c:v>43429.958333333336</c:v>
                </c:pt>
                <c:pt idx="7895">
                  <c:v>43430</c:v>
                </c:pt>
                <c:pt idx="7896">
                  <c:v>43430.041666666664</c:v>
                </c:pt>
                <c:pt idx="7897">
                  <c:v>43430.083333333336</c:v>
                </c:pt>
                <c:pt idx="7898">
                  <c:v>43430.125</c:v>
                </c:pt>
                <c:pt idx="7899">
                  <c:v>43430.166666666664</c:v>
                </c:pt>
                <c:pt idx="7900">
                  <c:v>43430.208333333336</c:v>
                </c:pt>
                <c:pt idx="7901">
                  <c:v>43430.25</c:v>
                </c:pt>
                <c:pt idx="7902">
                  <c:v>43430.291666666664</c:v>
                </c:pt>
                <c:pt idx="7903">
                  <c:v>43430.333333333336</c:v>
                </c:pt>
                <c:pt idx="7904">
                  <c:v>43430.375</c:v>
                </c:pt>
                <c:pt idx="7905">
                  <c:v>43430.416666666664</c:v>
                </c:pt>
                <c:pt idx="7906">
                  <c:v>43430.458333333336</c:v>
                </c:pt>
                <c:pt idx="7907">
                  <c:v>43430.5</c:v>
                </c:pt>
                <c:pt idx="7908">
                  <c:v>43430.541666666664</c:v>
                </c:pt>
                <c:pt idx="7909">
                  <c:v>43430.583333333336</c:v>
                </c:pt>
                <c:pt idx="7910">
                  <c:v>43430.625</c:v>
                </c:pt>
                <c:pt idx="7911">
                  <c:v>43430.666666666664</c:v>
                </c:pt>
                <c:pt idx="7912">
                  <c:v>43430.708333333336</c:v>
                </c:pt>
                <c:pt idx="7913">
                  <c:v>43430.75</c:v>
                </c:pt>
                <c:pt idx="7914">
                  <c:v>43430.791666666664</c:v>
                </c:pt>
                <c:pt idx="7915">
                  <c:v>43430.833333333336</c:v>
                </c:pt>
                <c:pt idx="7916">
                  <c:v>43430.875</c:v>
                </c:pt>
                <c:pt idx="7917">
                  <c:v>43430.916666666664</c:v>
                </c:pt>
                <c:pt idx="7918">
                  <c:v>43430.958333333336</c:v>
                </c:pt>
                <c:pt idx="7919">
                  <c:v>43431</c:v>
                </c:pt>
                <c:pt idx="7920">
                  <c:v>43431.041666666664</c:v>
                </c:pt>
                <c:pt idx="7921">
                  <c:v>43431.083333333336</c:v>
                </c:pt>
                <c:pt idx="7922">
                  <c:v>43431.125</c:v>
                </c:pt>
                <c:pt idx="7923">
                  <c:v>43431.166666666664</c:v>
                </c:pt>
                <c:pt idx="7924">
                  <c:v>43431.208333333336</c:v>
                </c:pt>
                <c:pt idx="7925">
                  <c:v>43431.25</c:v>
                </c:pt>
                <c:pt idx="7926">
                  <c:v>43431.291666666664</c:v>
                </c:pt>
                <c:pt idx="7927">
                  <c:v>43431.333333333336</c:v>
                </c:pt>
                <c:pt idx="7928">
                  <c:v>43431.375</c:v>
                </c:pt>
                <c:pt idx="7929">
                  <c:v>43431.416666666664</c:v>
                </c:pt>
                <c:pt idx="7930">
                  <c:v>43431.458333333336</c:v>
                </c:pt>
                <c:pt idx="7931">
                  <c:v>43431.5</c:v>
                </c:pt>
                <c:pt idx="7932">
                  <c:v>43431.541666666664</c:v>
                </c:pt>
                <c:pt idx="7933">
                  <c:v>43431.583333333336</c:v>
                </c:pt>
                <c:pt idx="7934">
                  <c:v>43431.625</c:v>
                </c:pt>
                <c:pt idx="7935">
                  <c:v>43431.666666666664</c:v>
                </c:pt>
                <c:pt idx="7936">
                  <c:v>43431.708333333336</c:v>
                </c:pt>
                <c:pt idx="7937">
                  <c:v>43431.75</c:v>
                </c:pt>
                <c:pt idx="7938">
                  <c:v>43431.791666666664</c:v>
                </c:pt>
                <c:pt idx="7939">
                  <c:v>43431.833333333336</c:v>
                </c:pt>
                <c:pt idx="7940">
                  <c:v>43431.875</c:v>
                </c:pt>
                <c:pt idx="7941">
                  <c:v>43431.916666666664</c:v>
                </c:pt>
                <c:pt idx="7942">
                  <c:v>43431.958333333336</c:v>
                </c:pt>
                <c:pt idx="7943">
                  <c:v>43432</c:v>
                </c:pt>
                <c:pt idx="7944">
                  <c:v>43432.041666666664</c:v>
                </c:pt>
                <c:pt idx="7945">
                  <c:v>43432.083333333336</c:v>
                </c:pt>
                <c:pt idx="7946">
                  <c:v>43432.125</c:v>
                </c:pt>
                <c:pt idx="7947">
                  <c:v>43432.166666666664</c:v>
                </c:pt>
                <c:pt idx="7948">
                  <c:v>43432.208333333336</c:v>
                </c:pt>
                <c:pt idx="7949">
                  <c:v>43432.25</c:v>
                </c:pt>
                <c:pt idx="7950">
                  <c:v>43432.291666666664</c:v>
                </c:pt>
                <c:pt idx="7951">
                  <c:v>43432.333333333336</c:v>
                </c:pt>
                <c:pt idx="7952">
                  <c:v>43432.375</c:v>
                </c:pt>
                <c:pt idx="7953">
                  <c:v>43432.416666666664</c:v>
                </c:pt>
                <c:pt idx="7954">
                  <c:v>43432.458333333336</c:v>
                </c:pt>
                <c:pt idx="7955">
                  <c:v>43432.5</c:v>
                </c:pt>
                <c:pt idx="7956">
                  <c:v>43432.541666666664</c:v>
                </c:pt>
                <c:pt idx="7957">
                  <c:v>43432.583333333336</c:v>
                </c:pt>
                <c:pt idx="7958">
                  <c:v>43432.625</c:v>
                </c:pt>
                <c:pt idx="7959">
                  <c:v>43432.666666666664</c:v>
                </c:pt>
                <c:pt idx="7960">
                  <c:v>43432.708333333336</c:v>
                </c:pt>
                <c:pt idx="7961">
                  <c:v>43432.75</c:v>
                </c:pt>
                <c:pt idx="7962">
                  <c:v>43432.791666666664</c:v>
                </c:pt>
                <c:pt idx="7963">
                  <c:v>43432.833333333336</c:v>
                </c:pt>
                <c:pt idx="7964">
                  <c:v>43432.875</c:v>
                </c:pt>
                <c:pt idx="7965">
                  <c:v>43432.916666666664</c:v>
                </c:pt>
                <c:pt idx="7966">
                  <c:v>43432.958333333336</c:v>
                </c:pt>
                <c:pt idx="7967">
                  <c:v>43433</c:v>
                </c:pt>
                <c:pt idx="7968">
                  <c:v>43433.041666666664</c:v>
                </c:pt>
                <c:pt idx="7969">
                  <c:v>43433.083333333336</c:v>
                </c:pt>
                <c:pt idx="7970">
                  <c:v>43433.125</c:v>
                </c:pt>
                <c:pt idx="7971">
                  <c:v>43433.166666666664</c:v>
                </c:pt>
                <c:pt idx="7972">
                  <c:v>43433.208333333336</c:v>
                </c:pt>
                <c:pt idx="7973">
                  <c:v>43433.25</c:v>
                </c:pt>
                <c:pt idx="7974">
                  <c:v>43433.291666666664</c:v>
                </c:pt>
                <c:pt idx="7975">
                  <c:v>43433.333333333336</c:v>
                </c:pt>
                <c:pt idx="7976">
                  <c:v>43433.375</c:v>
                </c:pt>
                <c:pt idx="7977">
                  <c:v>43433.416666666664</c:v>
                </c:pt>
                <c:pt idx="7978">
                  <c:v>43433.458333333336</c:v>
                </c:pt>
                <c:pt idx="7979">
                  <c:v>43433.5</c:v>
                </c:pt>
                <c:pt idx="7980">
                  <c:v>43433.541666666664</c:v>
                </c:pt>
                <c:pt idx="7981">
                  <c:v>43433.583333333336</c:v>
                </c:pt>
                <c:pt idx="7982">
                  <c:v>43433.625</c:v>
                </c:pt>
                <c:pt idx="7983">
                  <c:v>43433.666666666664</c:v>
                </c:pt>
                <c:pt idx="7984">
                  <c:v>43433.708333333336</c:v>
                </c:pt>
                <c:pt idx="7985">
                  <c:v>43433.75</c:v>
                </c:pt>
                <c:pt idx="7986">
                  <c:v>43433.791666666664</c:v>
                </c:pt>
                <c:pt idx="7987">
                  <c:v>43433.833333333336</c:v>
                </c:pt>
                <c:pt idx="7988">
                  <c:v>43433.875</c:v>
                </c:pt>
                <c:pt idx="7989">
                  <c:v>43433.916666666664</c:v>
                </c:pt>
                <c:pt idx="7990">
                  <c:v>43433.958333333336</c:v>
                </c:pt>
                <c:pt idx="7991">
                  <c:v>43434</c:v>
                </c:pt>
                <c:pt idx="7992">
                  <c:v>43434.041666666664</c:v>
                </c:pt>
                <c:pt idx="7993">
                  <c:v>43434.083333333336</c:v>
                </c:pt>
                <c:pt idx="7994">
                  <c:v>43434.125</c:v>
                </c:pt>
                <c:pt idx="7995">
                  <c:v>43434.166666666664</c:v>
                </c:pt>
                <c:pt idx="7996">
                  <c:v>43434.208333333336</c:v>
                </c:pt>
                <c:pt idx="7997">
                  <c:v>43434.25</c:v>
                </c:pt>
                <c:pt idx="7998">
                  <c:v>43434.291666666664</c:v>
                </c:pt>
                <c:pt idx="7999">
                  <c:v>43434.333333333336</c:v>
                </c:pt>
                <c:pt idx="8000">
                  <c:v>43434.375</c:v>
                </c:pt>
                <c:pt idx="8001">
                  <c:v>43434.416666666664</c:v>
                </c:pt>
                <c:pt idx="8002">
                  <c:v>43434.458333333336</c:v>
                </c:pt>
                <c:pt idx="8003">
                  <c:v>43434.5</c:v>
                </c:pt>
                <c:pt idx="8004">
                  <c:v>43434.541666666664</c:v>
                </c:pt>
                <c:pt idx="8005">
                  <c:v>43434.583333333336</c:v>
                </c:pt>
                <c:pt idx="8006">
                  <c:v>43434.625</c:v>
                </c:pt>
                <c:pt idx="8007">
                  <c:v>43434.666666666664</c:v>
                </c:pt>
                <c:pt idx="8008">
                  <c:v>43434.708333333336</c:v>
                </c:pt>
                <c:pt idx="8009">
                  <c:v>43434.75</c:v>
                </c:pt>
                <c:pt idx="8010">
                  <c:v>43434.791666666664</c:v>
                </c:pt>
                <c:pt idx="8011">
                  <c:v>43434.833333333336</c:v>
                </c:pt>
                <c:pt idx="8012">
                  <c:v>43434.875</c:v>
                </c:pt>
                <c:pt idx="8013">
                  <c:v>43434.916666666664</c:v>
                </c:pt>
                <c:pt idx="8014">
                  <c:v>43434.958333333336</c:v>
                </c:pt>
                <c:pt idx="8015">
                  <c:v>43435</c:v>
                </c:pt>
                <c:pt idx="8016">
                  <c:v>43435.041666666664</c:v>
                </c:pt>
                <c:pt idx="8017">
                  <c:v>43435.083333333336</c:v>
                </c:pt>
                <c:pt idx="8018">
                  <c:v>43435.125</c:v>
                </c:pt>
                <c:pt idx="8019">
                  <c:v>43435.166666666664</c:v>
                </c:pt>
                <c:pt idx="8020">
                  <c:v>43435.208333333336</c:v>
                </c:pt>
                <c:pt idx="8021">
                  <c:v>43435.25</c:v>
                </c:pt>
                <c:pt idx="8022">
                  <c:v>43435.291666666664</c:v>
                </c:pt>
                <c:pt idx="8023">
                  <c:v>43435.333333333336</c:v>
                </c:pt>
                <c:pt idx="8024">
                  <c:v>43435.375</c:v>
                </c:pt>
                <c:pt idx="8025">
                  <c:v>43435.416666666664</c:v>
                </c:pt>
                <c:pt idx="8026">
                  <c:v>43435.458333333336</c:v>
                </c:pt>
                <c:pt idx="8027">
                  <c:v>43435.5</c:v>
                </c:pt>
                <c:pt idx="8028">
                  <c:v>43435.541666666664</c:v>
                </c:pt>
                <c:pt idx="8029">
                  <c:v>43435.583333333336</c:v>
                </c:pt>
                <c:pt idx="8030">
                  <c:v>43435.625</c:v>
                </c:pt>
                <c:pt idx="8031">
                  <c:v>43435.666666666664</c:v>
                </c:pt>
                <c:pt idx="8032">
                  <c:v>43435.708333333336</c:v>
                </c:pt>
                <c:pt idx="8033">
                  <c:v>43435.75</c:v>
                </c:pt>
                <c:pt idx="8034">
                  <c:v>43435.791666666664</c:v>
                </c:pt>
                <c:pt idx="8035">
                  <c:v>43435.833333333336</c:v>
                </c:pt>
                <c:pt idx="8036">
                  <c:v>43435.875</c:v>
                </c:pt>
                <c:pt idx="8037">
                  <c:v>43435.916666666664</c:v>
                </c:pt>
                <c:pt idx="8038">
                  <c:v>43435.958333333336</c:v>
                </c:pt>
                <c:pt idx="8039">
                  <c:v>43436</c:v>
                </c:pt>
                <c:pt idx="8040">
                  <c:v>43436.041666666664</c:v>
                </c:pt>
                <c:pt idx="8041">
                  <c:v>43436.083333333336</c:v>
                </c:pt>
                <c:pt idx="8042">
                  <c:v>43436.125</c:v>
                </c:pt>
                <c:pt idx="8043">
                  <c:v>43436.166666666664</c:v>
                </c:pt>
                <c:pt idx="8044">
                  <c:v>43436.208333333336</c:v>
                </c:pt>
                <c:pt idx="8045">
                  <c:v>43436.25</c:v>
                </c:pt>
                <c:pt idx="8046">
                  <c:v>43436.291666666664</c:v>
                </c:pt>
                <c:pt idx="8047">
                  <c:v>43436.333333333336</c:v>
                </c:pt>
                <c:pt idx="8048">
                  <c:v>43436.375</c:v>
                </c:pt>
                <c:pt idx="8049">
                  <c:v>43436.416666666664</c:v>
                </c:pt>
                <c:pt idx="8050">
                  <c:v>43436.458333333336</c:v>
                </c:pt>
                <c:pt idx="8051">
                  <c:v>43436.5</c:v>
                </c:pt>
                <c:pt idx="8052">
                  <c:v>43436.541666666664</c:v>
                </c:pt>
                <c:pt idx="8053">
                  <c:v>43436.583333333336</c:v>
                </c:pt>
                <c:pt idx="8054">
                  <c:v>43436.625</c:v>
                </c:pt>
                <c:pt idx="8055">
                  <c:v>43436.666666666664</c:v>
                </c:pt>
                <c:pt idx="8056">
                  <c:v>43436.708333333336</c:v>
                </c:pt>
                <c:pt idx="8057">
                  <c:v>43436.75</c:v>
                </c:pt>
                <c:pt idx="8058">
                  <c:v>43436.791666666664</c:v>
                </c:pt>
                <c:pt idx="8059">
                  <c:v>43436.833333333336</c:v>
                </c:pt>
                <c:pt idx="8060">
                  <c:v>43436.875</c:v>
                </c:pt>
                <c:pt idx="8061">
                  <c:v>43436.916666666664</c:v>
                </c:pt>
                <c:pt idx="8062">
                  <c:v>43436.958333333336</c:v>
                </c:pt>
                <c:pt idx="8063">
                  <c:v>43437</c:v>
                </c:pt>
                <c:pt idx="8064">
                  <c:v>43437.041666666664</c:v>
                </c:pt>
                <c:pt idx="8065">
                  <c:v>43437.083333333336</c:v>
                </c:pt>
                <c:pt idx="8066">
                  <c:v>43437.125</c:v>
                </c:pt>
                <c:pt idx="8067">
                  <c:v>43437.166666666664</c:v>
                </c:pt>
                <c:pt idx="8068">
                  <c:v>43437.208333333336</c:v>
                </c:pt>
                <c:pt idx="8069">
                  <c:v>43437.25</c:v>
                </c:pt>
                <c:pt idx="8070">
                  <c:v>43437.291666666664</c:v>
                </c:pt>
                <c:pt idx="8071">
                  <c:v>43437.333333333336</c:v>
                </c:pt>
                <c:pt idx="8072">
                  <c:v>43437.375</c:v>
                </c:pt>
                <c:pt idx="8073">
                  <c:v>43437.416666666664</c:v>
                </c:pt>
                <c:pt idx="8074">
                  <c:v>43437.458333333336</c:v>
                </c:pt>
                <c:pt idx="8075">
                  <c:v>43437.5</c:v>
                </c:pt>
                <c:pt idx="8076">
                  <c:v>43437.541666666664</c:v>
                </c:pt>
                <c:pt idx="8077">
                  <c:v>43437.583333333336</c:v>
                </c:pt>
                <c:pt idx="8078">
                  <c:v>43437.625</c:v>
                </c:pt>
                <c:pt idx="8079">
                  <c:v>43437.666666666664</c:v>
                </c:pt>
                <c:pt idx="8080">
                  <c:v>43437.708333333336</c:v>
                </c:pt>
                <c:pt idx="8081">
                  <c:v>43437.75</c:v>
                </c:pt>
                <c:pt idx="8082">
                  <c:v>43437.791666666664</c:v>
                </c:pt>
                <c:pt idx="8083">
                  <c:v>43437.833333333336</c:v>
                </c:pt>
                <c:pt idx="8084">
                  <c:v>43437.875</c:v>
                </c:pt>
                <c:pt idx="8085">
                  <c:v>43437.916666666664</c:v>
                </c:pt>
                <c:pt idx="8086">
                  <c:v>43437.958333333336</c:v>
                </c:pt>
                <c:pt idx="8087">
                  <c:v>43438</c:v>
                </c:pt>
                <c:pt idx="8088">
                  <c:v>43438.041666666664</c:v>
                </c:pt>
                <c:pt idx="8089">
                  <c:v>43438.083333333336</c:v>
                </c:pt>
                <c:pt idx="8090">
                  <c:v>43438.125</c:v>
                </c:pt>
                <c:pt idx="8091">
                  <c:v>43438.166666666664</c:v>
                </c:pt>
                <c:pt idx="8092">
                  <c:v>43438.208333333336</c:v>
                </c:pt>
                <c:pt idx="8093">
                  <c:v>43438.25</c:v>
                </c:pt>
                <c:pt idx="8094">
                  <c:v>43438.291666666664</c:v>
                </c:pt>
                <c:pt idx="8095">
                  <c:v>43438.333333333336</c:v>
                </c:pt>
                <c:pt idx="8096">
                  <c:v>43438.375</c:v>
                </c:pt>
                <c:pt idx="8097">
                  <c:v>43438.416666666664</c:v>
                </c:pt>
                <c:pt idx="8098">
                  <c:v>43438.458333333336</c:v>
                </c:pt>
                <c:pt idx="8099">
                  <c:v>43438.5</c:v>
                </c:pt>
                <c:pt idx="8100">
                  <c:v>43438.541666666664</c:v>
                </c:pt>
                <c:pt idx="8101">
                  <c:v>43438.583333333336</c:v>
                </c:pt>
                <c:pt idx="8102">
                  <c:v>43438.625</c:v>
                </c:pt>
                <c:pt idx="8103">
                  <c:v>43438.666666666664</c:v>
                </c:pt>
                <c:pt idx="8104">
                  <c:v>43438.708333333336</c:v>
                </c:pt>
                <c:pt idx="8105">
                  <c:v>43438.75</c:v>
                </c:pt>
                <c:pt idx="8106">
                  <c:v>43438.791666666664</c:v>
                </c:pt>
                <c:pt idx="8107">
                  <c:v>43438.833333333336</c:v>
                </c:pt>
                <c:pt idx="8108">
                  <c:v>43438.875</c:v>
                </c:pt>
                <c:pt idx="8109">
                  <c:v>43438.916666666664</c:v>
                </c:pt>
                <c:pt idx="8110">
                  <c:v>43438.958333333336</c:v>
                </c:pt>
                <c:pt idx="8111">
                  <c:v>43439</c:v>
                </c:pt>
                <c:pt idx="8112">
                  <c:v>43439.041666666664</c:v>
                </c:pt>
                <c:pt idx="8113">
                  <c:v>43439.083333333336</c:v>
                </c:pt>
                <c:pt idx="8114">
                  <c:v>43439.125</c:v>
                </c:pt>
                <c:pt idx="8115">
                  <c:v>43439.166666666664</c:v>
                </c:pt>
                <c:pt idx="8116">
                  <c:v>43439.208333333336</c:v>
                </c:pt>
                <c:pt idx="8117">
                  <c:v>43439.25</c:v>
                </c:pt>
                <c:pt idx="8118">
                  <c:v>43439.291666666664</c:v>
                </c:pt>
                <c:pt idx="8119">
                  <c:v>43439.333333333336</c:v>
                </c:pt>
                <c:pt idx="8120">
                  <c:v>43439.375</c:v>
                </c:pt>
                <c:pt idx="8121">
                  <c:v>43439.416666666664</c:v>
                </c:pt>
                <c:pt idx="8122">
                  <c:v>43439.458333333336</c:v>
                </c:pt>
                <c:pt idx="8123">
                  <c:v>43439.5</c:v>
                </c:pt>
                <c:pt idx="8124">
                  <c:v>43439.541666666664</c:v>
                </c:pt>
                <c:pt idx="8125">
                  <c:v>43439.583333333336</c:v>
                </c:pt>
                <c:pt idx="8126">
                  <c:v>43439.625</c:v>
                </c:pt>
                <c:pt idx="8127">
                  <c:v>43439.666666666664</c:v>
                </c:pt>
                <c:pt idx="8128">
                  <c:v>43439.708333333336</c:v>
                </c:pt>
                <c:pt idx="8129">
                  <c:v>43439.75</c:v>
                </c:pt>
                <c:pt idx="8130">
                  <c:v>43439.791666666664</c:v>
                </c:pt>
                <c:pt idx="8131">
                  <c:v>43439.833333333336</c:v>
                </c:pt>
                <c:pt idx="8132">
                  <c:v>43439.875</c:v>
                </c:pt>
                <c:pt idx="8133">
                  <c:v>43439.916666666664</c:v>
                </c:pt>
                <c:pt idx="8134">
                  <c:v>43439.958333333336</c:v>
                </c:pt>
                <c:pt idx="8135">
                  <c:v>43440</c:v>
                </c:pt>
                <c:pt idx="8136">
                  <c:v>43440.041666666664</c:v>
                </c:pt>
                <c:pt idx="8137">
                  <c:v>43440.083333333336</c:v>
                </c:pt>
                <c:pt idx="8138">
                  <c:v>43440.125</c:v>
                </c:pt>
                <c:pt idx="8139">
                  <c:v>43440.166666666664</c:v>
                </c:pt>
                <c:pt idx="8140">
                  <c:v>43440.208333333336</c:v>
                </c:pt>
                <c:pt idx="8141">
                  <c:v>43440.25</c:v>
                </c:pt>
                <c:pt idx="8142">
                  <c:v>43440.291666666664</c:v>
                </c:pt>
                <c:pt idx="8143">
                  <c:v>43440.333333333336</c:v>
                </c:pt>
                <c:pt idx="8144">
                  <c:v>43440.375</c:v>
                </c:pt>
                <c:pt idx="8145">
                  <c:v>43440.416666666664</c:v>
                </c:pt>
                <c:pt idx="8146">
                  <c:v>43440.458333333336</c:v>
                </c:pt>
                <c:pt idx="8147">
                  <c:v>43440.5</c:v>
                </c:pt>
                <c:pt idx="8148">
                  <c:v>43440.541666666664</c:v>
                </c:pt>
                <c:pt idx="8149">
                  <c:v>43440.583333333336</c:v>
                </c:pt>
                <c:pt idx="8150">
                  <c:v>43440.625</c:v>
                </c:pt>
                <c:pt idx="8151">
                  <c:v>43440.666666666664</c:v>
                </c:pt>
                <c:pt idx="8152">
                  <c:v>43440.708333333336</c:v>
                </c:pt>
                <c:pt idx="8153">
                  <c:v>43440.75</c:v>
                </c:pt>
                <c:pt idx="8154">
                  <c:v>43440.791666666664</c:v>
                </c:pt>
                <c:pt idx="8155">
                  <c:v>43440.833333333336</c:v>
                </c:pt>
                <c:pt idx="8156">
                  <c:v>43440.875</c:v>
                </c:pt>
                <c:pt idx="8157">
                  <c:v>43440.916666666664</c:v>
                </c:pt>
                <c:pt idx="8158">
                  <c:v>43440.958333333336</c:v>
                </c:pt>
                <c:pt idx="8159">
                  <c:v>43441</c:v>
                </c:pt>
                <c:pt idx="8160">
                  <c:v>43441.041666666664</c:v>
                </c:pt>
                <c:pt idx="8161">
                  <c:v>43441.083333333336</c:v>
                </c:pt>
                <c:pt idx="8162">
                  <c:v>43441.125</c:v>
                </c:pt>
                <c:pt idx="8163">
                  <c:v>43441.166666666664</c:v>
                </c:pt>
                <c:pt idx="8164">
                  <c:v>43441.208333333336</c:v>
                </c:pt>
                <c:pt idx="8165">
                  <c:v>43441.25</c:v>
                </c:pt>
                <c:pt idx="8166">
                  <c:v>43441.291666666664</c:v>
                </c:pt>
                <c:pt idx="8167">
                  <c:v>43441.333333333336</c:v>
                </c:pt>
                <c:pt idx="8168">
                  <c:v>43441.375</c:v>
                </c:pt>
                <c:pt idx="8169">
                  <c:v>43441.416666666664</c:v>
                </c:pt>
                <c:pt idx="8170">
                  <c:v>43441.458333333336</c:v>
                </c:pt>
                <c:pt idx="8171">
                  <c:v>43441.5</c:v>
                </c:pt>
                <c:pt idx="8172">
                  <c:v>43441.541666666664</c:v>
                </c:pt>
                <c:pt idx="8173">
                  <c:v>43441.583333333336</c:v>
                </c:pt>
                <c:pt idx="8174">
                  <c:v>43441.625</c:v>
                </c:pt>
                <c:pt idx="8175">
                  <c:v>43441.666666666664</c:v>
                </c:pt>
                <c:pt idx="8176">
                  <c:v>43441.708333333336</c:v>
                </c:pt>
                <c:pt idx="8177">
                  <c:v>43441.75</c:v>
                </c:pt>
                <c:pt idx="8178">
                  <c:v>43441.791666666664</c:v>
                </c:pt>
                <c:pt idx="8179">
                  <c:v>43441.833333333336</c:v>
                </c:pt>
                <c:pt idx="8180">
                  <c:v>43441.875</c:v>
                </c:pt>
                <c:pt idx="8181">
                  <c:v>43441.916666666664</c:v>
                </c:pt>
                <c:pt idx="8182">
                  <c:v>43441.958333333336</c:v>
                </c:pt>
                <c:pt idx="8183">
                  <c:v>43442</c:v>
                </c:pt>
                <c:pt idx="8184">
                  <c:v>43442.041666666664</c:v>
                </c:pt>
                <c:pt idx="8185">
                  <c:v>43442.083333333336</c:v>
                </c:pt>
                <c:pt idx="8186">
                  <c:v>43442.125</c:v>
                </c:pt>
                <c:pt idx="8187">
                  <c:v>43442.166666666664</c:v>
                </c:pt>
                <c:pt idx="8188">
                  <c:v>43442.208333333336</c:v>
                </c:pt>
                <c:pt idx="8189">
                  <c:v>43442.25</c:v>
                </c:pt>
                <c:pt idx="8190">
                  <c:v>43442.291666666664</c:v>
                </c:pt>
                <c:pt idx="8191">
                  <c:v>43442.333333333336</c:v>
                </c:pt>
                <c:pt idx="8192">
                  <c:v>43442.375</c:v>
                </c:pt>
                <c:pt idx="8193">
                  <c:v>43442.416666666664</c:v>
                </c:pt>
                <c:pt idx="8194">
                  <c:v>43442.458333333336</c:v>
                </c:pt>
                <c:pt idx="8195">
                  <c:v>43442.5</c:v>
                </c:pt>
                <c:pt idx="8196">
                  <c:v>43442.541666666664</c:v>
                </c:pt>
                <c:pt idx="8197">
                  <c:v>43442.583333333336</c:v>
                </c:pt>
                <c:pt idx="8198">
                  <c:v>43442.625</c:v>
                </c:pt>
                <c:pt idx="8199">
                  <c:v>43442.666666666664</c:v>
                </c:pt>
                <c:pt idx="8200">
                  <c:v>43442.708333333336</c:v>
                </c:pt>
                <c:pt idx="8201">
                  <c:v>43442.75</c:v>
                </c:pt>
                <c:pt idx="8202">
                  <c:v>43442.791666666664</c:v>
                </c:pt>
                <c:pt idx="8203">
                  <c:v>43442.833333333336</c:v>
                </c:pt>
                <c:pt idx="8204">
                  <c:v>43442.875</c:v>
                </c:pt>
                <c:pt idx="8205">
                  <c:v>43442.916666666664</c:v>
                </c:pt>
                <c:pt idx="8206">
                  <c:v>43442.958333333336</c:v>
                </c:pt>
                <c:pt idx="8207">
                  <c:v>43443</c:v>
                </c:pt>
                <c:pt idx="8208">
                  <c:v>43443.041666666664</c:v>
                </c:pt>
                <c:pt idx="8209">
                  <c:v>43443.083333333336</c:v>
                </c:pt>
                <c:pt idx="8210">
                  <c:v>43443.125</c:v>
                </c:pt>
                <c:pt idx="8211">
                  <c:v>43443.166666666664</c:v>
                </c:pt>
                <c:pt idx="8212">
                  <c:v>43443.208333333336</c:v>
                </c:pt>
                <c:pt idx="8213">
                  <c:v>43443.25</c:v>
                </c:pt>
                <c:pt idx="8214">
                  <c:v>43443.291666666664</c:v>
                </c:pt>
                <c:pt idx="8215">
                  <c:v>43443.333333333336</c:v>
                </c:pt>
                <c:pt idx="8216">
                  <c:v>43443.375</c:v>
                </c:pt>
                <c:pt idx="8217">
                  <c:v>43443.416666666664</c:v>
                </c:pt>
                <c:pt idx="8218">
                  <c:v>43443.458333333336</c:v>
                </c:pt>
                <c:pt idx="8219">
                  <c:v>43443.5</c:v>
                </c:pt>
                <c:pt idx="8220">
                  <c:v>43443.541666666664</c:v>
                </c:pt>
                <c:pt idx="8221">
                  <c:v>43443.583333333336</c:v>
                </c:pt>
                <c:pt idx="8222">
                  <c:v>43443.625</c:v>
                </c:pt>
                <c:pt idx="8223">
                  <c:v>43443.666666666664</c:v>
                </c:pt>
                <c:pt idx="8224">
                  <c:v>43443.708333333336</c:v>
                </c:pt>
                <c:pt idx="8225">
                  <c:v>43443.75</c:v>
                </c:pt>
                <c:pt idx="8226">
                  <c:v>43443.791666666664</c:v>
                </c:pt>
                <c:pt idx="8227">
                  <c:v>43443.833333333336</c:v>
                </c:pt>
                <c:pt idx="8228">
                  <c:v>43443.875</c:v>
                </c:pt>
                <c:pt idx="8229">
                  <c:v>43443.916666666664</c:v>
                </c:pt>
                <c:pt idx="8230">
                  <c:v>43443.958333333336</c:v>
                </c:pt>
                <c:pt idx="8231">
                  <c:v>43444</c:v>
                </c:pt>
                <c:pt idx="8232">
                  <c:v>43444.041666666664</c:v>
                </c:pt>
                <c:pt idx="8233">
                  <c:v>43444.083333333336</c:v>
                </c:pt>
                <c:pt idx="8234">
                  <c:v>43444.125</c:v>
                </c:pt>
                <c:pt idx="8235">
                  <c:v>43444.166666666664</c:v>
                </c:pt>
                <c:pt idx="8236">
                  <c:v>43444.208333333336</c:v>
                </c:pt>
                <c:pt idx="8237">
                  <c:v>43444.25</c:v>
                </c:pt>
                <c:pt idx="8238">
                  <c:v>43444.291666666664</c:v>
                </c:pt>
                <c:pt idx="8239">
                  <c:v>43444.333333333336</c:v>
                </c:pt>
                <c:pt idx="8240">
                  <c:v>43444.375</c:v>
                </c:pt>
                <c:pt idx="8241">
                  <c:v>43444.416666666664</c:v>
                </c:pt>
                <c:pt idx="8242">
                  <c:v>43444.458333333336</c:v>
                </c:pt>
                <c:pt idx="8243">
                  <c:v>43444.5</c:v>
                </c:pt>
                <c:pt idx="8244">
                  <c:v>43444.541666666664</c:v>
                </c:pt>
                <c:pt idx="8245">
                  <c:v>43444.583333333336</c:v>
                </c:pt>
                <c:pt idx="8246">
                  <c:v>43444.625</c:v>
                </c:pt>
                <c:pt idx="8247">
                  <c:v>43444.666666666664</c:v>
                </c:pt>
                <c:pt idx="8248">
                  <c:v>43444.708333333336</c:v>
                </c:pt>
                <c:pt idx="8249">
                  <c:v>43444.75</c:v>
                </c:pt>
                <c:pt idx="8250">
                  <c:v>43444.791666666664</c:v>
                </c:pt>
                <c:pt idx="8251">
                  <c:v>43444.833333333336</c:v>
                </c:pt>
                <c:pt idx="8252">
                  <c:v>43444.875</c:v>
                </c:pt>
                <c:pt idx="8253">
                  <c:v>43444.916666666664</c:v>
                </c:pt>
                <c:pt idx="8254">
                  <c:v>43444.958333333336</c:v>
                </c:pt>
                <c:pt idx="8255">
                  <c:v>43445</c:v>
                </c:pt>
                <c:pt idx="8256">
                  <c:v>43445.041666666664</c:v>
                </c:pt>
                <c:pt idx="8257">
                  <c:v>43445.083333333336</c:v>
                </c:pt>
                <c:pt idx="8258">
                  <c:v>43445.125</c:v>
                </c:pt>
                <c:pt idx="8259">
                  <c:v>43445.166666666664</c:v>
                </c:pt>
                <c:pt idx="8260">
                  <c:v>43445.208333333336</c:v>
                </c:pt>
                <c:pt idx="8261">
                  <c:v>43445.25</c:v>
                </c:pt>
                <c:pt idx="8262">
                  <c:v>43445.291666666664</c:v>
                </c:pt>
                <c:pt idx="8263">
                  <c:v>43445.333333333336</c:v>
                </c:pt>
                <c:pt idx="8264">
                  <c:v>43445.375</c:v>
                </c:pt>
                <c:pt idx="8265">
                  <c:v>43445.416666666664</c:v>
                </c:pt>
                <c:pt idx="8266">
                  <c:v>43445.458333333336</c:v>
                </c:pt>
                <c:pt idx="8267">
                  <c:v>43445.5</c:v>
                </c:pt>
                <c:pt idx="8268">
                  <c:v>43445.541666666664</c:v>
                </c:pt>
                <c:pt idx="8269">
                  <c:v>43445.583333333336</c:v>
                </c:pt>
                <c:pt idx="8270">
                  <c:v>43445.625</c:v>
                </c:pt>
                <c:pt idx="8271">
                  <c:v>43445.666666666664</c:v>
                </c:pt>
                <c:pt idx="8272">
                  <c:v>43445.708333333336</c:v>
                </c:pt>
                <c:pt idx="8273">
                  <c:v>43445.75</c:v>
                </c:pt>
                <c:pt idx="8274">
                  <c:v>43445.791666666664</c:v>
                </c:pt>
                <c:pt idx="8275">
                  <c:v>43445.833333333336</c:v>
                </c:pt>
                <c:pt idx="8276">
                  <c:v>43445.875</c:v>
                </c:pt>
                <c:pt idx="8277">
                  <c:v>43445.916666666664</c:v>
                </c:pt>
                <c:pt idx="8278">
                  <c:v>43445.958333333336</c:v>
                </c:pt>
                <c:pt idx="8279">
                  <c:v>43446</c:v>
                </c:pt>
                <c:pt idx="8280">
                  <c:v>43446.041666666664</c:v>
                </c:pt>
                <c:pt idx="8281">
                  <c:v>43446.083333333336</c:v>
                </c:pt>
                <c:pt idx="8282">
                  <c:v>43446.125</c:v>
                </c:pt>
                <c:pt idx="8283">
                  <c:v>43446.166666666664</c:v>
                </c:pt>
                <c:pt idx="8284">
                  <c:v>43446.208333333336</c:v>
                </c:pt>
                <c:pt idx="8285">
                  <c:v>43446.25</c:v>
                </c:pt>
                <c:pt idx="8286">
                  <c:v>43446.291666666664</c:v>
                </c:pt>
                <c:pt idx="8287">
                  <c:v>43446.333333333336</c:v>
                </c:pt>
                <c:pt idx="8288">
                  <c:v>43446.375</c:v>
                </c:pt>
                <c:pt idx="8289">
                  <c:v>43446.416666666664</c:v>
                </c:pt>
                <c:pt idx="8290">
                  <c:v>43446.458333333336</c:v>
                </c:pt>
                <c:pt idx="8291">
                  <c:v>43446.5</c:v>
                </c:pt>
                <c:pt idx="8292">
                  <c:v>43446.541666666664</c:v>
                </c:pt>
                <c:pt idx="8293">
                  <c:v>43446.583333333336</c:v>
                </c:pt>
                <c:pt idx="8294">
                  <c:v>43446.625</c:v>
                </c:pt>
                <c:pt idx="8295">
                  <c:v>43446.666666666664</c:v>
                </c:pt>
                <c:pt idx="8296">
                  <c:v>43446.708333333336</c:v>
                </c:pt>
                <c:pt idx="8297">
                  <c:v>43446.75</c:v>
                </c:pt>
                <c:pt idx="8298">
                  <c:v>43446.791666666664</c:v>
                </c:pt>
                <c:pt idx="8299">
                  <c:v>43446.833333333336</c:v>
                </c:pt>
                <c:pt idx="8300">
                  <c:v>43446.875</c:v>
                </c:pt>
                <c:pt idx="8301">
                  <c:v>43446.916666666664</c:v>
                </c:pt>
                <c:pt idx="8302">
                  <c:v>43446.958333333336</c:v>
                </c:pt>
                <c:pt idx="8303">
                  <c:v>43447</c:v>
                </c:pt>
                <c:pt idx="8304">
                  <c:v>43447.041666666664</c:v>
                </c:pt>
                <c:pt idx="8305">
                  <c:v>43447.083333333336</c:v>
                </c:pt>
                <c:pt idx="8306">
                  <c:v>43447.125</c:v>
                </c:pt>
                <c:pt idx="8307">
                  <c:v>43447.166666666664</c:v>
                </c:pt>
                <c:pt idx="8308">
                  <c:v>43447.208333333336</c:v>
                </c:pt>
                <c:pt idx="8309">
                  <c:v>43447.25</c:v>
                </c:pt>
                <c:pt idx="8310">
                  <c:v>43447.291666666664</c:v>
                </c:pt>
                <c:pt idx="8311">
                  <c:v>43447.333333333336</c:v>
                </c:pt>
                <c:pt idx="8312">
                  <c:v>43447.375</c:v>
                </c:pt>
                <c:pt idx="8313">
                  <c:v>43447.416666666664</c:v>
                </c:pt>
                <c:pt idx="8314">
                  <c:v>43447.458333333336</c:v>
                </c:pt>
                <c:pt idx="8315">
                  <c:v>43447.5</c:v>
                </c:pt>
                <c:pt idx="8316">
                  <c:v>43447.541666666664</c:v>
                </c:pt>
                <c:pt idx="8317">
                  <c:v>43447.583333333336</c:v>
                </c:pt>
                <c:pt idx="8318">
                  <c:v>43447.625</c:v>
                </c:pt>
                <c:pt idx="8319">
                  <c:v>43447.666666666664</c:v>
                </c:pt>
                <c:pt idx="8320">
                  <c:v>43447.708333333336</c:v>
                </c:pt>
                <c:pt idx="8321">
                  <c:v>43447.75</c:v>
                </c:pt>
                <c:pt idx="8322">
                  <c:v>43447.791666666664</c:v>
                </c:pt>
                <c:pt idx="8323">
                  <c:v>43447.833333333336</c:v>
                </c:pt>
                <c:pt idx="8324">
                  <c:v>43447.875</c:v>
                </c:pt>
                <c:pt idx="8325">
                  <c:v>43447.916666666664</c:v>
                </c:pt>
                <c:pt idx="8326">
                  <c:v>43447.958333333336</c:v>
                </c:pt>
                <c:pt idx="8327">
                  <c:v>43448</c:v>
                </c:pt>
                <c:pt idx="8328">
                  <c:v>43448.041666666664</c:v>
                </c:pt>
                <c:pt idx="8329">
                  <c:v>43448.083333333336</c:v>
                </c:pt>
                <c:pt idx="8330">
                  <c:v>43448.125</c:v>
                </c:pt>
                <c:pt idx="8331">
                  <c:v>43448.166666666664</c:v>
                </c:pt>
                <c:pt idx="8332">
                  <c:v>43448.208333333336</c:v>
                </c:pt>
                <c:pt idx="8333">
                  <c:v>43448.25</c:v>
                </c:pt>
                <c:pt idx="8334">
                  <c:v>43448.291666666664</c:v>
                </c:pt>
                <c:pt idx="8335">
                  <c:v>43448.333333333336</c:v>
                </c:pt>
                <c:pt idx="8336">
                  <c:v>43448.375</c:v>
                </c:pt>
                <c:pt idx="8337">
                  <c:v>43448.416666666664</c:v>
                </c:pt>
                <c:pt idx="8338">
                  <c:v>43448.458333333336</c:v>
                </c:pt>
                <c:pt idx="8339">
                  <c:v>43448.5</c:v>
                </c:pt>
                <c:pt idx="8340">
                  <c:v>43448.541666666664</c:v>
                </c:pt>
                <c:pt idx="8341">
                  <c:v>43448.583333333336</c:v>
                </c:pt>
                <c:pt idx="8342">
                  <c:v>43448.625</c:v>
                </c:pt>
                <c:pt idx="8343">
                  <c:v>43448.666666666664</c:v>
                </c:pt>
                <c:pt idx="8344">
                  <c:v>43448.708333333336</c:v>
                </c:pt>
                <c:pt idx="8345">
                  <c:v>43448.75</c:v>
                </c:pt>
                <c:pt idx="8346">
                  <c:v>43448.791666666664</c:v>
                </c:pt>
                <c:pt idx="8347">
                  <c:v>43448.833333333336</c:v>
                </c:pt>
                <c:pt idx="8348">
                  <c:v>43448.875</c:v>
                </c:pt>
                <c:pt idx="8349">
                  <c:v>43448.916666666664</c:v>
                </c:pt>
                <c:pt idx="8350">
                  <c:v>43448.958333333336</c:v>
                </c:pt>
                <c:pt idx="8351">
                  <c:v>43449</c:v>
                </c:pt>
                <c:pt idx="8352">
                  <c:v>43449.041666666664</c:v>
                </c:pt>
                <c:pt idx="8353">
                  <c:v>43449.083333333336</c:v>
                </c:pt>
                <c:pt idx="8354">
                  <c:v>43449.125</c:v>
                </c:pt>
                <c:pt idx="8355">
                  <c:v>43449.166666666664</c:v>
                </c:pt>
                <c:pt idx="8356">
                  <c:v>43449.208333333336</c:v>
                </c:pt>
                <c:pt idx="8357">
                  <c:v>43449.25</c:v>
                </c:pt>
                <c:pt idx="8358">
                  <c:v>43449.291666666664</c:v>
                </c:pt>
                <c:pt idx="8359">
                  <c:v>43449.333333333336</c:v>
                </c:pt>
                <c:pt idx="8360">
                  <c:v>43449.375</c:v>
                </c:pt>
                <c:pt idx="8361">
                  <c:v>43449.416666666664</c:v>
                </c:pt>
                <c:pt idx="8362">
                  <c:v>43449.458333333336</c:v>
                </c:pt>
                <c:pt idx="8363">
                  <c:v>43449.5</c:v>
                </c:pt>
                <c:pt idx="8364">
                  <c:v>43449.541666666664</c:v>
                </c:pt>
                <c:pt idx="8365">
                  <c:v>43449.583333333336</c:v>
                </c:pt>
                <c:pt idx="8366">
                  <c:v>43449.625</c:v>
                </c:pt>
                <c:pt idx="8367">
                  <c:v>43449.666666666664</c:v>
                </c:pt>
                <c:pt idx="8368">
                  <c:v>43449.708333333336</c:v>
                </c:pt>
                <c:pt idx="8369">
                  <c:v>43449.75</c:v>
                </c:pt>
                <c:pt idx="8370">
                  <c:v>43449.791666666664</c:v>
                </c:pt>
                <c:pt idx="8371">
                  <c:v>43449.833333333336</c:v>
                </c:pt>
                <c:pt idx="8372">
                  <c:v>43449.875</c:v>
                </c:pt>
                <c:pt idx="8373">
                  <c:v>43449.916666666664</c:v>
                </c:pt>
                <c:pt idx="8374">
                  <c:v>43449.958333333336</c:v>
                </c:pt>
                <c:pt idx="8375">
                  <c:v>43450</c:v>
                </c:pt>
                <c:pt idx="8376">
                  <c:v>43450.041666666664</c:v>
                </c:pt>
                <c:pt idx="8377">
                  <c:v>43450.083333333336</c:v>
                </c:pt>
                <c:pt idx="8378">
                  <c:v>43450.125</c:v>
                </c:pt>
                <c:pt idx="8379">
                  <c:v>43450.166666666664</c:v>
                </c:pt>
                <c:pt idx="8380">
                  <c:v>43450.208333333336</c:v>
                </c:pt>
                <c:pt idx="8381">
                  <c:v>43450.25</c:v>
                </c:pt>
                <c:pt idx="8382">
                  <c:v>43450.291666666664</c:v>
                </c:pt>
                <c:pt idx="8383">
                  <c:v>43450.333333333336</c:v>
                </c:pt>
                <c:pt idx="8384">
                  <c:v>43450.375</c:v>
                </c:pt>
                <c:pt idx="8385">
                  <c:v>43450.416666666664</c:v>
                </c:pt>
                <c:pt idx="8386">
                  <c:v>43450.458333333336</c:v>
                </c:pt>
                <c:pt idx="8387">
                  <c:v>43450.5</c:v>
                </c:pt>
                <c:pt idx="8388">
                  <c:v>43450.541666666664</c:v>
                </c:pt>
                <c:pt idx="8389">
                  <c:v>43450.583333333336</c:v>
                </c:pt>
                <c:pt idx="8390">
                  <c:v>43450.625</c:v>
                </c:pt>
                <c:pt idx="8391">
                  <c:v>43450.666666666664</c:v>
                </c:pt>
                <c:pt idx="8392">
                  <c:v>43450.708333333336</c:v>
                </c:pt>
                <c:pt idx="8393">
                  <c:v>43450.75</c:v>
                </c:pt>
                <c:pt idx="8394">
                  <c:v>43450.791666666664</c:v>
                </c:pt>
                <c:pt idx="8395">
                  <c:v>43450.833333333336</c:v>
                </c:pt>
                <c:pt idx="8396">
                  <c:v>43450.875</c:v>
                </c:pt>
                <c:pt idx="8397">
                  <c:v>43450.916666666664</c:v>
                </c:pt>
                <c:pt idx="8398">
                  <c:v>43450.958333333336</c:v>
                </c:pt>
                <c:pt idx="8399">
                  <c:v>43451</c:v>
                </c:pt>
                <c:pt idx="8400">
                  <c:v>43451.041666666664</c:v>
                </c:pt>
                <c:pt idx="8401">
                  <c:v>43451.083333333336</c:v>
                </c:pt>
                <c:pt idx="8402">
                  <c:v>43451.125</c:v>
                </c:pt>
                <c:pt idx="8403">
                  <c:v>43451.166666666664</c:v>
                </c:pt>
                <c:pt idx="8404">
                  <c:v>43451.208333333336</c:v>
                </c:pt>
                <c:pt idx="8405">
                  <c:v>43451.25</c:v>
                </c:pt>
                <c:pt idx="8406">
                  <c:v>43451.291666666664</c:v>
                </c:pt>
                <c:pt idx="8407">
                  <c:v>43451.333333333336</c:v>
                </c:pt>
                <c:pt idx="8408">
                  <c:v>43451.375</c:v>
                </c:pt>
                <c:pt idx="8409">
                  <c:v>43451.416666666664</c:v>
                </c:pt>
                <c:pt idx="8410">
                  <c:v>43451.458333333336</c:v>
                </c:pt>
                <c:pt idx="8411">
                  <c:v>43451.5</c:v>
                </c:pt>
                <c:pt idx="8412">
                  <c:v>43451.541666666664</c:v>
                </c:pt>
                <c:pt idx="8413">
                  <c:v>43451.583333333336</c:v>
                </c:pt>
                <c:pt idx="8414">
                  <c:v>43451.625</c:v>
                </c:pt>
                <c:pt idx="8415">
                  <c:v>43451.666666666664</c:v>
                </c:pt>
                <c:pt idx="8416">
                  <c:v>43451.708333333336</c:v>
                </c:pt>
                <c:pt idx="8417">
                  <c:v>43451.75</c:v>
                </c:pt>
                <c:pt idx="8418">
                  <c:v>43451.791666666664</c:v>
                </c:pt>
                <c:pt idx="8419">
                  <c:v>43451.833333333336</c:v>
                </c:pt>
                <c:pt idx="8420">
                  <c:v>43451.875</c:v>
                </c:pt>
                <c:pt idx="8421">
                  <c:v>43451.916666666664</c:v>
                </c:pt>
                <c:pt idx="8422">
                  <c:v>43451.958333333336</c:v>
                </c:pt>
                <c:pt idx="8423">
                  <c:v>43452</c:v>
                </c:pt>
                <c:pt idx="8424">
                  <c:v>43452.041666666664</c:v>
                </c:pt>
                <c:pt idx="8425">
                  <c:v>43452.083333333336</c:v>
                </c:pt>
                <c:pt idx="8426">
                  <c:v>43452.125</c:v>
                </c:pt>
                <c:pt idx="8427">
                  <c:v>43452.166666666664</c:v>
                </c:pt>
                <c:pt idx="8428">
                  <c:v>43452.208333333336</c:v>
                </c:pt>
                <c:pt idx="8429">
                  <c:v>43452.25</c:v>
                </c:pt>
                <c:pt idx="8430">
                  <c:v>43452.291666666664</c:v>
                </c:pt>
                <c:pt idx="8431">
                  <c:v>43452.333333333336</c:v>
                </c:pt>
                <c:pt idx="8432">
                  <c:v>43452.375</c:v>
                </c:pt>
                <c:pt idx="8433">
                  <c:v>43452.416666666664</c:v>
                </c:pt>
                <c:pt idx="8434">
                  <c:v>43452.458333333336</c:v>
                </c:pt>
                <c:pt idx="8435">
                  <c:v>43452.5</c:v>
                </c:pt>
                <c:pt idx="8436">
                  <c:v>43452.541666666664</c:v>
                </c:pt>
                <c:pt idx="8437">
                  <c:v>43452.583333333336</c:v>
                </c:pt>
                <c:pt idx="8438">
                  <c:v>43452.625</c:v>
                </c:pt>
                <c:pt idx="8439">
                  <c:v>43452.666666666664</c:v>
                </c:pt>
                <c:pt idx="8440">
                  <c:v>43452.708333333336</c:v>
                </c:pt>
                <c:pt idx="8441">
                  <c:v>43452.75</c:v>
                </c:pt>
                <c:pt idx="8442">
                  <c:v>43452.791666666664</c:v>
                </c:pt>
                <c:pt idx="8443">
                  <c:v>43452.833333333336</c:v>
                </c:pt>
                <c:pt idx="8444">
                  <c:v>43452.875</c:v>
                </c:pt>
                <c:pt idx="8445">
                  <c:v>43452.916666666664</c:v>
                </c:pt>
                <c:pt idx="8446">
                  <c:v>43452.958333333336</c:v>
                </c:pt>
                <c:pt idx="8447">
                  <c:v>43453</c:v>
                </c:pt>
                <c:pt idx="8448">
                  <c:v>43453.041666666664</c:v>
                </c:pt>
                <c:pt idx="8449">
                  <c:v>43453.083333333336</c:v>
                </c:pt>
                <c:pt idx="8450">
                  <c:v>43453.125</c:v>
                </c:pt>
                <c:pt idx="8451">
                  <c:v>43453.166666666664</c:v>
                </c:pt>
                <c:pt idx="8452">
                  <c:v>43453.208333333336</c:v>
                </c:pt>
                <c:pt idx="8453">
                  <c:v>43453.25</c:v>
                </c:pt>
                <c:pt idx="8454">
                  <c:v>43453.291666666664</c:v>
                </c:pt>
                <c:pt idx="8455">
                  <c:v>43453.333333333336</c:v>
                </c:pt>
                <c:pt idx="8456">
                  <c:v>43453.375</c:v>
                </c:pt>
                <c:pt idx="8457">
                  <c:v>43453.416666666664</c:v>
                </c:pt>
                <c:pt idx="8458">
                  <c:v>43453.458333333336</c:v>
                </c:pt>
                <c:pt idx="8459">
                  <c:v>43453.5</c:v>
                </c:pt>
                <c:pt idx="8460">
                  <c:v>43453.541666666664</c:v>
                </c:pt>
                <c:pt idx="8461">
                  <c:v>43453.583333333336</c:v>
                </c:pt>
                <c:pt idx="8462">
                  <c:v>43453.625</c:v>
                </c:pt>
                <c:pt idx="8463">
                  <c:v>43453.666666666664</c:v>
                </c:pt>
                <c:pt idx="8464">
                  <c:v>43453.708333333336</c:v>
                </c:pt>
                <c:pt idx="8465">
                  <c:v>43453.75</c:v>
                </c:pt>
                <c:pt idx="8466">
                  <c:v>43453.791666666664</c:v>
                </c:pt>
                <c:pt idx="8467">
                  <c:v>43453.833333333336</c:v>
                </c:pt>
                <c:pt idx="8468">
                  <c:v>43453.875</c:v>
                </c:pt>
                <c:pt idx="8469">
                  <c:v>43453.916666666664</c:v>
                </c:pt>
                <c:pt idx="8470">
                  <c:v>43453.958333333336</c:v>
                </c:pt>
                <c:pt idx="8471">
                  <c:v>43454</c:v>
                </c:pt>
                <c:pt idx="8472">
                  <c:v>43454.041666666664</c:v>
                </c:pt>
                <c:pt idx="8473">
                  <c:v>43454.083333333336</c:v>
                </c:pt>
                <c:pt idx="8474">
                  <c:v>43454.125</c:v>
                </c:pt>
                <c:pt idx="8475">
                  <c:v>43454.166666666664</c:v>
                </c:pt>
                <c:pt idx="8476">
                  <c:v>43454.208333333336</c:v>
                </c:pt>
                <c:pt idx="8477">
                  <c:v>43454.25</c:v>
                </c:pt>
                <c:pt idx="8478">
                  <c:v>43454.291666666664</c:v>
                </c:pt>
                <c:pt idx="8479">
                  <c:v>43454.333333333336</c:v>
                </c:pt>
                <c:pt idx="8480">
                  <c:v>43454.375</c:v>
                </c:pt>
                <c:pt idx="8481">
                  <c:v>43454.416666666664</c:v>
                </c:pt>
                <c:pt idx="8482">
                  <c:v>43454.458333333336</c:v>
                </c:pt>
                <c:pt idx="8483">
                  <c:v>43454.5</c:v>
                </c:pt>
                <c:pt idx="8484">
                  <c:v>43454.541666666664</c:v>
                </c:pt>
                <c:pt idx="8485">
                  <c:v>43454.583333333336</c:v>
                </c:pt>
                <c:pt idx="8486">
                  <c:v>43454.625</c:v>
                </c:pt>
                <c:pt idx="8487">
                  <c:v>43454.666666666664</c:v>
                </c:pt>
                <c:pt idx="8488">
                  <c:v>43454.708333333336</c:v>
                </c:pt>
                <c:pt idx="8489">
                  <c:v>43454.75</c:v>
                </c:pt>
                <c:pt idx="8490">
                  <c:v>43454.791666666664</c:v>
                </c:pt>
                <c:pt idx="8491">
                  <c:v>43454.833333333336</c:v>
                </c:pt>
                <c:pt idx="8492">
                  <c:v>43454.875</c:v>
                </c:pt>
                <c:pt idx="8493">
                  <c:v>43454.916666666664</c:v>
                </c:pt>
                <c:pt idx="8494">
                  <c:v>43454.958333333336</c:v>
                </c:pt>
                <c:pt idx="8495">
                  <c:v>43455</c:v>
                </c:pt>
                <c:pt idx="8496">
                  <c:v>43455.041666666664</c:v>
                </c:pt>
                <c:pt idx="8497">
                  <c:v>43455.083333333336</c:v>
                </c:pt>
                <c:pt idx="8498">
                  <c:v>43455.125</c:v>
                </c:pt>
                <c:pt idx="8499">
                  <c:v>43455.166666666664</c:v>
                </c:pt>
                <c:pt idx="8500">
                  <c:v>43455.208333333336</c:v>
                </c:pt>
                <c:pt idx="8501">
                  <c:v>43455.25</c:v>
                </c:pt>
                <c:pt idx="8502">
                  <c:v>43455.291666666664</c:v>
                </c:pt>
                <c:pt idx="8503">
                  <c:v>43455.333333333336</c:v>
                </c:pt>
                <c:pt idx="8504">
                  <c:v>43455.375</c:v>
                </c:pt>
                <c:pt idx="8505">
                  <c:v>43455.416666666664</c:v>
                </c:pt>
                <c:pt idx="8506">
                  <c:v>43455.458333333336</c:v>
                </c:pt>
                <c:pt idx="8507">
                  <c:v>43455.5</c:v>
                </c:pt>
                <c:pt idx="8508">
                  <c:v>43455.541666666664</c:v>
                </c:pt>
                <c:pt idx="8509">
                  <c:v>43455.583333333336</c:v>
                </c:pt>
                <c:pt idx="8510">
                  <c:v>43455.625</c:v>
                </c:pt>
                <c:pt idx="8511">
                  <c:v>43455.666666666664</c:v>
                </c:pt>
                <c:pt idx="8512">
                  <c:v>43455.708333333336</c:v>
                </c:pt>
                <c:pt idx="8513">
                  <c:v>43455.75</c:v>
                </c:pt>
                <c:pt idx="8514">
                  <c:v>43455.791666666664</c:v>
                </c:pt>
                <c:pt idx="8515">
                  <c:v>43455.833333333336</c:v>
                </c:pt>
                <c:pt idx="8516">
                  <c:v>43455.875</c:v>
                </c:pt>
                <c:pt idx="8517">
                  <c:v>43455.916666666664</c:v>
                </c:pt>
                <c:pt idx="8518">
                  <c:v>43455.958333333336</c:v>
                </c:pt>
                <c:pt idx="8519">
                  <c:v>43456</c:v>
                </c:pt>
                <c:pt idx="8520">
                  <c:v>43456.041666666664</c:v>
                </c:pt>
                <c:pt idx="8521">
                  <c:v>43456.083333333336</c:v>
                </c:pt>
                <c:pt idx="8522">
                  <c:v>43456.125</c:v>
                </c:pt>
                <c:pt idx="8523">
                  <c:v>43456.166666666664</c:v>
                </c:pt>
                <c:pt idx="8524">
                  <c:v>43456.208333333336</c:v>
                </c:pt>
                <c:pt idx="8525">
                  <c:v>43456.25</c:v>
                </c:pt>
                <c:pt idx="8526">
                  <c:v>43456.291666666664</c:v>
                </c:pt>
                <c:pt idx="8527">
                  <c:v>43456.333333333336</c:v>
                </c:pt>
                <c:pt idx="8528">
                  <c:v>43456.375</c:v>
                </c:pt>
                <c:pt idx="8529">
                  <c:v>43456.416666666664</c:v>
                </c:pt>
                <c:pt idx="8530">
                  <c:v>43456.458333333336</c:v>
                </c:pt>
                <c:pt idx="8531">
                  <c:v>43456.5</c:v>
                </c:pt>
                <c:pt idx="8532">
                  <c:v>43456.541666666664</c:v>
                </c:pt>
                <c:pt idx="8533">
                  <c:v>43456.583333333336</c:v>
                </c:pt>
                <c:pt idx="8534">
                  <c:v>43456.625</c:v>
                </c:pt>
                <c:pt idx="8535">
                  <c:v>43456.666666666664</c:v>
                </c:pt>
                <c:pt idx="8536">
                  <c:v>43456.708333333336</c:v>
                </c:pt>
                <c:pt idx="8537">
                  <c:v>43456.75</c:v>
                </c:pt>
                <c:pt idx="8538">
                  <c:v>43456.791666666664</c:v>
                </c:pt>
                <c:pt idx="8539">
                  <c:v>43456.833333333336</c:v>
                </c:pt>
                <c:pt idx="8540">
                  <c:v>43456.875</c:v>
                </c:pt>
                <c:pt idx="8541">
                  <c:v>43456.916666666664</c:v>
                </c:pt>
                <c:pt idx="8542">
                  <c:v>43456.958333333336</c:v>
                </c:pt>
                <c:pt idx="8543">
                  <c:v>43457</c:v>
                </c:pt>
                <c:pt idx="8544">
                  <c:v>43457.041666666664</c:v>
                </c:pt>
                <c:pt idx="8545">
                  <c:v>43457.083333333336</c:v>
                </c:pt>
                <c:pt idx="8546">
                  <c:v>43457.125</c:v>
                </c:pt>
                <c:pt idx="8547">
                  <c:v>43457.166666666664</c:v>
                </c:pt>
                <c:pt idx="8548">
                  <c:v>43457.208333333336</c:v>
                </c:pt>
                <c:pt idx="8549">
                  <c:v>43457.25</c:v>
                </c:pt>
                <c:pt idx="8550">
                  <c:v>43457.291666666664</c:v>
                </c:pt>
                <c:pt idx="8551">
                  <c:v>43457.333333333336</c:v>
                </c:pt>
                <c:pt idx="8552">
                  <c:v>43457.375</c:v>
                </c:pt>
                <c:pt idx="8553">
                  <c:v>43457.416666666664</c:v>
                </c:pt>
                <c:pt idx="8554">
                  <c:v>43457.458333333336</c:v>
                </c:pt>
                <c:pt idx="8555">
                  <c:v>43457.5</c:v>
                </c:pt>
                <c:pt idx="8556">
                  <c:v>43457.541666666664</c:v>
                </c:pt>
                <c:pt idx="8557">
                  <c:v>43457.583333333336</c:v>
                </c:pt>
                <c:pt idx="8558">
                  <c:v>43457.625</c:v>
                </c:pt>
                <c:pt idx="8559">
                  <c:v>43457.666666666664</c:v>
                </c:pt>
                <c:pt idx="8560">
                  <c:v>43457.708333333336</c:v>
                </c:pt>
                <c:pt idx="8561">
                  <c:v>43457.75</c:v>
                </c:pt>
                <c:pt idx="8562">
                  <c:v>43457.791666666664</c:v>
                </c:pt>
                <c:pt idx="8563">
                  <c:v>43457.833333333336</c:v>
                </c:pt>
                <c:pt idx="8564">
                  <c:v>43457.875</c:v>
                </c:pt>
                <c:pt idx="8565">
                  <c:v>43457.916666666664</c:v>
                </c:pt>
                <c:pt idx="8566">
                  <c:v>43457.958333333336</c:v>
                </c:pt>
                <c:pt idx="8567">
                  <c:v>43458</c:v>
                </c:pt>
                <c:pt idx="8568">
                  <c:v>43458.041666666664</c:v>
                </c:pt>
                <c:pt idx="8569">
                  <c:v>43458.083333333336</c:v>
                </c:pt>
                <c:pt idx="8570">
                  <c:v>43458.125</c:v>
                </c:pt>
                <c:pt idx="8571">
                  <c:v>43458.166666666664</c:v>
                </c:pt>
                <c:pt idx="8572">
                  <c:v>43458.208333333336</c:v>
                </c:pt>
                <c:pt idx="8573">
                  <c:v>43458.25</c:v>
                </c:pt>
                <c:pt idx="8574">
                  <c:v>43458.291666666664</c:v>
                </c:pt>
                <c:pt idx="8575">
                  <c:v>43458.333333333336</c:v>
                </c:pt>
                <c:pt idx="8576">
                  <c:v>43458.375</c:v>
                </c:pt>
                <c:pt idx="8577">
                  <c:v>43458.416666666664</c:v>
                </c:pt>
                <c:pt idx="8578">
                  <c:v>43458.458333333336</c:v>
                </c:pt>
                <c:pt idx="8579">
                  <c:v>43458.5</c:v>
                </c:pt>
                <c:pt idx="8580">
                  <c:v>43458.541666666664</c:v>
                </c:pt>
                <c:pt idx="8581">
                  <c:v>43458.583333333336</c:v>
                </c:pt>
                <c:pt idx="8582">
                  <c:v>43458.625</c:v>
                </c:pt>
                <c:pt idx="8583">
                  <c:v>43458.666666666664</c:v>
                </c:pt>
                <c:pt idx="8584">
                  <c:v>43458.708333333336</c:v>
                </c:pt>
                <c:pt idx="8585">
                  <c:v>43458.75</c:v>
                </c:pt>
                <c:pt idx="8586">
                  <c:v>43458.791666666664</c:v>
                </c:pt>
                <c:pt idx="8587">
                  <c:v>43458.833333333336</c:v>
                </c:pt>
                <c:pt idx="8588">
                  <c:v>43458.875</c:v>
                </c:pt>
                <c:pt idx="8589">
                  <c:v>43458.916666666664</c:v>
                </c:pt>
                <c:pt idx="8590">
                  <c:v>43458.958333333336</c:v>
                </c:pt>
                <c:pt idx="8591">
                  <c:v>43459</c:v>
                </c:pt>
                <c:pt idx="8592">
                  <c:v>43459.041666666664</c:v>
                </c:pt>
                <c:pt idx="8593">
                  <c:v>43459.083333333336</c:v>
                </c:pt>
                <c:pt idx="8594">
                  <c:v>43459.125</c:v>
                </c:pt>
                <c:pt idx="8595">
                  <c:v>43459.166666666664</c:v>
                </c:pt>
                <c:pt idx="8596">
                  <c:v>43459.208333333336</c:v>
                </c:pt>
                <c:pt idx="8597">
                  <c:v>43459.25</c:v>
                </c:pt>
                <c:pt idx="8598">
                  <c:v>43459.291666666664</c:v>
                </c:pt>
                <c:pt idx="8599">
                  <c:v>43459.333333333336</c:v>
                </c:pt>
                <c:pt idx="8600">
                  <c:v>43459.375</c:v>
                </c:pt>
                <c:pt idx="8601">
                  <c:v>43459.416666666664</c:v>
                </c:pt>
                <c:pt idx="8602">
                  <c:v>43459.458333333336</c:v>
                </c:pt>
                <c:pt idx="8603">
                  <c:v>43459.5</c:v>
                </c:pt>
                <c:pt idx="8604">
                  <c:v>43459.541666666664</c:v>
                </c:pt>
                <c:pt idx="8605">
                  <c:v>43459.583333333336</c:v>
                </c:pt>
                <c:pt idx="8606">
                  <c:v>43459.625</c:v>
                </c:pt>
                <c:pt idx="8607">
                  <c:v>43459.666666666664</c:v>
                </c:pt>
                <c:pt idx="8608">
                  <c:v>43459.708333333336</c:v>
                </c:pt>
                <c:pt idx="8609">
                  <c:v>43459.75</c:v>
                </c:pt>
                <c:pt idx="8610">
                  <c:v>43459.791666666664</c:v>
                </c:pt>
                <c:pt idx="8611">
                  <c:v>43459.833333333336</c:v>
                </c:pt>
                <c:pt idx="8612">
                  <c:v>43459.875</c:v>
                </c:pt>
                <c:pt idx="8613">
                  <c:v>43459.916666666664</c:v>
                </c:pt>
                <c:pt idx="8614">
                  <c:v>43459.958333333336</c:v>
                </c:pt>
                <c:pt idx="8615">
                  <c:v>43460</c:v>
                </c:pt>
                <c:pt idx="8616">
                  <c:v>43460.041666666664</c:v>
                </c:pt>
                <c:pt idx="8617">
                  <c:v>43460.083333333336</c:v>
                </c:pt>
                <c:pt idx="8618">
                  <c:v>43460.125</c:v>
                </c:pt>
                <c:pt idx="8619">
                  <c:v>43460.166666666664</c:v>
                </c:pt>
                <c:pt idx="8620">
                  <c:v>43460.208333333336</c:v>
                </c:pt>
                <c:pt idx="8621">
                  <c:v>43460.25</c:v>
                </c:pt>
                <c:pt idx="8622">
                  <c:v>43460.291666666664</c:v>
                </c:pt>
                <c:pt idx="8623">
                  <c:v>43460.333333333336</c:v>
                </c:pt>
                <c:pt idx="8624">
                  <c:v>43460.375</c:v>
                </c:pt>
                <c:pt idx="8625">
                  <c:v>43460.416666666664</c:v>
                </c:pt>
                <c:pt idx="8626">
                  <c:v>43460.458333333336</c:v>
                </c:pt>
                <c:pt idx="8627">
                  <c:v>43460.5</c:v>
                </c:pt>
                <c:pt idx="8628">
                  <c:v>43460.541666666664</c:v>
                </c:pt>
                <c:pt idx="8629">
                  <c:v>43460.583333333336</c:v>
                </c:pt>
                <c:pt idx="8630">
                  <c:v>43460.625</c:v>
                </c:pt>
                <c:pt idx="8631">
                  <c:v>43460.666666666664</c:v>
                </c:pt>
                <c:pt idx="8632">
                  <c:v>43460.708333333336</c:v>
                </c:pt>
                <c:pt idx="8633">
                  <c:v>43460.75</c:v>
                </c:pt>
                <c:pt idx="8634">
                  <c:v>43460.791666666664</c:v>
                </c:pt>
                <c:pt idx="8635">
                  <c:v>43460.833333333336</c:v>
                </c:pt>
                <c:pt idx="8636">
                  <c:v>43460.875</c:v>
                </c:pt>
                <c:pt idx="8637">
                  <c:v>43460.916666666664</c:v>
                </c:pt>
                <c:pt idx="8638">
                  <c:v>43460.958333333336</c:v>
                </c:pt>
                <c:pt idx="8639">
                  <c:v>43461</c:v>
                </c:pt>
                <c:pt idx="8640">
                  <c:v>43461.041666666664</c:v>
                </c:pt>
                <c:pt idx="8641">
                  <c:v>43461.083333333336</c:v>
                </c:pt>
                <c:pt idx="8642">
                  <c:v>43461.125</c:v>
                </c:pt>
                <c:pt idx="8643">
                  <c:v>43461.166666666664</c:v>
                </c:pt>
                <c:pt idx="8644">
                  <c:v>43461.208333333336</c:v>
                </c:pt>
                <c:pt idx="8645">
                  <c:v>43461.25</c:v>
                </c:pt>
                <c:pt idx="8646">
                  <c:v>43461.291666666664</c:v>
                </c:pt>
                <c:pt idx="8647">
                  <c:v>43461.333333333336</c:v>
                </c:pt>
                <c:pt idx="8648">
                  <c:v>43461.375</c:v>
                </c:pt>
                <c:pt idx="8649">
                  <c:v>43461.416666666664</c:v>
                </c:pt>
                <c:pt idx="8650">
                  <c:v>43461.458333333336</c:v>
                </c:pt>
                <c:pt idx="8651">
                  <c:v>43461.5</c:v>
                </c:pt>
                <c:pt idx="8652">
                  <c:v>43461.541666666664</c:v>
                </c:pt>
                <c:pt idx="8653">
                  <c:v>43461.583333333336</c:v>
                </c:pt>
                <c:pt idx="8654">
                  <c:v>43461.625</c:v>
                </c:pt>
                <c:pt idx="8655">
                  <c:v>43461.666666666664</c:v>
                </c:pt>
                <c:pt idx="8656">
                  <c:v>43461.708333333336</c:v>
                </c:pt>
                <c:pt idx="8657">
                  <c:v>43461.75</c:v>
                </c:pt>
                <c:pt idx="8658">
                  <c:v>43461.791666666664</c:v>
                </c:pt>
                <c:pt idx="8659">
                  <c:v>43461.833333333336</c:v>
                </c:pt>
                <c:pt idx="8660">
                  <c:v>43461.875</c:v>
                </c:pt>
                <c:pt idx="8661">
                  <c:v>43461.916666666664</c:v>
                </c:pt>
                <c:pt idx="8662">
                  <c:v>43461.958333333336</c:v>
                </c:pt>
                <c:pt idx="8663">
                  <c:v>43462</c:v>
                </c:pt>
                <c:pt idx="8664">
                  <c:v>43462.041666666664</c:v>
                </c:pt>
                <c:pt idx="8665">
                  <c:v>43462.083333333336</c:v>
                </c:pt>
                <c:pt idx="8666">
                  <c:v>43462.125</c:v>
                </c:pt>
                <c:pt idx="8667">
                  <c:v>43462.166666666664</c:v>
                </c:pt>
                <c:pt idx="8668">
                  <c:v>43462.208333333336</c:v>
                </c:pt>
                <c:pt idx="8669">
                  <c:v>43462.25</c:v>
                </c:pt>
                <c:pt idx="8670">
                  <c:v>43462.291666666664</c:v>
                </c:pt>
                <c:pt idx="8671">
                  <c:v>43462.333333333336</c:v>
                </c:pt>
                <c:pt idx="8672">
                  <c:v>43462.375</c:v>
                </c:pt>
                <c:pt idx="8673">
                  <c:v>43462.416666666664</c:v>
                </c:pt>
                <c:pt idx="8674">
                  <c:v>43462.458333333336</c:v>
                </c:pt>
                <c:pt idx="8675">
                  <c:v>43462.5</c:v>
                </c:pt>
                <c:pt idx="8676">
                  <c:v>43462.541666666664</c:v>
                </c:pt>
                <c:pt idx="8677">
                  <c:v>43462.583333333336</c:v>
                </c:pt>
                <c:pt idx="8678">
                  <c:v>43462.625</c:v>
                </c:pt>
                <c:pt idx="8679">
                  <c:v>43462.666666666664</c:v>
                </c:pt>
                <c:pt idx="8680">
                  <c:v>43462.708333333336</c:v>
                </c:pt>
                <c:pt idx="8681">
                  <c:v>43462.75</c:v>
                </c:pt>
                <c:pt idx="8682">
                  <c:v>43462.791666666664</c:v>
                </c:pt>
                <c:pt idx="8683">
                  <c:v>43462.833333333336</c:v>
                </c:pt>
                <c:pt idx="8684">
                  <c:v>43462.875</c:v>
                </c:pt>
                <c:pt idx="8685">
                  <c:v>43462.916666666664</c:v>
                </c:pt>
                <c:pt idx="8686">
                  <c:v>43462.958333333336</c:v>
                </c:pt>
                <c:pt idx="8687">
                  <c:v>43463</c:v>
                </c:pt>
                <c:pt idx="8688">
                  <c:v>43463.041666666664</c:v>
                </c:pt>
                <c:pt idx="8689">
                  <c:v>43463.083333333336</c:v>
                </c:pt>
                <c:pt idx="8690">
                  <c:v>43463.125</c:v>
                </c:pt>
                <c:pt idx="8691">
                  <c:v>43463.166666666664</c:v>
                </c:pt>
                <c:pt idx="8692">
                  <c:v>43463.208333333336</c:v>
                </c:pt>
                <c:pt idx="8693">
                  <c:v>43463.25</c:v>
                </c:pt>
                <c:pt idx="8694">
                  <c:v>43463.291666666664</c:v>
                </c:pt>
                <c:pt idx="8695">
                  <c:v>43463.333333333336</c:v>
                </c:pt>
                <c:pt idx="8696">
                  <c:v>43463.375</c:v>
                </c:pt>
                <c:pt idx="8697">
                  <c:v>43463.416666666664</c:v>
                </c:pt>
                <c:pt idx="8698">
                  <c:v>43463.458333333336</c:v>
                </c:pt>
                <c:pt idx="8699">
                  <c:v>43463.5</c:v>
                </c:pt>
                <c:pt idx="8700">
                  <c:v>43463.541666666664</c:v>
                </c:pt>
                <c:pt idx="8701">
                  <c:v>43463.583333333336</c:v>
                </c:pt>
                <c:pt idx="8702">
                  <c:v>43463.625</c:v>
                </c:pt>
                <c:pt idx="8703">
                  <c:v>43463.666666666664</c:v>
                </c:pt>
                <c:pt idx="8704">
                  <c:v>43463.708333333336</c:v>
                </c:pt>
                <c:pt idx="8705">
                  <c:v>43463.75</c:v>
                </c:pt>
                <c:pt idx="8706">
                  <c:v>43463.791666666664</c:v>
                </c:pt>
                <c:pt idx="8707">
                  <c:v>43463.833333333336</c:v>
                </c:pt>
                <c:pt idx="8708">
                  <c:v>43463.875</c:v>
                </c:pt>
                <c:pt idx="8709">
                  <c:v>43463.916666666664</c:v>
                </c:pt>
                <c:pt idx="8710">
                  <c:v>43463.958333333336</c:v>
                </c:pt>
                <c:pt idx="8711">
                  <c:v>43464</c:v>
                </c:pt>
                <c:pt idx="8712">
                  <c:v>43464.041666666664</c:v>
                </c:pt>
                <c:pt idx="8713">
                  <c:v>43464.083333333336</c:v>
                </c:pt>
                <c:pt idx="8714">
                  <c:v>43464.125</c:v>
                </c:pt>
                <c:pt idx="8715">
                  <c:v>43464.166666666664</c:v>
                </c:pt>
                <c:pt idx="8716">
                  <c:v>43464.208333333336</c:v>
                </c:pt>
                <c:pt idx="8717">
                  <c:v>43464.25</c:v>
                </c:pt>
                <c:pt idx="8718">
                  <c:v>43464.291666666664</c:v>
                </c:pt>
                <c:pt idx="8719">
                  <c:v>43464.333333333336</c:v>
                </c:pt>
                <c:pt idx="8720">
                  <c:v>43464.375</c:v>
                </c:pt>
                <c:pt idx="8721">
                  <c:v>43464.416666666664</c:v>
                </c:pt>
                <c:pt idx="8722">
                  <c:v>43464.458333333336</c:v>
                </c:pt>
                <c:pt idx="8723">
                  <c:v>43464.5</c:v>
                </c:pt>
                <c:pt idx="8724">
                  <c:v>43464.541666666664</c:v>
                </c:pt>
                <c:pt idx="8725">
                  <c:v>43464.583333333336</c:v>
                </c:pt>
                <c:pt idx="8726">
                  <c:v>43464.625</c:v>
                </c:pt>
                <c:pt idx="8727">
                  <c:v>43464.666666666664</c:v>
                </c:pt>
                <c:pt idx="8728">
                  <c:v>43464.708333333336</c:v>
                </c:pt>
                <c:pt idx="8729">
                  <c:v>43464.75</c:v>
                </c:pt>
                <c:pt idx="8730">
                  <c:v>43464.791666666664</c:v>
                </c:pt>
                <c:pt idx="8731">
                  <c:v>43464.833333333336</c:v>
                </c:pt>
                <c:pt idx="8732">
                  <c:v>43464.875</c:v>
                </c:pt>
                <c:pt idx="8733">
                  <c:v>43464.916666666664</c:v>
                </c:pt>
                <c:pt idx="8734">
                  <c:v>43464.958333333336</c:v>
                </c:pt>
                <c:pt idx="8735">
                  <c:v>43465</c:v>
                </c:pt>
                <c:pt idx="8736">
                  <c:v>43465.041666666664</c:v>
                </c:pt>
                <c:pt idx="8737">
                  <c:v>43465.083333333336</c:v>
                </c:pt>
                <c:pt idx="8738">
                  <c:v>43465.125</c:v>
                </c:pt>
                <c:pt idx="8739">
                  <c:v>43465.166666666664</c:v>
                </c:pt>
                <c:pt idx="8740">
                  <c:v>43465.208333333336</c:v>
                </c:pt>
                <c:pt idx="8741">
                  <c:v>43465.25</c:v>
                </c:pt>
                <c:pt idx="8742">
                  <c:v>43465.291666666664</c:v>
                </c:pt>
                <c:pt idx="8743">
                  <c:v>43465.333333333336</c:v>
                </c:pt>
                <c:pt idx="8744">
                  <c:v>43465.375</c:v>
                </c:pt>
                <c:pt idx="8745">
                  <c:v>43465.416666666664</c:v>
                </c:pt>
                <c:pt idx="8746">
                  <c:v>43465.458333333336</c:v>
                </c:pt>
                <c:pt idx="8747">
                  <c:v>43465.5</c:v>
                </c:pt>
                <c:pt idx="8748">
                  <c:v>43465.541666666664</c:v>
                </c:pt>
                <c:pt idx="8749">
                  <c:v>43465.583333333336</c:v>
                </c:pt>
                <c:pt idx="8750">
                  <c:v>43465.625</c:v>
                </c:pt>
                <c:pt idx="8751">
                  <c:v>43465.666666666664</c:v>
                </c:pt>
                <c:pt idx="8752">
                  <c:v>43465.708333333336</c:v>
                </c:pt>
                <c:pt idx="8753">
                  <c:v>43465.75</c:v>
                </c:pt>
                <c:pt idx="8754">
                  <c:v>43465.791666666664</c:v>
                </c:pt>
                <c:pt idx="8755">
                  <c:v>43465.833333333336</c:v>
                </c:pt>
                <c:pt idx="8756">
                  <c:v>43465.875</c:v>
                </c:pt>
                <c:pt idx="8757">
                  <c:v>43465.916666666664</c:v>
                </c:pt>
                <c:pt idx="8758">
                  <c:v>43465.958333333336</c:v>
                </c:pt>
                <c:pt idx="8759">
                  <c:v>43466</c:v>
                </c:pt>
              </c:numCache>
            </c:numRef>
          </c:xVal>
          <c:yVal>
            <c:numRef>
              <c:f>'cop_off_offns_merged_hsl_2018 ('!$F$2:$F$8761</c:f>
              <c:numCache>
                <c:formatCode>General</c:formatCode>
                <c:ptCount val="8760"/>
                <c:pt idx="0">
                  <c:v>16785.3</c:v>
                </c:pt>
                <c:pt idx="1">
                  <c:v>16400.7</c:v>
                </c:pt>
                <c:pt idx="2">
                  <c:v>17270.3</c:v>
                </c:pt>
                <c:pt idx="3">
                  <c:v>17006.7</c:v>
                </c:pt>
                <c:pt idx="4">
                  <c:v>15224.3</c:v>
                </c:pt>
                <c:pt idx="5">
                  <c:v>13876.7</c:v>
                </c:pt>
                <c:pt idx="6">
                  <c:v>12382.5</c:v>
                </c:pt>
                <c:pt idx="7">
                  <c:v>12160.6</c:v>
                </c:pt>
                <c:pt idx="8">
                  <c:v>11425.6</c:v>
                </c:pt>
                <c:pt idx="9">
                  <c:v>11410.8</c:v>
                </c:pt>
                <c:pt idx="10">
                  <c:v>11045.4</c:v>
                </c:pt>
                <c:pt idx="11">
                  <c:v>12470.6</c:v>
                </c:pt>
                <c:pt idx="12">
                  <c:v>12749.6</c:v>
                </c:pt>
                <c:pt idx="13">
                  <c:v>14366.6</c:v>
                </c:pt>
                <c:pt idx="14">
                  <c:v>16320.8</c:v>
                </c:pt>
                <c:pt idx="15">
                  <c:v>16955.599999999999</c:v>
                </c:pt>
                <c:pt idx="16">
                  <c:v>15673.8</c:v>
                </c:pt>
                <c:pt idx="17">
                  <c:v>11578.6</c:v>
                </c:pt>
                <c:pt idx="18">
                  <c:v>11102.4</c:v>
                </c:pt>
                <c:pt idx="19">
                  <c:v>11073.8</c:v>
                </c:pt>
                <c:pt idx="20">
                  <c:v>11529.8</c:v>
                </c:pt>
                <c:pt idx="21">
                  <c:v>12616.6</c:v>
                </c:pt>
                <c:pt idx="22">
                  <c:v>14142.6</c:v>
                </c:pt>
                <c:pt idx="23">
                  <c:v>16179.4</c:v>
                </c:pt>
                <c:pt idx="24">
                  <c:v>17478.400000000001</c:v>
                </c:pt>
                <c:pt idx="25">
                  <c:v>17957.8</c:v>
                </c:pt>
                <c:pt idx="26">
                  <c:v>18248.599999999999</c:v>
                </c:pt>
                <c:pt idx="27">
                  <c:v>17986.400000000001</c:v>
                </c:pt>
                <c:pt idx="28">
                  <c:v>17107.8</c:v>
                </c:pt>
                <c:pt idx="29">
                  <c:v>15532.8</c:v>
                </c:pt>
                <c:pt idx="30">
                  <c:v>12783</c:v>
                </c:pt>
                <c:pt idx="31">
                  <c:v>11280</c:v>
                </c:pt>
                <c:pt idx="32">
                  <c:v>10417.799999999999</c:v>
                </c:pt>
                <c:pt idx="33">
                  <c:v>10012.4</c:v>
                </c:pt>
                <c:pt idx="34">
                  <c:v>8550.6</c:v>
                </c:pt>
                <c:pt idx="35">
                  <c:v>8746.7999999999993</c:v>
                </c:pt>
                <c:pt idx="36">
                  <c:v>9672.4</c:v>
                </c:pt>
                <c:pt idx="37">
                  <c:v>10672.6</c:v>
                </c:pt>
                <c:pt idx="38">
                  <c:v>10778.8</c:v>
                </c:pt>
                <c:pt idx="39">
                  <c:v>11274.6</c:v>
                </c:pt>
                <c:pt idx="40">
                  <c:v>10659.8</c:v>
                </c:pt>
                <c:pt idx="41">
                  <c:v>8219.6</c:v>
                </c:pt>
                <c:pt idx="42">
                  <c:v>8639.4</c:v>
                </c:pt>
                <c:pt idx="43">
                  <c:v>9167.7999999999993</c:v>
                </c:pt>
                <c:pt idx="44">
                  <c:v>9676.7999999999993</c:v>
                </c:pt>
                <c:pt idx="45">
                  <c:v>10999.6</c:v>
                </c:pt>
                <c:pt idx="46">
                  <c:v>13440.4</c:v>
                </c:pt>
                <c:pt idx="47">
                  <c:v>15828.4</c:v>
                </c:pt>
                <c:pt idx="48">
                  <c:v>16342.6</c:v>
                </c:pt>
                <c:pt idx="49">
                  <c:v>18148.400000000001</c:v>
                </c:pt>
                <c:pt idx="50">
                  <c:v>19279.8</c:v>
                </c:pt>
                <c:pt idx="51">
                  <c:v>17288.599999999999</c:v>
                </c:pt>
                <c:pt idx="52">
                  <c:v>16589.599999999999</c:v>
                </c:pt>
                <c:pt idx="53">
                  <c:v>14670.4</c:v>
                </c:pt>
                <c:pt idx="54">
                  <c:v>11916.4</c:v>
                </c:pt>
                <c:pt idx="55">
                  <c:v>11390.6</c:v>
                </c:pt>
                <c:pt idx="56">
                  <c:v>11090.8</c:v>
                </c:pt>
                <c:pt idx="57">
                  <c:v>10186.4</c:v>
                </c:pt>
                <c:pt idx="58">
                  <c:v>10808.8</c:v>
                </c:pt>
                <c:pt idx="59">
                  <c:v>10379.6</c:v>
                </c:pt>
                <c:pt idx="60">
                  <c:v>11997.6</c:v>
                </c:pt>
                <c:pt idx="61">
                  <c:v>13601.8</c:v>
                </c:pt>
                <c:pt idx="62">
                  <c:v>16238</c:v>
                </c:pt>
                <c:pt idx="63">
                  <c:v>17971.599999999999</c:v>
                </c:pt>
                <c:pt idx="64">
                  <c:v>17448.8</c:v>
                </c:pt>
                <c:pt idx="65">
                  <c:v>12132.8</c:v>
                </c:pt>
                <c:pt idx="66">
                  <c:v>11054.4</c:v>
                </c:pt>
                <c:pt idx="67">
                  <c:v>10689.4</c:v>
                </c:pt>
                <c:pt idx="68">
                  <c:v>11298.8</c:v>
                </c:pt>
                <c:pt idx="69">
                  <c:v>12000.6</c:v>
                </c:pt>
                <c:pt idx="70">
                  <c:v>13599.4</c:v>
                </c:pt>
                <c:pt idx="71">
                  <c:v>13547.8</c:v>
                </c:pt>
                <c:pt idx="72">
                  <c:v>14158.6</c:v>
                </c:pt>
                <c:pt idx="73">
                  <c:v>14751.4</c:v>
                </c:pt>
                <c:pt idx="74">
                  <c:v>14718.4</c:v>
                </c:pt>
                <c:pt idx="75">
                  <c:v>13959.2</c:v>
                </c:pt>
                <c:pt idx="76">
                  <c:v>12091.2</c:v>
                </c:pt>
                <c:pt idx="77">
                  <c:v>11295.2</c:v>
                </c:pt>
                <c:pt idx="78">
                  <c:v>9798.4</c:v>
                </c:pt>
                <c:pt idx="79">
                  <c:v>9726.2000000000007</c:v>
                </c:pt>
                <c:pt idx="80">
                  <c:v>11338.6</c:v>
                </c:pt>
                <c:pt idx="81">
                  <c:v>11321.4</c:v>
                </c:pt>
                <c:pt idx="82">
                  <c:v>11885.6</c:v>
                </c:pt>
                <c:pt idx="83">
                  <c:v>13552.6</c:v>
                </c:pt>
                <c:pt idx="84">
                  <c:v>15604.8</c:v>
                </c:pt>
                <c:pt idx="85">
                  <c:v>15739.4</c:v>
                </c:pt>
                <c:pt idx="86">
                  <c:v>15459.4</c:v>
                </c:pt>
                <c:pt idx="87">
                  <c:v>15812.8</c:v>
                </c:pt>
                <c:pt idx="88">
                  <c:v>14162.4</c:v>
                </c:pt>
                <c:pt idx="89">
                  <c:v>11586.6</c:v>
                </c:pt>
                <c:pt idx="90">
                  <c:v>11700.6</c:v>
                </c:pt>
                <c:pt idx="91">
                  <c:v>12711.4</c:v>
                </c:pt>
                <c:pt idx="92">
                  <c:v>13404.2</c:v>
                </c:pt>
                <c:pt idx="93">
                  <c:v>14533.5</c:v>
                </c:pt>
                <c:pt idx="94">
                  <c:v>14392.5</c:v>
                </c:pt>
                <c:pt idx="95">
                  <c:v>16256.3</c:v>
                </c:pt>
                <c:pt idx="96">
                  <c:v>17570.3</c:v>
                </c:pt>
                <c:pt idx="97">
                  <c:v>17713.7</c:v>
                </c:pt>
                <c:pt idx="98">
                  <c:v>17436.5</c:v>
                </c:pt>
                <c:pt idx="99">
                  <c:v>16897.3</c:v>
                </c:pt>
                <c:pt idx="100">
                  <c:v>15742.7</c:v>
                </c:pt>
                <c:pt idx="101">
                  <c:v>15743.3</c:v>
                </c:pt>
                <c:pt idx="102">
                  <c:v>13316.5</c:v>
                </c:pt>
                <c:pt idx="103">
                  <c:v>12343.3</c:v>
                </c:pt>
                <c:pt idx="104">
                  <c:v>12272.3</c:v>
                </c:pt>
                <c:pt idx="105">
                  <c:v>11992.5</c:v>
                </c:pt>
                <c:pt idx="106">
                  <c:v>11462.8</c:v>
                </c:pt>
                <c:pt idx="107">
                  <c:v>11572.6</c:v>
                </c:pt>
                <c:pt idx="108">
                  <c:v>11751.4</c:v>
                </c:pt>
                <c:pt idx="109">
                  <c:v>12443.6</c:v>
                </c:pt>
                <c:pt idx="110">
                  <c:v>12485.8</c:v>
                </c:pt>
                <c:pt idx="111">
                  <c:v>14252.8</c:v>
                </c:pt>
                <c:pt idx="112">
                  <c:v>13082.4</c:v>
                </c:pt>
                <c:pt idx="113">
                  <c:v>10335.799999999999</c:v>
                </c:pt>
                <c:pt idx="114">
                  <c:v>10182.799999999999</c:v>
                </c:pt>
                <c:pt idx="115">
                  <c:v>10988.3</c:v>
                </c:pt>
                <c:pt idx="116">
                  <c:v>11833.7</c:v>
                </c:pt>
                <c:pt idx="117">
                  <c:v>12126.5</c:v>
                </c:pt>
                <c:pt idx="118">
                  <c:v>14213.5</c:v>
                </c:pt>
                <c:pt idx="119">
                  <c:v>14459.3</c:v>
                </c:pt>
                <c:pt idx="120">
                  <c:v>12507.7</c:v>
                </c:pt>
                <c:pt idx="121">
                  <c:v>12998.5</c:v>
                </c:pt>
                <c:pt idx="122">
                  <c:v>12812.5</c:v>
                </c:pt>
                <c:pt idx="123">
                  <c:v>11376.3</c:v>
                </c:pt>
                <c:pt idx="124">
                  <c:v>10518.1</c:v>
                </c:pt>
                <c:pt idx="125">
                  <c:v>10823.3</c:v>
                </c:pt>
                <c:pt idx="126">
                  <c:v>10809.5</c:v>
                </c:pt>
                <c:pt idx="127">
                  <c:v>10100.700000000001</c:v>
                </c:pt>
                <c:pt idx="128">
                  <c:v>10313.700000000001</c:v>
                </c:pt>
                <c:pt idx="129">
                  <c:v>10678.6</c:v>
                </c:pt>
                <c:pt idx="130">
                  <c:v>10669.8</c:v>
                </c:pt>
                <c:pt idx="131">
                  <c:v>10549.4</c:v>
                </c:pt>
                <c:pt idx="132">
                  <c:v>12276.8</c:v>
                </c:pt>
                <c:pt idx="133">
                  <c:v>14320.5</c:v>
                </c:pt>
                <c:pt idx="134">
                  <c:v>16109.5</c:v>
                </c:pt>
                <c:pt idx="135">
                  <c:v>18105.7</c:v>
                </c:pt>
                <c:pt idx="136">
                  <c:v>19029.3</c:v>
                </c:pt>
                <c:pt idx="137">
                  <c:v>16773.400000000001</c:v>
                </c:pt>
                <c:pt idx="138">
                  <c:v>16875.599999999999</c:v>
                </c:pt>
                <c:pt idx="139">
                  <c:v>17692.8</c:v>
                </c:pt>
                <c:pt idx="140">
                  <c:v>18646.599999999999</c:v>
                </c:pt>
                <c:pt idx="141">
                  <c:v>18624.599999999999</c:v>
                </c:pt>
                <c:pt idx="142">
                  <c:v>18379.599999999999</c:v>
                </c:pt>
                <c:pt idx="143">
                  <c:v>18524.400000000001</c:v>
                </c:pt>
                <c:pt idx="144">
                  <c:v>19286.400000000001</c:v>
                </c:pt>
                <c:pt idx="145">
                  <c:v>20144.400000000001</c:v>
                </c:pt>
                <c:pt idx="146">
                  <c:v>20924.599999999999</c:v>
                </c:pt>
                <c:pt idx="147">
                  <c:v>21075.4</c:v>
                </c:pt>
                <c:pt idx="148">
                  <c:v>19890.3</c:v>
                </c:pt>
                <c:pt idx="149">
                  <c:v>19835.400000000001</c:v>
                </c:pt>
                <c:pt idx="150">
                  <c:v>19104.599999999999</c:v>
                </c:pt>
                <c:pt idx="151">
                  <c:v>18423.400000000001</c:v>
                </c:pt>
                <c:pt idx="152">
                  <c:v>17898.400000000001</c:v>
                </c:pt>
                <c:pt idx="153">
                  <c:v>16556.5</c:v>
                </c:pt>
                <c:pt idx="154">
                  <c:v>16459.099999999999</c:v>
                </c:pt>
                <c:pt idx="155">
                  <c:v>17683.900000000001</c:v>
                </c:pt>
                <c:pt idx="156">
                  <c:v>18152.2</c:v>
                </c:pt>
                <c:pt idx="157">
                  <c:v>18457.2</c:v>
                </c:pt>
                <c:pt idx="158">
                  <c:v>18881.599999999999</c:v>
                </c:pt>
                <c:pt idx="159">
                  <c:v>19387</c:v>
                </c:pt>
                <c:pt idx="160">
                  <c:v>20205.8</c:v>
                </c:pt>
                <c:pt idx="161">
                  <c:v>16002.6</c:v>
                </c:pt>
                <c:pt idx="162">
                  <c:v>14773.6</c:v>
                </c:pt>
                <c:pt idx="163">
                  <c:v>14078.3</c:v>
                </c:pt>
                <c:pt idx="164">
                  <c:v>14248.7</c:v>
                </c:pt>
                <c:pt idx="165">
                  <c:v>15017.5</c:v>
                </c:pt>
                <c:pt idx="166">
                  <c:v>15776.6</c:v>
                </c:pt>
                <c:pt idx="167">
                  <c:v>15194.4</c:v>
                </c:pt>
                <c:pt idx="168">
                  <c:v>15046.2</c:v>
                </c:pt>
                <c:pt idx="169">
                  <c:v>15029.6</c:v>
                </c:pt>
                <c:pt idx="170">
                  <c:v>14832.3</c:v>
                </c:pt>
                <c:pt idx="171">
                  <c:v>14856.1</c:v>
                </c:pt>
                <c:pt idx="172">
                  <c:v>14585.5</c:v>
                </c:pt>
                <c:pt idx="173">
                  <c:v>14595.3</c:v>
                </c:pt>
                <c:pt idx="174">
                  <c:v>12788.3</c:v>
                </c:pt>
                <c:pt idx="175">
                  <c:v>12085.5</c:v>
                </c:pt>
                <c:pt idx="176">
                  <c:v>11478.1</c:v>
                </c:pt>
                <c:pt idx="177">
                  <c:v>11131.2</c:v>
                </c:pt>
                <c:pt idx="178">
                  <c:v>11398.6</c:v>
                </c:pt>
                <c:pt idx="179">
                  <c:v>11992.4</c:v>
                </c:pt>
                <c:pt idx="180">
                  <c:v>12659.4</c:v>
                </c:pt>
                <c:pt idx="181">
                  <c:v>13728</c:v>
                </c:pt>
                <c:pt idx="182">
                  <c:v>14471.5</c:v>
                </c:pt>
                <c:pt idx="183">
                  <c:v>15415</c:v>
                </c:pt>
                <c:pt idx="184">
                  <c:v>14969.4</c:v>
                </c:pt>
                <c:pt idx="185">
                  <c:v>12707.7</c:v>
                </c:pt>
                <c:pt idx="186">
                  <c:v>12026.7</c:v>
                </c:pt>
                <c:pt idx="187">
                  <c:v>12942.7</c:v>
                </c:pt>
                <c:pt idx="188">
                  <c:v>13256.2</c:v>
                </c:pt>
                <c:pt idx="189">
                  <c:v>14991.4</c:v>
                </c:pt>
                <c:pt idx="190">
                  <c:v>15233.2</c:v>
                </c:pt>
                <c:pt idx="191">
                  <c:v>16386.599999999999</c:v>
                </c:pt>
                <c:pt idx="192">
                  <c:v>15363.4</c:v>
                </c:pt>
                <c:pt idx="193">
                  <c:v>16549.2</c:v>
                </c:pt>
                <c:pt idx="194">
                  <c:v>17357.599999999999</c:v>
                </c:pt>
                <c:pt idx="195">
                  <c:v>17928.599999999999</c:v>
                </c:pt>
                <c:pt idx="196">
                  <c:v>17894.400000000001</c:v>
                </c:pt>
                <c:pt idx="197">
                  <c:v>16129.2</c:v>
                </c:pt>
                <c:pt idx="198">
                  <c:v>12378.2</c:v>
                </c:pt>
                <c:pt idx="199">
                  <c:v>12025.6</c:v>
                </c:pt>
                <c:pt idx="200">
                  <c:v>13361.4</c:v>
                </c:pt>
                <c:pt idx="201">
                  <c:v>11574.5</c:v>
                </c:pt>
                <c:pt idx="202">
                  <c:v>11115.2</c:v>
                </c:pt>
                <c:pt idx="203">
                  <c:v>11216.1</c:v>
                </c:pt>
                <c:pt idx="204">
                  <c:v>11348.3</c:v>
                </c:pt>
                <c:pt idx="205">
                  <c:v>12324.1</c:v>
                </c:pt>
                <c:pt idx="206">
                  <c:v>12619.7</c:v>
                </c:pt>
                <c:pt idx="207">
                  <c:v>13187.1</c:v>
                </c:pt>
                <c:pt idx="208">
                  <c:v>12375.4</c:v>
                </c:pt>
                <c:pt idx="209">
                  <c:v>10573.4</c:v>
                </c:pt>
                <c:pt idx="210">
                  <c:v>10901.3</c:v>
                </c:pt>
                <c:pt idx="211">
                  <c:v>12838.7</c:v>
                </c:pt>
                <c:pt idx="212">
                  <c:v>14491.2</c:v>
                </c:pt>
                <c:pt idx="213">
                  <c:v>16100.6</c:v>
                </c:pt>
                <c:pt idx="214">
                  <c:v>15850.4</c:v>
                </c:pt>
                <c:pt idx="215">
                  <c:v>16900.400000000001</c:v>
                </c:pt>
                <c:pt idx="216">
                  <c:v>17900.5</c:v>
                </c:pt>
                <c:pt idx="217">
                  <c:v>17911.5</c:v>
                </c:pt>
                <c:pt idx="218">
                  <c:v>17897.5</c:v>
                </c:pt>
                <c:pt idx="219">
                  <c:v>17776.7</c:v>
                </c:pt>
                <c:pt idx="220">
                  <c:v>16419.7</c:v>
                </c:pt>
                <c:pt idx="221">
                  <c:v>15134.3</c:v>
                </c:pt>
                <c:pt idx="222">
                  <c:v>12655.5</c:v>
                </c:pt>
                <c:pt idx="223">
                  <c:v>12036.7</c:v>
                </c:pt>
                <c:pt idx="224">
                  <c:v>12706.5</c:v>
                </c:pt>
                <c:pt idx="225">
                  <c:v>12028.4</c:v>
                </c:pt>
                <c:pt idx="226">
                  <c:v>11989.4</c:v>
                </c:pt>
                <c:pt idx="227">
                  <c:v>13680.7</c:v>
                </c:pt>
                <c:pt idx="228">
                  <c:v>14813.3</c:v>
                </c:pt>
                <c:pt idx="229">
                  <c:v>16351.4</c:v>
                </c:pt>
                <c:pt idx="230">
                  <c:v>17230</c:v>
                </c:pt>
                <c:pt idx="231">
                  <c:v>17353.400000000001</c:v>
                </c:pt>
                <c:pt idx="232">
                  <c:v>16383.8</c:v>
                </c:pt>
                <c:pt idx="233">
                  <c:v>15346.7</c:v>
                </c:pt>
                <c:pt idx="234">
                  <c:v>14403.5</c:v>
                </c:pt>
                <c:pt idx="235">
                  <c:v>12671.3</c:v>
                </c:pt>
                <c:pt idx="236">
                  <c:v>13012.7</c:v>
                </c:pt>
                <c:pt idx="237">
                  <c:v>13067.6</c:v>
                </c:pt>
                <c:pt idx="238">
                  <c:v>14783.4</c:v>
                </c:pt>
                <c:pt idx="239">
                  <c:v>17794.400000000001</c:v>
                </c:pt>
                <c:pt idx="240">
                  <c:v>19417.2</c:v>
                </c:pt>
                <c:pt idx="241">
                  <c:v>20324.2</c:v>
                </c:pt>
                <c:pt idx="242">
                  <c:v>18496.2</c:v>
                </c:pt>
                <c:pt idx="243">
                  <c:v>17402.2</c:v>
                </c:pt>
                <c:pt idx="244">
                  <c:v>16033.2</c:v>
                </c:pt>
                <c:pt idx="245">
                  <c:v>14021.4</c:v>
                </c:pt>
                <c:pt idx="246">
                  <c:v>11470.4</c:v>
                </c:pt>
                <c:pt idx="247">
                  <c:v>11297.6</c:v>
                </c:pt>
                <c:pt idx="248">
                  <c:v>13810.4</c:v>
                </c:pt>
                <c:pt idx="249">
                  <c:v>14058.4</c:v>
                </c:pt>
                <c:pt idx="250">
                  <c:v>15507.7</c:v>
                </c:pt>
                <c:pt idx="251">
                  <c:v>16556.900000000001</c:v>
                </c:pt>
                <c:pt idx="252">
                  <c:v>18576.5</c:v>
                </c:pt>
                <c:pt idx="253">
                  <c:v>19554.099999999999</c:v>
                </c:pt>
                <c:pt idx="254">
                  <c:v>20138.5</c:v>
                </c:pt>
                <c:pt idx="255">
                  <c:v>19760.3</c:v>
                </c:pt>
                <c:pt idx="256">
                  <c:v>19561.599999999999</c:v>
                </c:pt>
                <c:pt idx="257">
                  <c:v>15237.6</c:v>
                </c:pt>
                <c:pt idx="258">
                  <c:v>12478.7</c:v>
                </c:pt>
                <c:pt idx="259">
                  <c:v>11749.7</c:v>
                </c:pt>
                <c:pt idx="260">
                  <c:v>11010.7</c:v>
                </c:pt>
                <c:pt idx="261">
                  <c:v>10702.5</c:v>
                </c:pt>
                <c:pt idx="262">
                  <c:v>11682.6</c:v>
                </c:pt>
                <c:pt idx="263">
                  <c:v>13061.2</c:v>
                </c:pt>
                <c:pt idx="264">
                  <c:v>13306.6</c:v>
                </c:pt>
                <c:pt idx="265">
                  <c:v>12553.4</c:v>
                </c:pt>
                <c:pt idx="266">
                  <c:v>12447</c:v>
                </c:pt>
                <c:pt idx="267">
                  <c:v>11930.4</c:v>
                </c:pt>
                <c:pt idx="268">
                  <c:v>11882.2</c:v>
                </c:pt>
                <c:pt idx="269">
                  <c:v>10472</c:v>
                </c:pt>
                <c:pt idx="270">
                  <c:v>9068.5</c:v>
                </c:pt>
                <c:pt idx="271">
                  <c:v>8917.1</c:v>
                </c:pt>
                <c:pt idx="272">
                  <c:v>9859.1</c:v>
                </c:pt>
                <c:pt idx="273">
                  <c:v>10153.200000000001</c:v>
                </c:pt>
                <c:pt idx="274">
                  <c:v>10372.299999999999</c:v>
                </c:pt>
                <c:pt idx="275">
                  <c:v>11409.5</c:v>
                </c:pt>
                <c:pt idx="276">
                  <c:v>13287.3</c:v>
                </c:pt>
                <c:pt idx="277">
                  <c:v>15527.4</c:v>
                </c:pt>
                <c:pt idx="278">
                  <c:v>16902.7</c:v>
                </c:pt>
                <c:pt idx="279">
                  <c:v>16082.3</c:v>
                </c:pt>
                <c:pt idx="280">
                  <c:v>15102.5</c:v>
                </c:pt>
                <c:pt idx="281">
                  <c:v>13729.7</c:v>
                </c:pt>
                <c:pt idx="282">
                  <c:v>13595.3</c:v>
                </c:pt>
                <c:pt idx="283">
                  <c:v>14711.2</c:v>
                </c:pt>
                <c:pt idx="284">
                  <c:v>15813</c:v>
                </c:pt>
                <c:pt idx="285">
                  <c:v>16083.2</c:v>
                </c:pt>
                <c:pt idx="286">
                  <c:v>15521</c:v>
                </c:pt>
                <c:pt idx="287">
                  <c:v>16218.4</c:v>
                </c:pt>
                <c:pt idx="288">
                  <c:v>15907.4</c:v>
                </c:pt>
                <c:pt idx="289">
                  <c:v>16021</c:v>
                </c:pt>
                <c:pt idx="290">
                  <c:v>15825.2</c:v>
                </c:pt>
                <c:pt idx="291">
                  <c:v>15771.2</c:v>
                </c:pt>
                <c:pt idx="292">
                  <c:v>15646</c:v>
                </c:pt>
                <c:pt idx="293">
                  <c:v>14442.1</c:v>
                </c:pt>
                <c:pt idx="294">
                  <c:v>12782.3</c:v>
                </c:pt>
                <c:pt idx="295">
                  <c:v>11031.5</c:v>
                </c:pt>
                <c:pt idx="296">
                  <c:v>9105.2999999999993</c:v>
                </c:pt>
                <c:pt idx="297">
                  <c:v>9514.1</c:v>
                </c:pt>
                <c:pt idx="298">
                  <c:v>9640.5</c:v>
                </c:pt>
                <c:pt idx="299">
                  <c:v>10604.7</c:v>
                </c:pt>
                <c:pt idx="300">
                  <c:v>12492.5</c:v>
                </c:pt>
                <c:pt idx="301">
                  <c:v>15211.7</c:v>
                </c:pt>
                <c:pt idx="302">
                  <c:v>17828.7</c:v>
                </c:pt>
                <c:pt idx="303">
                  <c:v>19504.5</c:v>
                </c:pt>
                <c:pt idx="304">
                  <c:v>20363.7</c:v>
                </c:pt>
                <c:pt idx="305">
                  <c:v>17444.5</c:v>
                </c:pt>
                <c:pt idx="306">
                  <c:v>16933.5</c:v>
                </c:pt>
                <c:pt idx="307">
                  <c:v>17710.5</c:v>
                </c:pt>
                <c:pt idx="308">
                  <c:v>18855.099999999999</c:v>
                </c:pt>
                <c:pt idx="309">
                  <c:v>19719.5</c:v>
                </c:pt>
                <c:pt idx="310">
                  <c:v>20881.099999999999</c:v>
                </c:pt>
                <c:pt idx="311">
                  <c:v>22007.1</c:v>
                </c:pt>
                <c:pt idx="312">
                  <c:v>22236.400000000001</c:v>
                </c:pt>
                <c:pt idx="313">
                  <c:v>22304.2</c:v>
                </c:pt>
                <c:pt idx="314">
                  <c:v>21344.2</c:v>
                </c:pt>
                <c:pt idx="315">
                  <c:v>19928.2</c:v>
                </c:pt>
                <c:pt idx="316">
                  <c:v>18329</c:v>
                </c:pt>
                <c:pt idx="317">
                  <c:v>15928</c:v>
                </c:pt>
                <c:pt idx="318">
                  <c:v>14596</c:v>
                </c:pt>
                <c:pt idx="319">
                  <c:v>13054.4</c:v>
                </c:pt>
                <c:pt idx="320">
                  <c:v>12649.4</c:v>
                </c:pt>
                <c:pt idx="321">
                  <c:v>12553.1</c:v>
                </c:pt>
                <c:pt idx="322">
                  <c:v>13898.5</c:v>
                </c:pt>
                <c:pt idx="323">
                  <c:v>15801.5</c:v>
                </c:pt>
                <c:pt idx="324">
                  <c:v>16012.3</c:v>
                </c:pt>
                <c:pt idx="325">
                  <c:v>16389.7</c:v>
                </c:pt>
                <c:pt idx="326">
                  <c:v>16366.3</c:v>
                </c:pt>
                <c:pt idx="327">
                  <c:v>17258.5</c:v>
                </c:pt>
                <c:pt idx="328">
                  <c:v>16912.7</c:v>
                </c:pt>
                <c:pt idx="329">
                  <c:v>13785.3</c:v>
                </c:pt>
                <c:pt idx="330">
                  <c:v>11988.3</c:v>
                </c:pt>
                <c:pt idx="331">
                  <c:v>12661.5</c:v>
                </c:pt>
                <c:pt idx="332">
                  <c:v>13430.3</c:v>
                </c:pt>
                <c:pt idx="333">
                  <c:v>14249.1</c:v>
                </c:pt>
                <c:pt idx="334">
                  <c:v>15894.1</c:v>
                </c:pt>
                <c:pt idx="335">
                  <c:v>18645.5</c:v>
                </c:pt>
                <c:pt idx="336">
                  <c:v>20177.400000000001</c:v>
                </c:pt>
                <c:pt idx="337">
                  <c:v>22306.400000000001</c:v>
                </c:pt>
                <c:pt idx="338">
                  <c:v>23263.200000000001</c:v>
                </c:pt>
                <c:pt idx="339">
                  <c:v>23105.200000000001</c:v>
                </c:pt>
                <c:pt idx="340">
                  <c:v>22334.400000000001</c:v>
                </c:pt>
                <c:pt idx="341">
                  <c:v>21078.400000000001</c:v>
                </c:pt>
                <c:pt idx="342">
                  <c:v>20741</c:v>
                </c:pt>
                <c:pt idx="343">
                  <c:v>20527.599999999999</c:v>
                </c:pt>
                <c:pt idx="344">
                  <c:v>19792.3</c:v>
                </c:pt>
                <c:pt idx="345">
                  <c:v>19486.7</c:v>
                </c:pt>
                <c:pt idx="346">
                  <c:v>21200.3</c:v>
                </c:pt>
                <c:pt idx="347">
                  <c:v>21848.7</c:v>
                </c:pt>
                <c:pt idx="348">
                  <c:v>22222.400000000001</c:v>
                </c:pt>
                <c:pt idx="349">
                  <c:v>23962.400000000001</c:v>
                </c:pt>
                <c:pt idx="350">
                  <c:v>26524.400000000001</c:v>
                </c:pt>
                <c:pt idx="351">
                  <c:v>28695.200000000001</c:v>
                </c:pt>
                <c:pt idx="352">
                  <c:v>28556.6</c:v>
                </c:pt>
                <c:pt idx="353">
                  <c:v>25677.200000000001</c:v>
                </c:pt>
                <c:pt idx="354">
                  <c:v>24928.400000000001</c:v>
                </c:pt>
                <c:pt idx="355">
                  <c:v>24840.7</c:v>
                </c:pt>
                <c:pt idx="356">
                  <c:v>24556.5</c:v>
                </c:pt>
                <c:pt idx="357">
                  <c:v>24350.3</c:v>
                </c:pt>
                <c:pt idx="358">
                  <c:v>26374.7</c:v>
                </c:pt>
                <c:pt idx="359">
                  <c:v>27641.7</c:v>
                </c:pt>
                <c:pt idx="360">
                  <c:v>28007.5</c:v>
                </c:pt>
                <c:pt idx="361">
                  <c:v>27404.3</c:v>
                </c:pt>
                <c:pt idx="362">
                  <c:v>25874.7</c:v>
                </c:pt>
                <c:pt idx="363">
                  <c:v>25502.3</c:v>
                </c:pt>
                <c:pt idx="364">
                  <c:v>25353.7</c:v>
                </c:pt>
                <c:pt idx="365">
                  <c:v>23452.400000000001</c:v>
                </c:pt>
                <c:pt idx="366">
                  <c:v>19478.7</c:v>
                </c:pt>
                <c:pt idx="367">
                  <c:v>16766</c:v>
                </c:pt>
                <c:pt idx="368">
                  <c:v>13465.6</c:v>
                </c:pt>
                <c:pt idx="369">
                  <c:v>12521.5</c:v>
                </c:pt>
                <c:pt idx="370">
                  <c:v>10028.700000000001</c:v>
                </c:pt>
                <c:pt idx="371">
                  <c:v>8916.9</c:v>
                </c:pt>
                <c:pt idx="372">
                  <c:v>7629.9</c:v>
                </c:pt>
                <c:pt idx="373">
                  <c:v>8040</c:v>
                </c:pt>
                <c:pt idx="374">
                  <c:v>8594</c:v>
                </c:pt>
                <c:pt idx="375">
                  <c:v>8678</c:v>
                </c:pt>
                <c:pt idx="376">
                  <c:v>7384</c:v>
                </c:pt>
                <c:pt idx="377">
                  <c:v>5795</c:v>
                </c:pt>
                <c:pt idx="378">
                  <c:v>5446</c:v>
                </c:pt>
                <c:pt idx="379">
                  <c:v>5442</c:v>
                </c:pt>
                <c:pt idx="380">
                  <c:v>6030.1</c:v>
                </c:pt>
                <c:pt idx="381">
                  <c:v>5871.3</c:v>
                </c:pt>
                <c:pt idx="382">
                  <c:v>7780.3</c:v>
                </c:pt>
                <c:pt idx="383">
                  <c:v>9996.9</c:v>
                </c:pt>
                <c:pt idx="384">
                  <c:v>11848.5</c:v>
                </c:pt>
                <c:pt idx="385">
                  <c:v>12277.5</c:v>
                </c:pt>
                <c:pt idx="386">
                  <c:v>12447.5</c:v>
                </c:pt>
                <c:pt idx="387">
                  <c:v>11812.3</c:v>
                </c:pt>
                <c:pt idx="388">
                  <c:v>10581.3</c:v>
                </c:pt>
                <c:pt idx="389">
                  <c:v>9238.1</c:v>
                </c:pt>
                <c:pt idx="390">
                  <c:v>5669.7</c:v>
                </c:pt>
                <c:pt idx="391">
                  <c:v>4803.7</c:v>
                </c:pt>
                <c:pt idx="392">
                  <c:v>5434.7</c:v>
                </c:pt>
                <c:pt idx="393">
                  <c:v>6274.5</c:v>
                </c:pt>
                <c:pt idx="394">
                  <c:v>7774.3</c:v>
                </c:pt>
                <c:pt idx="395">
                  <c:v>10052.1</c:v>
                </c:pt>
                <c:pt idx="396">
                  <c:v>11820.4</c:v>
                </c:pt>
                <c:pt idx="397">
                  <c:v>14420.6</c:v>
                </c:pt>
                <c:pt idx="398">
                  <c:v>15470.8</c:v>
                </c:pt>
                <c:pt idx="399">
                  <c:v>15923.6</c:v>
                </c:pt>
                <c:pt idx="400">
                  <c:v>15705.4</c:v>
                </c:pt>
                <c:pt idx="401">
                  <c:v>12926.2</c:v>
                </c:pt>
                <c:pt idx="402">
                  <c:v>12165.2</c:v>
                </c:pt>
                <c:pt idx="403">
                  <c:v>12696.6</c:v>
                </c:pt>
                <c:pt idx="404">
                  <c:v>13827.6</c:v>
                </c:pt>
                <c:pt idx="405">
                  <c:v>15378.4</c:v>
                </c:pt>
                <c:pt idx="406">
                  <c:v>16895.400000000001</c:v>
                </c:pt>
                <c:pt idx="407">
                  <c:v>18270.400000000001</c:v>
                </c:pt>
                <c:pt idx="408">
                  <c:v>19552.7</c:v>
                </c:pt>
                <c:pt idx="409">
                  <c:v>18862.7</c:v>
                </c:pt>
                <c:pt idx="410">
                  <c:v>17748.7</c:v>
                </c:pt>
                <c:pt idx="411">
                  <c:v>16598.7</c:v>
                </c:pt>
                <c:pt idx="412">
                  <c:v>15072.7</c:v>
                </c:pt>
                <c:pt idx="413">
                  <c:v>11943.7</c:v>
                </c:pt>
                <c:pt idx="414">
                  <c:v>10427.700000000001</c:v>
                </c:pt>
                <c:pt idx="415">
                  <c:v>9916.7000000000007</c:v>
                </c:pt>
                <c:pt idx="416">
                  <c:v>11463.7</c:v>
                </c:pt>
                <c:pt idx="417">
                  <c:v>10234.700000000001</c:v>
                </c:pt>
                <c:pt idx="418">
                  <c:v>9110.7000000000007</c:v>
                </c:pt>
                <c:pt idx="419">
                  <c:v>11303.7</c:v>
                </c:pt>
                <c:pt idx="420">
                  <c:v>13462.7</c:v>
                </c:pt>
                <c:pt idx="421">
                  <c:v>14897.7</c:v>
                </c:pt>
                <c:pt idx="422">
                  <c:v>15186.7</c:v>
                </c:pt>
                <c:pt idx="423">
                  <c:v>14889.7</c:v>
                </c:pt>
                <c:pt idx="424">
                  <c:v>13287.7</c:v>
                </c:pt>
                <c:pt idx="425">
                  <c:v>11107.7</c:v>
                </c:pt>
                <c:pt idx="426">
                  <c:v>11205.7</c:v>
                </c:pt>
                <c:pt idx="427">
                  <c:v>13663.7</c:v>
                </c:pt>
                <c:pt idx="428">
                  <c:v>16347.7</c:v>
                </c:pt>
                <c:pt idx="429">
                  <c:v>17796.599999999999</c:v>
                </c:pt>
                <c:pt idx="430">
                  <c:v>19386.599999999999</c:v>
                </c:pt>
                <c:pt idx="431">
                  <c:v>20032.599999999999</c:v>
                </c:pt>
                <c:pt idx="432">
                  <c:v>19129.2</c:v>
                </c:pt>
                <c:pt idx="433">
                  <c:v>19511</c:v>
                </c:pt>
                <c:pt idx="434">
                  <c:v>20002</c:v>
                </c:pt>
                <c:pt idx="435">
                  <c:v>20304.2</c:v>
                </c:pt>
                <c:pt idx="436">
                  <c:v>21020.2</c:v>
                </c:pt>
                <c:pt idx="437">
                  <c:v>19377.400000000001</c:v>
                </c:pt>
                <c:pt idx="438">
                  <c:v>16778.400000000001</c:v>
                </c:pt>
                <c:pt idx="439">
                  <c:v>15983</c:v>
                </c:pt>
                <c:pt idx="440">
                  <c:v>15051</c:v>
                </c:pt>
                <c:pt idx="441">
                  <c:v>12294.4</c:v>
                </c:pt>
                <c:pt idx="442">
                  <c:v>11856.6</c:v>
                </c:pt>
                <c:pt idx="443">
                  <c:v>11935.7</c:v>
                </c:pt>
                <c:pt idx="444">
                  <c:v>11867.8</c:v>
                </c:pt>
                <c:pt idx="445">
                  <c:v>11662.3</c:v>
                </c:pt>
                <c:pt idx="446">
                  <c:v>12502.8</c:v>
                </c:pt>
                <c:pt idx="447">
                  <c:v>13964.5</c:v>
                </c:pt>
                <c:pt idx="448">
                  <c:v>13243.3</c:v>
                </c:pt>
                <c:pt idx="449">
                  <c:v>11787.5</c:v>
                </c:pt>
                <c:pt idx="450">
                  <c:v>12019.6</c:v>
                </c:pt>
                <c:pt idx="451">
                  <c:v>13679.5</c:v>
                </c:pt>
                <c:pt idx="452">
                  <c:v>14009.3</c:v>
                </c:pt>
                <c:pt idx="453">
                  <c:v>13762.3</c:v>
                </c:pt>
                <c:pt idx="454">
                  <c:v>14514.3</c:v>
                </c:pt>
                <c:pt idx="455">
                  <c:v>14049.3</c:v>
                </c:pt>
                <c:pt idx="456">
                  <c:v>12638.25</c:v>
                </c:pt>
                <c:pt idx="457">
                  <c:v>12722.25</c:v>
                </c:pt>
                <c:pt idx="458">
                  <c:v>13871.45</c:v>
                </c:pt>
                <c:pt idx="459">
                  <c:v>14603.45</c:v>
                </c:pt>
                <c:pt idx="460">
                  <c:v>14474.05</c:v>
                </c:pt>
                <c:pt idx="461">
                  <c:v>13980.05</c:v>
                </c:pt>
                <c:pt idx="462">
                  <c:v>15070.05</c:v>
                </c:pt>
                <c:pt idx="463">
                  <c:v>14553.25</c:v>
                </c:pt>
                <c:pt idx="464">
                  <c:v>13541.05</c:v>
                </c:pt>
                <c:pt idx="465">
                  <c:v>11238.05</c:v>
                </c:pt>
                <c:pt idx="466">
                  <c:v>9897.35</c:v>
                </c:pt>
                <c:pt idx="467">
                  <c:v>10024.450000000001</c:v>
                </c:pt>
                <c:pt idx="468">
                  <c:v>10773.65</c:v>
                </c:pt>
                <c:pt idx="469">
                  <c:v>13435.35</c:v>
                </c:pt>
                <c:pt idx="470">
                  <c:v>14797.95</c:v>
                </c:pt>
                <c:pt idx="471">
                  <c:v>16117.35</c:v>
                </c:pt>
                <c:pt idx="472">
                  <c:v>14978.15</c:v>
                </c:pt>
                <c:pt idx="473">
                  <c:v>13049.95</c:v>
                </c:pt>
                <c:pt idx="474">
                  <c:v>13265.35</c:v>
                </c:pt>
                <c:pt idx="475">
                  <c:v>14058.45</c:v>
                </c:pt>
                <c:pt idx="476">
                  <c:v>14353.25</c:v>
                </c:pt>
                <c:pt idx="477">
                  <c:v>15418.25</c:v>
                </c:pt>
                <c:pt idx="478">
                  <c:v>16840.05</c:v>
                </c:pt>
                <c:pt idx="479">
                  <c:v>18260.05</c:v>
                </c:pt>
                <c:pt idx="480">
                  <c:v>17351.3</c:v>
                </c:pt>
                <c:pt idx="481">
                  <c:v>17994.400000000001</c:v>
                </c:pt>
                <c:pt idx="482">
                  <c:v>18948.400000000001</c:v>
                </c:pt>
                <c:pt idx="483">
                  <c:v>19117.599999999999</c:v>
                </c:pt>
                <c:pt idx="484">
                  <c:v>19048.599999999999</c:v>
                </c:pt>
                <c:pt idx="485">
                  <c:v>19679.599999999999</c:v>
                </c:pt>
                <c:pt idx="486">
                  <c:v>19559.8</c:v>
                </c:pt>
                <c:pt idx="487">
                  <c:v>18203.5</c:v>
                </c:pt>
                <c:pt idx="488">
                  <c:v>17000.7</c:v>
                </c:pt>
                <c:pt idx="489">
                  <c:v>14874.9</c:v>
                </c:pt>
                <c:pt idx="490">
                  <c:v>14413.2</c:v>
                </c:pt>
                <c:pt idx="491">
                  <c:v>14674.4</c:v>
                </c:pt>
                <c:pt idx="492">
                  <c:v>15186</c:v>
                </c:pt>
                <c:pt idx="493">
                  <c:v>16197.7</c:v>
                </c:pt>
                <c:pt idx="494">
                  <c:v>16331.5</c:v>
                </c:pt>
                <c:pt idx="495">
                  <c:v>16828.3</c:v>
                </c:pt>
                <c:pt idx="496">
                  <c:v>16722.7</c:v>
                </c:pt>
                <c:pt idx="497">
                  <c:v>15687.4</c:v>
                </c:pt>
                <c:pt idx="498">
                  <c:v>13002.3</c:v>
                </c:pt>
                <c:pt idx="499">
                  <c:v>13099.8</c:v>
                </c:pt>
                <c:pt idx="500">
                  <c:v>13789.5</c:v>
                </c:pt>
                <c:pt idx="501">
                  <c:v>12727.8</c:v>
                </c:pt>
                <c:pt idx="502">
                  <c:v>14864.6</c:v>
                </c:pt>
                <c:pt idx="503">
                  <c:v>16059.4</c:v>
                </c:pt>
                <c:pt idx="504">
                  <c:v>17242.8</c:v>
                </c:pt>
                <c:pt idx="505">
                  <c:v>17538.5</c:v>
                </c:pt>
                <c:pt idx="506">
                  <c:v>17664.5</c:v>
                </c:pt>
                <c:pt idx="507">
                  <c:v>17725.7</c:v>
                </c:pt>
                <c:pt idx="508">
                  <c:v>16818.3</c:v>
                </c:pt>
                <c:pt idx="509">
                  <c:v>15427.7</c:v>
                </c:pt>
                <c:pt idx="510">
                  <c:v>15390.5</c:v>
                </c:pt>
                <c:pt idx="511">
                  <c:v>14603.5</c:v>
                </c:pt>
                <c:pt idx="512">
                  <c:v>16137.8</c:v>
                </c:pt>
                <c:pt idx="513">
                  <c:v>15954.8</c:v>
                </c:pt>
                <c:pt idx="514">
                  <c:v>16108.8</c:v>
                </c:pt>
                <c:pt idx="515">
                  <c:v>16614.5</c:v>
                </c:pt>
                <c:pt idx="516">
                  <c:v>17647.3</c:v>
                </c:pt>
                <c:pt idx="517">
                  <c:v>18208.599999999999</c:v>
                </c:pt>
                <c:pt idx="518">
                  <c:v>18941.400000000001</c:v>
                </c:pt>
                <c:pt idx="519">
                  <c:v>19063.400000000001</c:v>
                </c:pt>
                <c:pt idx="520">
                  <c:v>18841.3</c:v>
                </c:pt>
                <c:pt idx="521">
                  <c:v>13874.4</c:v>
                </c:pt>
                <c:pt idx="522">
                  <c:v>10195.5</c:v>
                </c:pt>
                <c:pt idx="523">
                  <c:v>9597.2000000000007</c:v>
                </c:pt>
                <c:pt idx="524">
                  <c:v>9302.4</c:v>
                </c:pt>
                <c:pt idx="525">
                  <c:v>10041.1</c:v>
                </c:pt>
                <c:pt idx="526">
                  <c:v>11091.3</c:v>
                </c:pt>
                <c:pt idx="527">
                  <c:v>11759.1</c:v>
                </c:pt>
                <c:pt idx="528">
                  <c:v>12212.5</c:v>
                </c:pt>
                <c:pt idx="529">
                  <c:v>12681.3</c:v>
                </c:pt>
                <c:pt idx="530">
                  <c:v>12555.1</c:v>
                </c:pt>
                <c:pt idx="531">
                  <c:v>12393.5</c:v>
                </c:pt>
                <c:pt idx="532">
                  <c:v>12160.5</c:v>
                </c:pt>
                <c:pt idx="533">
                  <c:v>9707.2999999999993</c:v>
                </c:pt>
                <c:pt idx="534">
                  <c:v>7824.3</c:v>
                </c:pt>
                <c:pt idx="535">
                  <c:v>7610.1</c:v>
                </c:pt>
                <c:pt idx="536">
                  <c:v>7847.7</c:v>
                </c:pt>
                <c:pt idx="537">
                  <c:v>9535.2999999999993</c:v>
                </c:pt>
                <c:pt idx="538">
                  <c:v>9830.4</c:v>
                </c:pt>
                <c:pt idx="539">
                  <c:v>9581.2999999999993</c:v>
                </c:pt>
                <c:pt idx="540">
                  <c:v>10265.6</c:v>
                </c:pt>
                <c:pt idx="541">
                  <c:v>10982.4</c:v>
                </c:pt>
                <c:pt idx="542">
                  <c:v>12359.4</c:v>
                </c:pt>
                <c:pt idx="543">
                  <c:v>12861.6</c:v>
                </c:pt>
                <c:pt idx="544">
                  <c:v>13084.6</c:v>
                </c:pt>
                <c:pt idx="545">
                  <c:v>11448.6</c:v>
                </c:pt>
                <c:pt idx="546">
                  <c:v>10157.9</c:v>
                </c:pt>
                <c:pt idx="547">
                  <c:v>10543.8</c:v>
                </c:pt>
                <c:pt idx="548">
                  <c:v>10809.4</c:v>
                </c:pt>
                <c:pt idx="549">
                  <c:v>11135.8</c:v>
                </c:pt>
                <c:pt idx="550">
                  <c:v>11566.3</c:v>
                </c:pt>
                <c:pt idx="551">
                  <c:v>12731.5</c:v>
                </c:pt>
                <c:pt idx="552">
                  <c:v>13268.3</c:v>
                </c:pt>
                <c:pt idx="553">
                  <c:v>12539.7</c:v>
                </c:pt>
                <c:pt idx="554">
                  <c:v>11902.5</c:v>
                </c:pt>
                <c:pt idx="555">
                  <c:v>11930.3</c:v>
                </c:pt>
                <c:pt idx="556">
                  <c:v>11961.1</c:v>
                </c:pt>
                <c:pt idx="557">
                  <c:v>12024.5</c:v>
                </c:pt>
                <c:pt idx="558">
                  <c:v>9284.2000000000007</c:v>
                </c:pt>
                <c:pt idx="559">
                  <c:v>8530.4</c:v>
                </c:pt>
                <c:pt idx="560">
                  <c:v>9278.2000000000007</c:v>
                </c:pt>
                <c:pt idx="561">
                  <c:v>11191.4</c:v>
                </c:pt>
                <c:pt idx="562">
                  <c:v>12467</c:v>
                </c:pt>
                <c:pt idx="563">
                  <c:v>13001</c:v>
                </c:pt>
                <c:pt idx="564">
                  <c:v>13663</c:v>
                </c:pt>
                <c:pt idx="565">
                  <c:v>15162.2</c:v>
                </c:pt>
                <c:pt idx="566">
                  <c:v>16164.4</c:v>
                </c:pt>
                <c:pt idx="567">
                  <c:v>17199.2</c:v>
                </c:pt>
                <c:pt idx="568">
                  <c:v>17712.400000000001</c:v>
                </c:pt>
                <c:pt idx="569">
                  <c:v>15085.2</c:v>
                </c:pt>
                <c:pt idx="570">
                  <c:v>14182.1</c:v>
                </c:pt>
                <c:pt idx="571">
                  <c:v>14997.6</c:v>
                </c:pt>
                <c:pt idx="572">
                  <c:v>15333.2</c:v>
                </c:pt>
                <c:pt idx="573">
                  <c:v>15265.4</c:v>
                </c:pt>
                <c:pt idx="574">
                  <c:v>15759.2</c:v>
                </c:pt>
                <c:pt idx="575">
                  <c:v>16600.2</c:v>
                </c:pt>
                <c:pt idx="576">
                  <c:v>14479</c:v>
                </c:pt>
                <c:pt idx="577">
                  <c:v>14270.9</c:v>
                </c:pt>
                <c:pt idx="578">
                  <c:v>13459.9</c:v>
                </c:pt>
                <c:pt idx="579">
                  <c:v>12679.9</c:v>
                </c:pt>
                <c:pt idx="580">
                  <c:v>12261.9</c:v>
                </c:pt>
                <c:pt idx="581">
                  <c:v>11549.9</c:v>
                </c:pt>
                <c:pt idx="582">
                  <c:v>10631.9</c:v>
                </c:pt>
                <c:pt idx="583">
                  <c:v>10283.9</c:v>
                </c:pt>
                <c:pt idx="584">
                  <c:v>11904</c:v>
                </c:pt>
                <c:pt idx="585">
                  <c:v>11147</c:v>
                </c:pt>
                <c:pt idx="586">
                  <c:v>12265</c:v>
                </c:pt>
                <c:pt idx="587">
                  <c:v>15120</c:v>
                </c:pt>
                <c:pt idx="588">
                  <c:v>15877</c:v>
                </c:pt>
                <c:pt idx="589">
                  <c:v>16351</c:v>
                </c:pt>
                <c:pt idx="590">
                  <c:v>16322</c:v>
                </c:pt>
                <c:pt idx="591">
                  <c:v>15676.8</c:v>
                </c:pt>
                <c:pt idx="592">
                  <c:v>14234</c:v>
                </c:pt>
                <c:pt idx="593">
                  <c:v>11311</c:v>
                </c:pt>
                <c:pt idx="594">
                  <c:v>11113.3</c:v>
                </c:pt>
                <c:pt idx="595">
                  <c:v>11416</c:v>
                </c:pt>
                <c:pt idx="596">
                  <c:v>11575</c:v>
                </c:pt>
                <c:pt idx="597">
                  <c:v>12247</c:v>
                </c:pt>
                <c:pt idx="598">
                  <c:v>12703</c:v>
                </c:pt>
                <c:pt idx="599">
                  <c:v>14330</c:v>
                </c:pt>
                <c:pt idx="600">
                  <c:v>15452</c:v>
                </c:pt>
                <c:pt idx="601">
                  <c:v>15770.8</c:v>
                </c:pt>
                <c:pt idx="602">
                  <c:v>15307.8</c:v>
                </c:pt>
                <c:pt idx="603">
                  <c:v>15296</c:v>
                </c:pt>
                <c:pt idx="604">
                  <c:v>14891.6</c:v>
                </c:pt>
                <c:pt idx="605">
                  <c:v>15156.8</c:v>
                </c:pt>
                <c:pt idx="606">
                  <c:v>13276.8</c:v>
                </c:pt>
                <c:pt idx="607">
                  <c:v>12778</c:v>
                </c:pt>
                <c:pt idx="608">
                  <c:v>12900.8</c:v>
                </c:pt>
                <c:pt idx="609">
                  <c:v>12725.8</c:v>
                </c:pt>
                <c:pt idx="610">
                  <c:v>13638.8</c:v>
                </c:pt>
                <c:pt idx="611">
                  <c:v>14519.7</c:v>
                </c:pt>
                <c:pt idx="612">
                  <c:v>15512.3</c:v>
                </c:pt>
                <c:pt idx="613">
                  <c:v>15666.9</c:v>
                </c:pt>
                <c:pt idx="614">
                  <c:v>15830</c:v>
                </c:pt>
                <c:pt idx="615">
                  <c:v>15217.4</c:v>
                </c:pt>
                <c:pt idx="616">
                  <c:v>14603.8</c:v>
                </c:pt>
                <c:pt idx="617">
                  <c:v>11587.9</c:v>
                </c:pt>
                <c:pt idx="618">
                  <c:v>11157.5</c:v>
                </c:pt>
                <c:pt idx="619">
                  <c:v>11526.9</c:v>
                </c:pt>
                <c:pt idx="620">
                  <c:v>13662.7</c:v>
                </c:pt>
                <c:pt idx="621">
                  <c:v>15273.7</c:v>
                </c:pt>
                <c:pt idx="622">
                  <c:v>16299.5</c:v>
                </c:pt>
                <c:pt idx="623">
                  <c:v>17402.599999999999</c:v>
                </c:pt>
                <c:pt idx="624">
                  <c:v>16698.7</c:v>
                </c:pt>
                <c:pt idx="625">
                  <c:v>16348.5</c:v>
                </c:pt>
                <c:pt idx="626">
                  <c:v>16285.9</c:v>
                </c:pt>
                <c:pt idx="627">
                  <c:v>17283</c:v>
                </c:pt>
                <c:pt idx="628">
                  <c:v>17421.599999999999</c:v>
                </c:pt>
                <c:pt idx="629">
                  <c:v>16852.599999999999</c:v>
                </c:pt>
                <c:pt idx="630">
                  <c:v>16850.8</c:v>
                </c:pt>
                <c:pt idx="631">
                  <c:v>16717</c:v>
                </c:pt>
                <c:pt idx="632">
                  <c:v>15451.5</c:v>
                </c:pt>
                <c:pt idx="633">
                  <c:v>13574.9</c:v>
                </c:pt>
                <c:pt idx="634">
                  <c:v>12929.7</c:v>
                </c:pt>
                <c:pt idx="635">
                  <c:v>14246.9</c:v>
                </c:pt>
                <c:pt idx="636">
                  <c:v>13757.6</c:v>
                </c:pt>
                <c:pt idx="637">
                  <c:v>12311.2</c:v>
                </c:pt>
                <c:pt idx="638">
                  <c:v>12304.8</c:v>
                </c:pt>
                <c:pt idx="639">
                  <c:v>12745.2</c:v>
                </c:pt>
                <c:pt idx="640">
                  <c:v>12610</c:v>
                </c:pt>
                <c:pt idx="641">
                  <c:v>11084.7</c:v>
                </c:pt>
                <c:pt idx="642">
                  <c:v>10849.7</c:v>
                </c:pt>
                <c:pt idx="643">
                  <c:v>11913.5</c:v>
                </c:pt>
                <c:pt idx="644">
                  <c:v>11160</c:v>
                </c:pt>
                <c:pt idx="645">
                  <c:v>11184.8</c:v>
                </c:pt>
                <c:pt idx="646">
                  <c:v>11476.8</c:v>
                </c:pt>
                <c:pt idx="647">
                  <c:v>12503.6</c:v>
                </c:pt>
                <c:pt idx="648">
                  <c:v>12328</c:v>
                </c:pt>
                <c:pt idx="649">
                  <c:v>12491</c:v>
                </c:pt>
                <c:pt idx="650">
                  <c:v>12918.8</c:v>
                </c:pt>
                <c:pt idx="651">
                  <c:v>12234.8</c:v>
                </c:pt>
                <c:pt idx="652">
                  <c:v>11698.6</c:v>
                </c:pt>
                <c:pt idx="653">
                  <c:v>11297.6</c:v>
                </c:pt>
                <c:pt idx="654">
                  <c:v>11343.6</c:v>
                </c:pt>
                <c:pt idx="655">
                  <c:v>10634.8</c:v>
                </c:pt>
                <c:pt idx="656">
                  <c:v>10610</c:v>
                </c:pt>
                <c:pt idx="657">
                  <c:v>10143</c:v>
                </c:pt>
                <c:pt idx="658">
                  <c:v>10335.799999999999</c:v>
                </c:pt>
                <c:pt idx="659">
                  <c:v>10926.7</c:v>
                </c:pt>
                <c:pt idx="660">
                  <c:v>10799.9</c:v>
                </c:pt>
                <c:pt idx="661">
                  <c:v>11141.6</c:v>
                </c:pt>
                <c:pt idx="662">
                  <c:v>11572.2</c:v>
                </c:pt>
                <c:pt idx="663">
                  <c:v>11750</c:v>
                </c:pt>
                <c:pt idx="664">
                  <c:v>12013.8</c:v>
                </c:pt>
                <c:pt idx="665">
                  <c:v>11443.7</c:v>
                </c:pt>
                <c:pt idx="666">
                  <c:v>9807</c:v>
                </c:pt>
                <c:pt idx="667">
                  <c:v>10463.799999999999</c:v>
                </c:pt>
                <c:pt idx="668">
                  <c:v>11227.6</c:v>
                </c:pt>
                <c:pt idx="669">
                  <c:v>11190.8</c:v>
                </c:pt>
                <c:pt idx="670">
                  <c:v>12096</c:v>
                </c:pt>
                <c:pt idx="671">
                  <c:v>13665.6</c:v>
                </c:pt>
                <c:pt idx="672">
                  <c:v>15627</c:v>
                </c:pt>
                <c:pt idx="673">
                  <c:v>16145.6</c:v>
                </c:pt>
                <c:pt idx="674">
                  <c:v>16296.4</c:v>
                </c:pt>
                <c:pt idx="675">
                  <c:v>17966.8</c:v>
                </c:pt>
                <c:pt idx="676">
                  <c:v>20004.5</c:v>
                </c:pt>
                <c:pt idx="677">
                  <c:v>19299.3</c:v>
                </c:pt>
                <c:pt idx="678">
                  <c:v>15018.6</c:v>
                </c:pt>
                <c:pt idx="679">
                  <c:v>14633.8</c:v>
                </c:pt>
                <c:pt idx="680">
                  <c:v>15110.6</c:v>
                </c:pt>
                <c:pt idx="681">
                  <c:v>14814.6</c:v>
                </c:pt>
                <c:pt idx="682">
                  <c:v>14180.8</c:v>
                </c:pt>
                <c:pt idx="683">
                  <c:v>14708.6</c:v>
                </c:pt>
                <c:pt idx="684">
                  <c:v>15686.9</c:v>
                </c:pt>
                <c:pt idx="685">
                  <c:v>16432.7</c:v>
                </c:pt>
                <c:pt idx="686">
                  <c:v>16860.7</c:v>
                </c:pt>
                <c:pt idx="687">
                  <c:v>17513.900000000001</c:v>
                </c:pt>
                <c:pt idx="688">
                  <c:v>16343.7</c:v>
                </c:pt>
                <c:pt idx="689">
                  <c:v>13489.7</c:v>
                </c:pt>
                <c:pt idx="690">
                  <c:v>12210.6</c:v>
                </c:pt>
                <c:pt idx="691">
                  <c:v>12549.8</c:v>
                </c:pt>
                <c:pt idx="692">
                  <c:v>12863</c:v>
                </c:pt>
                <c:pt idx="693">
                  <c:v>13314.6</c:v>
                </c:pt>
                <c:pt idx="694">
                  <c:v>14205</c:v>
                </c:pt>
                <c:pt idx="695">
                  <c:v>16260.8</c:v>
                </c:pt>
                <c:pt idx="696">
                  <c:v>16356.6</c:v>
                </c:pt>
                <c:pt idx="697">
                  <c:v>17045.400000000001</c:v>
                </c:pt>
                <c:pt idx="698">
                  <c:v>18632.8</c:v>
                </c:pt>
                <c:pt idx="699">
                  <c:v>18731.599999999999</c:v>
                </c:pt>
                <c:pt idx="700">
                  <c:v>18449.3</c:v>
                </c:pt>
                <c:pt idx="701">
                  <c:v>16765.7</c:v>
                </c:pt>
                <c:pt idx="702">
                  <c:v>12728.3</c:v>
                </c:pt>
                <c:pt idx="703">
                  <c:v>12170.8</c:v>
                </c:pt>
                <c:pt idx="704">
                  <c:v>13503.6</c:v>
                </c:pt>
                <c:pt idx="705">
                  <c:v>13245.8</c:v>
                </c:pt>
                <c:pt idx="706">
                  <c:v>12142.6</c:v>
                </c:pt>
                <c:pt idx="707">
                  <c:v>12601.8</c:v>
                </c:pt>
                <c:pt idx="708">
                  <c:v>13387.6</c:v>
                </c:pt>
                <c:pt idx="709">
                  <c:v>14221.6</c:v>
                </c:pt>
                <c:pt idx="710">
                  <c:v>15834.8</c:v>
                </c:pt>
                <c:pt idx="711">
                  <c:v>17540.5</c:v>
                </c:pt>
                <c:pt idx="712">
                  <c:v>17504.900000000001</c:v>
                </c:pt>
                <c:pt idx="713">
                  <c:v>14344.8</c:v>
                </c:pt>
                <c:pt idx="714">
                  <c:v>13216.6</c:v>
                </c:pt>
                <c:pt idx="715">
                  <c:v>14032.6</c:v>
                </c:pt>
                <c:pt idx="716">
                  <c:v>14165.6</c:v>
                </c:pt>
                <c:pt idx="717">
                  <c:v>15209</c:v>
                </c:pt>
                <c:pt idx="718">
                  <c:v>15228</c:v>
                </c:pt>
                <c:pt idx="719">
                  <c:v>16332.8</c:v>
                </c:pt>
                <c:pt idx="720">
                  <c:v>16517.400000000001</c:v>
                </c:pt>
                <c:pt idx="721">
                  <c:v>16689.400000000001</c:v>
                </c:pt>
                <c:pt idx="722">
                  <c:v>15526.2</c:v>
                </c:pt>
                <c:pt idx="723">
                  <c:v>15257</c:v>
                </c:pt>
                <c:pt idx="724">
                  <c:v>14504</c:v>
                </c:pt>
                <c:pt idx="725">
                  <c:v>13038.2</c:v>
                </c:pt>
                <c:pt idx="726">
                  <c:v>11071.4</c:v>
                </c:pt>
                <c:pt idx="727">
                  <c:v>10848</c:v>
                </c:pt>
                <c:pt idx="728">
                  <c:v>11523</c:v>
                </c:pt>
                <c:pt idx="729">
                  <c:v>11942.1</c:v>
                </c:pt>
                <c:pt idx="730">
                  <c:v>12525.5</c:v>
                </c:pt>
                <c:pt idx="731">
                  <c:v>13622.8</c:v>
                </c:pt>
                <c:pt idx="732">
                  <c:v>13862.7</c:v>
                </c:pt>
                <c:pt idx="733">
                  <c:v>14558.3</c:v>
                </c:pt>
                <c:pt idx="734">
                  <c:v>14769.8</c:v>
                </c:pt>
                <c:pt idx="735">
                  <c:v>15233.6</c:v>
                </c:pt>
                <c:pt idx="736">
                  <c:v>15811.1</c:v>
                </c:pt>
                <c:pt idx="737">
                  <c:v>13454.9</c:v>
                </c:pt>
                <c:pt idx="738">
                  <c:v>13034.1</c:v>
                </c:pt>
                <c:pt idx="739">
                  <c:v>13459.2</c:v>
                </c:pt>
                <c:pt idx="740">
                  <c:v>13337</c:v>
                </c:pt>
                <c:pt idx="741">
                  <c:v>14387.1</c:v>
                </c:pt>
                <c:pt idx="742">
                  <c:v>14525.5</c:v>
                </c:pt>
                <c:pt idx="743">
                  <c:v>16519.5</c:v>
                </c:pt>
                <c:pt idx="744">
                  <c:v>17816.400000000001</c:v>
                </c:pt>
                <c:pt idx="745">
                  <c:v>18498.3</c:v>
                </c:pt>
                <c:pt idx="746">
                  <c:v>18521.7</c:v>
                </c:pt>
                <c:pt idx="747">
                  <c:v>17412.7</c:v>
                </c:pt>
                <c:pt idx="748">
                  <c:v>15926.5</c:v>
                </c:pt>
                <c:pt idx="749">
                  <c:v>15424.5</c:v>
                </c:pt>
                <c:pt idx="750">
                  <c:v>15710.5</c:v>
                </c:pt>
                <c:pt idx="751">
                  <c:v>16165.7</c:v>
                </c:pt>
                <c:pt idx="752">
                  <c:v>16018.6</c:v>
                </c:pt>
                <c:pt idx="753">
                  <c:v>15935.3</c:v>
                </c:pt>
                <c:pt idx="754">
                  <c:v>16727.900000000001</c:v>
                </c:pt>
                <c:pt idx="755">
                  <c:v>17293.400000000001</c:v>
                </c:pt>
                <c:pt idx="756">
                  <c:v>16583.7</c:v>
                </c:pt>
                <c:pt idx="757">
                  <c:v>15923.5</c:v>
                </c:pt>
                <c:pt idx="758">
                  <c:v>16344.3</c:v>
                </c:pt>
                <c:pt idx="759">
                  <c:v>16638.7</c:v>
                </c:pt>
                <c:pt idx="760">
                  <c:v>16501.3</c:v>
                </c:pt>
                <c:pt idx="761">
                  <c:v>14423.1</c:v>
                </c:pt>
                <c:pt idx="762">
                  <c:v>13180.8</c:v>
                </c:pt>
                <c:pt idx="763">
                  <c:v>13348.4</c:v>
                </c:pt>
                <c:pt idx="764">
                  <c:v>13814.8</c:v>
                </c:pt>
                <c:pt idx="765">
                  <c:v>13962.5</c:v>
                </c:pt>
                <c:pt idx="766">
                  <c:v>13641.5</c:v>
                </c:pt>
                <c:pt idx="767">
                  <c:v>14459.9</c:v>
                </c:pt>
                <c:pt idx="768">
                  <c:v>15360.9</c:v>
                </c:pt>
                <c:pt idx="769">
                  <c:v>15433.8</c:v>
                </c:pt>
                <c:pt idx="770">
                  <c:v>15581.6</c:v>
                </c:pt>
                <c:pt idx="771">
                  <c:v>15375</c:v>
                </c:pt>
                <c:pt idx="772">
                  <c:v>14647.8</c:v>
                </c:pt>
                <c:pt idx="773">
                  <c:v>15314.8</c:v>
                </c:pt>
                <c:pt idx="774">
                  <c:v>11167.8</c:v>
                </c:pt>
                <c:pt idx="775">
                  <c:v>10377</c:v>
                </c:pt>
                <c:pt idx="776">
                  <c:v>10932</c:v>
                </c:pt>
                <c:pt idx="777">
                  <c:v>10316.6</c:v>
                </c:pt>
                <c:pt idx="778">
                  <c:v>11494.8</c:v>
                </c:pt>
                <c:pt idx="779">
                  <c:v>12137</c:v>
                </c:pt>
                <c:pt idx="780">
                  <c:v>13533.6</c:v>
                </c:pt>
                <c:pt idx="781">
                  <c:v>13609.3</c:v>
                </c:pt>
                <c:pt idx="782">
                  <c:v>14929.2</c:v>
                </c:pt>
                <c:pt idx="783">
                  <c:v>16220</c:v>
                </c:pt>
                <c:pt idx="784">
                  <c:v>15949.4</c:v>
                </c:pt>
                <c:pt idx="785">
                  <c:v>13188</c:v>
                </c:pt>
                <c:pt idx="786">
                  <c:v>12556.3</c:v>
                </c:pt>
                <c:pt idx="787">
                  <c:v>13288.5</c:v>
                </c:pt>
                <c:pt idx="788">
                  <c:v>14408.3</c:v>
                </c:pt>
                <c:pt idx="789">
                  <c:v>14851.1</c:v>
                </c:pt>
                <c:pt idx="790">
                  <c:v>14498.1</c:v>
                </c:pt>
                <c:pt idx="791">
                  <c:v>14374.5</c:v>
                </c:pt>
                <c:pt idx="792">
                  <c:v>15156.5</c:v>
                </c:pt>
                <c:pt idx="793">
                  <c:v>15592.5</c:v>
                </c:pt>
                <c:pt idx="794">
                  <c:v>16656.5</c:v>
                </c:pt>
                <c:pt idx="795">
                  <c:v>17160.400000000001</c:v>
                </c:pt>
                <c:pt idx="796">
                  <c:v>16817.400000000001</c:v>
                </c:pt>
                <c:pt idx="797">
                  <c:v>16836.400000000001</c:v>
                </c:pt>
                <c:pt idx="798">
                  <c:v>15223.4</c:v>
                </c:pt>
                <c:pt idx="799">
                  <c:v>14833.4</c:v>
                </c:pt>
                <c:pt idx="800">
                  <c:v>13043.4</c:v>
                </c:pt>
                <c:pt idx="801">
                  <c:v>11909.5</c:v>
                </c:pt>
                <c:pt idx="802">
                  <c:v>12547.5</c:v>
                </c:pt>
                <c:pt idx="803">
                  <c:v>13442.4</c:v>
                </c:pt>
                <c:pt idx="804">
                  <c:v>14041</c:v>
                </c:pt>
                <c:pt idx="805">
                  <c:v>14757.9</c:v>
                </c:pt>
                <c:pt idx="806">
                  <c:v>15251.7</c:v>
                </c:pt>
                <c:pt idx="807">
                  <c:v>14532.5</c:v>
                </c:pt>
                <c:pt idx="808">
                  <c:v>13186.4</c:v>
                </c:pt>
                <c:pt idx="809">
                  <c:v>10347.6</c:v>
                </c:pt>
                <c:pt idx="810">
                  <c:v>10165.200000000001</c:v>
                </c:pt>
                <c:pt idx="811">
                  <c:v>11248.4</c:v>
                </c:pt>
                <c:pt idx="812">
                  <c:v>11893.4</c:v>
                </c:pt>
                <c:pt idx="813">
                  <c:v>14106.4</c:v>
                </c:pt>
                <c:pt idx="814">
                  <c:v>14179.4</c:v>
                </c:pt>
                <c:pt idx="815">
                  <c:v>12964.4</c:v>
                </c:pt>
                <c:pt idx="816">
                  <c:v>13258.2</c:v>
                </c:pt>
                <c:pt idx="817">
                  <c:v>13412.1</c:v>
                </c:pt>
                <c:pt idx="818">
                  <c:v>15083.1</c:v>
                </c:pt>
                <c:pt idx="819">
                  <c:v>14701.4</c:v>
                </c:pt>
                <c:pt idx="820">
                  <c:v>16711.2</c:v>
                </c:pt>
                <c:pt idx="821">
                  <c:v>16766.2</c:v>
                </c:pt>
                <c:pt idx="822">
                  <c:v>15473</c:v>
                </c:pt>
                <c:pt idx="823">
                  <c:v>13683.5</c:v>
                </c:pt>
                <c:pt idx="824">
                  <c:v>12177</c:v>
                </c:pt>
                <c:pt idx="825">
                  <c:v>11968.3</c:v>
                </c:pt>
                <c:pt idx="826">
                  <c:v>12203.1</c:v>
                </c:pt>
                <c:pt idx="827">
                  <c:v>13556</c:v>
                </c:pt>
                <c:pt idx="828">
                  <c:v>13772</c:v>
                </c:pt>
                <c:pt idx="829">
                  <c:v>15106</c:v>
                </c:pt>
                <c:pt idx="830">
                  <c:v>16986</c:v>
                </c:pt>
                <c:pt idx="831">
                  <c:v>18651.400000000001</c:v>
                </c:pt>
                <c:pt idx="832">
                  <c:v>19896.3</c:v>
                </c:pt>
                <c:pt idx="833">
                  <c:v>19526.099999999999</c:v>
                </c:pt>
                <c:pt idx="834">
                  <c:v>17785.2</c:v>
                </c:pt>
                <c:pt idx="835">
                  <c:v>16521.3</c:v>
                </c:pt>
                <c:pt idx="836">
                  <c:v>15997.3</c:v>
                </c:pt>
                <c:pt idx="837">
                  <c:v>13910.5</c:v>
                </c:pt>
                <c:pt idx="838">
                  <c:v>13826.2</c:v>
                </c:pt>
                <c:pt idx="839">
                  <c:v>13254</c:v>
                </c:pt>
                <c:pt idx="840">
                  <c:v>11950</c:v>
                </c:pt>
                <c:pt idx="841">
                  <c:v>11118.4</c:v>
                </c:pt>
                <c:pt idx="842">
                  <c:v>11747.4</c:v>
                </c:pt>
                <c:pt idx="843">
                  <c:v>11239.3</c:v>
                </c:pt>
                <c:pt idx="844">
                  <c:v>12629.3</c:v>
                </c:pt>
                <c:pt idx="845">
                  <c:v>10265.1</c:v>
                </c:pt>
                <c:pt idx="846">
                  <c:v>8759.2999999999993</c:v>
                </c:pt>
                <c:pt idx="847">
                  <c:v>8942.5</c:v>
                </c:pt>
                <c:pt idx="848">
                  <c:v>8894.1</c:v>
                </c:pt>
                <c:pt idx="849">
                  <c:v>9117</c:v>
                </c:pt>
                <c:pt idx="850">
                  <c:v>10046.4</c:v>
                </c:pt>
                <c:pt idx="851">
                  <c:v>10473.9</c:v>
                </c:pt>
                <c:pt idx="852">
                  <c:v>11370.1</c:v>
                </c:pt>
                <c:pt idx="853">
                  <c:v>11773.7</c:v>
                </c:pt>
                <c:pt idx="854">
                  <c:v>11106</c:v>
                </c:pt>
                <c:pt idx="855">
                  <c:v>10628.5</c:v>
                </c:pt>
                <c:pt idx="856">
                  <c:v>9607.7000000000007</c:v>
                </c:pt>
                <c:pt idx="857">
                  <c:v>8319.1</c:v>
                </c:pt>
                <c:pt idx="858">
                  <c:v>8612.1</c:v>
                </c:pt>
                <c:pt idx="859">
                  <c:v>9337.2999999999993</c:v>
                </c:pt>
                <c:pt idx="860">
                  <c:v>10215.299999999999</c:v>
                </c:pt>
                <c:pt idx="861">
                  <c:v>12128.1</c:v>
                </c:pt>
                <c:pt idx="862">
                  <c:v>12896.1</c:v>
                </c:pt>
                <c:pt idx="863">
                  <c:v>12969.1</c:v>
                </c:pt>
                <c:pt idx="864">
                  <c:v>14145.4</c:v>
                </c:pt>
                <c:pt idx="865">
                  <c:v>14660.4</c:v>
                </c:pt>
                <c:pt idx="866">
                  <c:v>15105.2</c:v>
                </c:pt>
                <c:pt idx="867">
                  <c:v>16130.2</c:v>
                </c:pt>
                <c:pt idx="868">
                  <c:v>16596.400000000001</c:v>
                </c:pt>
                <c:pt idx="869">
                  <c:v>16684</c:v>
                </c:pt>
                <c:pt idx="870">
                  <c:v>12380</c:v>
                </c:pt>
                <c:pt idx="871">
                  <c:v>11773.4</c:v>
                </c:pt>
                <c:pt idx="872">
                  <c:v>11502.2</c:v>
                </c:pt>
                <c:pt idx="873">
                  <c:v>10244.299999999999</c:v>
                </c:pt>
                <c:pt idx="874">
                  <c:v>9759.1</c:v>
                </c:pt>
                <c:pt idx="875">
                  <c:v>9886.9</c:v>
                </c:pt>
                <c:pt idx="876">
                  <c:v>10014.200000000001</c:v>
                </c:pt>
                <c:pt idx="877">
                  <c:v>11033.8</c:v>
                </c:pt>
                <c:pt idx="878">
                  <c:v>10760.8</c:v>
                </c:pt>
                <c:pt idx="879">
                  <c:v>10769.9</c:v>
                </c:pt>
                <c:pt idx="880">
                  <c:v>10284.299999999999</c:v>
                </c:pt>
                <c:pt idx="881">
                  <c:v>8942.4</c:v>
                </c:pt>
                <c:pt idx="882">
                  <c:v>8397.2000000000007</c:v>
                </c:pt>
                <c:pt idx="883">
                  <c:v>9083.6</c:v>
                </c:pt>
                <c:pt idx="884">
                  <c:v>9495.5</c:v>
                </c:pt>
                <c:pt idx="885">
                  <c:v>10489.9</c:v>
                </c:pt>
                <c:pt idx="886">
                  <c:v>11382.9</c:v>
                </c:pt>
                <c:pt idx="887">
                  <c:v>11902.3</c:v>
                </c:pt>
                <c:pt idx="888">
                  <c:v>12095</c:v>
                </c:pt>
                <c:pt idx="889">
                  <c:v>12916.8</c:v>
                </c:pt>
                <c:pt idx="890">
                  <c:v>12730.7</c:v>
                </c:pt>
                <c:pt idx="891">
                  <c:v>13011.9</c:v>
                </c:pt>
                <c:pt idx="892">
                  <c:v>14026.5</c:v>
                </c:pt>
                <c:pt idx="893">
                  <c:v>12519.5</c:v>
                </c:pt>
                <c:pt idx="894">
                  <c:v>10445.1</c:v>
                </c:pt>
                <c:pt idx="895">
                  <c:v>9640.1</c:v>
                </c:pt>
                <c:pt idx="896">
                  <c:v>9426.1</c:v>
                </c:pt>
                <c:pt idx="897">
                  <c:v>10637.1</c:v>
                </c:pt>
                <c:pt idx="898">
                  <c:v>12624.1</c:v>
                </c:pt>
                <c:pt idx="899">
                  <c:v>12487.6</c:v>
                </c:pt>
                <c:pt idx="900">
                  <c:v>12261.6</c:v>
                </c:pt>
                <c:pt idx="901">
                  <c:v>12739</c:v>
                </c:pt>
                <c:pt idx="902">
                  <c:v>13425</c:v>
                </c:pt>
                <c:pt idx="903">
                  <c:v>14026.8</c:v>
                </c:pt>
                <c:pt idx="904">
                  <c:v>13878</c:v>
                </c:pt>
                <c:pt idx="905">
                  <c:v>11659.8</c:v>
                </c:pt>
                <c:pt idx="906">
                  <c:v>9800.6</c:v>
                </c:pt>
                <c:pt idx="907">
                  <c:v>10202.799999999999</c:v>
                </c:pt>
                <c:pt idx="908">
                  <c:v>10741.6</c:v>
                </c:pt>
                <c:pt idx="909">
                  <c:v>10858</c:v>
                </c:pt>
                <c:pt idx="910">
                  <c:v>12722</c:v>
                </c:pt>
                <c:pt idx="911">
                  <c:v>13427.8</c:v>
                </c:pt>
                <c:pt idx="912">
                  <c:v>15302.6</c:v>
                </c:pt>
                <c:pt idx="913">
                  <c:v>15505</c:v>
                </c:pt>
                <c:pt idx="914">
                  <c:v>16395.7</c:v>
                </c:pt>
                <c:pt idx="915">
                  <c:v>16088.5</c:v>
                </c:pt>
                <c:pt idx="916">
                  <c:v>15982.3</c:v>
                </c:pt>
                <c:pt idx="917">
                  <c:v>15666.3</c:v>
                </c:pt>
                <c:pt idx="918">
                  <c:v>11955.3</c:v>
                </c:pt>
                <c:pt idx="919">
                  <c:v>11146.5</c:v>
                </c:pt>
                <c:pt idx="920">
                  <c:v>13395.5</c:v>
                </c:pt>
                <c:pt idx="921">
                  <c:v>13518</c:v>
                </c:pt>
                <c:pt idx="922">
                  <c:v>13756.6</c:v>
                </c:pt>
                <c:pt idx="923">
                  <c:v>12897.6</c:v>
                </c:pt>
                <c:pt idx="924">
                  <c:v>14416</c:v>
                </c:pt>
                <c:pt idx="925">
                  <c:v>15164.8</c:v>
                </c:pt>
                <c:pt idx="926">
                  <c:v>16219.8</c:v>
                </c:pt>
                <c:pt idx="927">
                  <c:v>17554.7</c:v>
                </c:pt>
                <c:pt idx="928">
                  <c:v>18405.2</c:v>
                </c:pt>
                <c:pt idx="929">
                  <c:v>16544.5</c:v>
                </c:pt>
                <c:pt idx="930">
                  <c:v>15332</c:v>
                </c:pt>
                <c:pt idx="931">
                  <c:v>15811.6</c:v>
                </c:pt>
                <c:pt idx="932">
                  <c:v>16796</c:v>
                </c:pt>
                <c:pt idx="933">
                  <c:v>17532.8</c:v>
                </c:pt>
                <c:pt idx="934">
                  <c:v>17725.599999999999</c:v>
                </c:pt>
                <c:pt idx="935">
                  <c:v>18326.900000000001</c:v>
                </c:pt>
                <c:pt idx="936">
                  <c:v>18057.400000000001</c:v>
                </c:pt>
                <c:pt idx="937">
                  <c:v>18127.2</c:v>
                </c:pt>
                <c:pt idx="938">
                  <c:v>18374.2</c:v>
                </c:pt>
                <c:pt idx="939">
                  <c:v>18515.2</c:v>
                </c:pt>
                <c:pt idx="940">
                  <c:v>17737.5</c:v>
                </c:pt>
                <c:pt idx="941">
                  <c:v>16946.5</c:v>
                </c:pt>
                <c:pt idx="942">
                  <c:v>16081.7</c:v>
                </c:pt>
                <c:pt idx="943">
                  <c:v>15434.5</c:v>
                </c:pt>
                <c:pt idx="944">
                  <c:v>15546.5</c:v>
                </c:pt>
                <c:pt idx="945">
                  <c:v>14159.6</c:v>
                </c:pt>
                <c:pt idx="946">
                  <c:v>13130.8</c:v>
                </c:pt>
                <c:pt idx="947">
                  <c:v>13361.8</c:v>
                </c:pt>
                <c:pt idx="948">
                  <c:v>12794</c:v>
                </c:pt>
                <c:pt idx="949">
                  <c:v>12425.5</c:v>
                </c:pt>
                <c:pt idx="950">
                  <c:v>12464.1</c:v>
                </c:pt>
                <c:pt idx="951">
                  <c:v>12726.5</c:v>
                </c:pt>
                <c:pt idx="952">
                  <c:v>12782.2</c:v>
                </c:pt>
                <c:pt idx="953">
                  <c:v>11841.5</c:v>
                </c:pt>
                <c:pt idx="954">
                  <c:v>11874.4</c:v>
                </c:pt>
                <c:pt idx="955">
                  <c:v>12702.7</c:v>
                </c:pt>
                <c:pt idx="956">
                  <c:v>14591.2</c:v>
                </c:pt>
                <c:pt idx="957">
                  <c:v>14568</c:v>
                </c:pt>
                <c:pt idx="958">
                  <c:v>15031</c:v>
                </c:pt>
                <c:pt idx="959">
                  <c:v>14783.7</c:v>
                </c:pt>
                <c:pt idx="960">
                  <c:v>14626.5</c:v>
                </c:pt>
                <c:pt idx="961">
                  <c:v>17114.3</c:v>
                </c:pt>
                <c:pt idx="962">
                  <c:v>18646.7</c:v>
                </c:pt>
                <c:pt idx="963">
                  <c:v>20922.5</c:v>
                </c:pt>
                <c:pt idx="964">
                  <c:v>21902.7</c:v>
                </c:pt>
                <c:pt idx="965">
                  <c:v>21207.5</c:v>
                </c:pt>
                <c:pt idx="966">
                  <c:v>19454.5</c:v>
                </c:pt>
                <c:pt idx="967">
                  <c:v>17142.7</c:v>
                </c:pt>
                <c:pt idx="968">
                  <c:v>15098.5</c:v>
                </c:pt>
                <c:pt idx="969">
                  <c:v>12269.7</c:v>
                </c:pt>
                <c:pt idx="970">
                  <c:v>10227.6</c:v>
                </c:pt>
                <c:pt idx="971">
                  <c:v>9571.7999999999993</c:v>
                </c:pt>
                <c:pt idx="972">
                  <c:v>9243.9</c:v>
                </c:pt>
                <c:pt idx="973">
                  <c:v>9327.1</c:v>
                </c:pt>
                <c:pt idx="974">
                  <c:v>9461.2000000000007</c:v>
                </c:pt>
                <c:pt idx="975">
                  <c:v>9455.7999999999993</c:v>
                </c:pt>
                <c:pt idx="976">
                  <c:v>8877</c:v>
                </c:pt>
                <c:pt idx="977">
                  <c:v>9346.2000000000007</c:v>
                </c:pt>
                <c:pt idx="978">
                  <c:v>9200.1</c:v>
                </c:pt>
                <c:pt idx="979">
                  <c:v>9926.7000000000007</c:v>
                </c:pt>
                <c:pt idx="980">
                  <c:v>10116.799999999999</c:v>
                </c:pt>
                <c:pt idx="981">
                  <c:v>12013.6</c:v>
                </c:pt>
                <c:pt idx="982">
                  <c:v>13558.8</c:v>
                </c:pt>
                <c:pt idx="983">
                  <c:v>14863.8</c:v>
                </c:pt>
                <c:pt idx="984">
                  <c:v>16768</c:v>
                </c:pt>
                <c:pt idx="985">
                  <c:v>16386</c:v>
                </c:pt>
                <c:pt idx="986">
                  <c:v>15925</c:v>
                </c:pt>
                <c:pt idx="987">
                  <c:v>15732.9</c:v>
                </c:pt>
                <c:pt idx="988">
                  <c:v>15236.9</c:v>
                </c:pt>
                <c:pt idx="989">
                  <c:v>13032.9</c:v>
                </c:pt>
                <c:pt idx="990">
                  <c:v>12799.9</c:v>
                </c:pt>
                <c:pt idx="991">
                  <c:v>12230.9</c:v>
                </c:pt>
                <c:pt idx="992">
                  <c:v>11419.9</c:v>
                </c:pt>
                <c:pt idx="993">
                  <c:v>11072.9</c:v>
                </c:pt>
                <c:pt idx="994">
                  <c:v>10860</c:v>
                </c:pt>
                <c:pt idx="995">
                  <c:v>10633</c:v>
                </c:pt>
                <c:pt idx="996">
                  <c:v>11229</c:v>
                </c:pt>
                <c:pt idx="997">
                  <c:v>11575.9</c:v>
                </c:pt>
                <c:pt idx="998">
                  <c:v>12726.9</c:v>
                </c:pt>
                <c:pt idx="999">
                  <c:v>13105.9</c:v>
                </c:pt>
                <c:pt idx="1000">
                  <c:v>12200</c:v>
                </c:pt>
                <c:pt idx="1001">
                  <c:v>9970.9</c:v>
                </c:pt>
                <c:pt idx="1002">
                  <c:v>9438.7999999999993</c:v>
                </c:pt>
                <c:pt idx="1003">
                  <c:v>8566.4</c:v>
                </c:pt>
                <c:pt idx="1004">
                  <c:v>8319.9</c:v>
                </c:pt>
                <c:pt idx="1005">
                  <c:v>9564.9</c:v>
                </c:pt>
                <c:pt idx="1006">
                  <c:v>11639.9</c:v>
                </c:pt>
                <c:pt idx="1007">
                  <c:v>12545.9</c:v>
                </c:pt>
                <c:pt idx="1008">
                  <c:v>14186.9</c:v>
                </c:pt>
                <c:pt idx="1009">
                  <c:v>13712.9</c:v>
                </c:pt>
                <c:pt idx="1010">
                  <c:v>13616.9</c:v>
                </c:pt>
                <c:pt idx="1011">
                  <c:v>13281.9</c:v>
                </c:pt>
                <c:pt idx="1012">
                  <c:v>13756.9</c:v>
                </c:pt>
                <c:pt idx="1013">
                  <c:v>13115.9</c:v>
                </c:pt>
                <c:pt idx="1014">
                  <c:v>10205.9</c:v>
                </c:pt>
                <c:pt idx="1015">
                  <c:v>8877.9</c:v>
                </c:pt>
                <c:pt idx="1016">
                  <c:v>10356.9</c:v>
                </c:pt>
                <c:pt idx="1017">
                  <c:v>9806.9</c:v>
                </c:pt>
                <c:pt idx="1018">
                  <c:v>10055.9</c:v>
                </c:pt>
                <c:pt idx="1019">
                  <c:v>10398.9</c:v>
                </c:pt>
                <c:pt idx="1020">
                  <c:v>9976.9</c:v>
                </c:pt>
                <c:pt idx="1021">
                  <c:v>10163</c:v>
                </c:pt>
                <c:pt idx="1022">
                  <c:v>11047</c:v>
                </c:pt>
                <c:pt idx="1023">
                  <c:v>12385</c:v>
                </c:pt>
                <c:pt idx="1024">
                  <c:v>13402</c:v>
                </c:pt>
                <c:pt idx="1025">
                  <c:v>11035</c:v>
                </c:pt>
                <c:pt idx="1026">
                  <c:v>9779</c:v>
                </c:pt>
                <c:pt idx="1027">
                  <c:v>10054</c:v>
                </c:pt>
                <c:pt idx="1028">
                  <c:v>9817</c:v>
                </c:pt>
                <c:pt idx="1029">
                  <c:v>10605</c:v>
                </c:pt>
                <c:pt idx="1030">
                  <c:v>11247</c:v>
                </c:pt>
                <c:pt idx="1031">
                  <c:v>13524</c:v>
                </c:pt>
                <c:pt idx="1032">
                  <c:v>15636.5</c:v>
                </c:pt>
                <c:pt idx="1033">
                  <c:v>16263.5</c:v>
                </c:pt>
                <c:pt idx="1034">
                  <c:v>16495.5</c:v>
                </c:pt>
                <c:pt idx="1035">
                  <c:v>16951.900000000001</c:v>
                </c:pt>
                <c:pt idx="1036">
                  <c:v>15300.9</c:v>
                </c:pt>
                <c:pt idx="1037">
                  <c:v>13133.5</c:v>
                </c:pt>
                <c:pt idx="1038">
                  <c:v>10219.5</c:v>
                </c:pt>
                <c:pt idx="1039">
                  <c:v>9938.7000000000007</c:v>
                </c:pt>
                <c:pt idx="1040">
                  <c:v>9737</c:v>
                </c:pt>
                <c:pt idx="1041">
                  <c:v>9990.7999999999993</c:v>
                </c:pt>
                <c:pt idx="1042">
                  <c:v>10544.6</c:v>
                </c:pt>
                <c:pt idx="1043">
                  <c:v>11972</c:v>
                </c:pt>
                <c:pt idx="1044">
                  <c:v>13383.8</c:v>
                </c:pt>
                <c:pt idx="1045">
                  <c:v>13313.8</c:v>
                </c:pt>
                <c:pt idx="1046">
                  <c:v>14835</c:v>
                </c:pt>
                <c:pt idx="1047">
                  <c:v>15011</c:v>
                </c:pt>
                <c:pt idx="1048">
                  <c:v>14276.8</c:v>
                </c:pt>
                <c:pt idx="1049">
                  <c:v>12644.8</c:v>
                </c:pt>
                <c:pt idx="1050">
                  <c:v>12067.6</c:v>
                </c:pt>
                <c:pt idx="1051">
                  <c:v>11997</c:v>
                </c:pt>
                <c:pt idx="1052">
                  <c:v>12446</c:v>
                </c:pt>
                <c:pt idx="1053">
                  <c:v>13234</c:v>
                </c:pt>
                <c:pt idx="1054">
                  <c:v>14671</c:v>
                </c:pt>
                <c:pt idx="1055">
                  <c:v>15797</c:v>
                </c:pt>
                <c:pt idx="1056">
                  <c:v>15568</c:v>
                </c:pt>
                <c:pt idx="1057">
                  <c:v>16467</c:v>
                </c:pt>
                <c:pt idx="1058">
                  <c:v>16930</c:v>
                </c:pt>
                <c:pt idx="1059">
                  <c:v>16694.599999999999</c:v>
                </c:pt>
                <c:pt idx="1060">
                  <c:v>16141.6</c:v>
                </c:pt>
                <c:pt idx="1061">
                  <c:v>13099.8</c:v>
                </c:pt>
                <c:pt idx="1062">
                  <c:v>10741</c:v>
                </c:pt>
                <c:pt idx="1063">
                  <c:v>10761.6</c:v>
                </c:pt>
                <c:pt idx="1064">
                  <c:v>11649.8</c:v>
                </c:pt>
                <c:pt idx="1065">
                  <c:v>11184.6</c:v>
                </c:pt>
                <c:pt idx="1066">
                  <c:v>10287.799999999999</c:v>
                </c:pt>
                <c:pt idx="1067">
                  <c:v>11178</c:v>
                </c:pt>
                <c:pt idx="1068">
                  <c:v>11823.5</c:v>
                </c:pt>
                <c:pt idx="1069">
                  <c:v>13206.8</c:v>
                </c:pt>
                <c:pt idx="1070">
                  <c:v>14958.1</c:v>
                </c:pt>
                <c:pt idx="1071">
                  <c:v>16467.2</c:v>
                </c:pt>
                <c:pt idx="1072">
                  <c:v>16964.3</c:v>
                </c:pt>
                <c:pt idx="1073">
                  <c:v>15551.7</c:v>
                </c:pt>
                <c:pt idx="1074">
                  <c:v>14152.7</c:v>
                </c:pt>
                <c:pt idx="1075">
                  <c:v>14762</c:v>
                </c:pt>
                <c:pt idx="1076">
                  <c:v>16242.4</c:v>
                </c:pt>
                <c:pt idx="1077">
                  <c:v>16520.900000000001</c:v>
                </c:pt>
                <c:pt idx="1078">
                  <c:v>17716.900000000001</c:v>
                </c:pt>
                <c:pt idx="1079">
                  <c:v>18365.900000000001</c:v>
                </c:pt>
                <c:pt idx="1080">
                  <c:v>18936.7</c:v>
                </c:pt>
                <c:pt idx="1081">
                  <c:v>19868.7</c:v>
                </c:pt>
                <c:pt idx="1082">
                  <c:v>20376.7</c:v>
                </c:pt>
                <c:pt idx="1083">
                  <c:v>19601.900000000001</c:v>
                </c:pt>
                <c:pt idx="1084">
                  <c:v>18361.900000000001</c:v>
                </c:pt>
                <c:pt idx="1085">
                  <c:v>17473.900000000001</c:v>
                </c:pt>
                <c:pt idx="1086">
                  <c:v>16064.9</c:v>
                </c:pt>
                <c:pt idx="1087">
                  <c:v>16170.7</c:v>
                </c:pt>
                <c:pt idx="1088">
                  <c:v>15606.3</c:v>
                </c:pt>
                <c:pt idx="1089">
                  <c:v>15721.6</c:v>
                </c:pt>
                <c:pt idx="1090">
                  <c:v>15420.8</c:v>
                </c:pt>
                <c:pt idx="1091">
                  <c:v>15722.4</c:v>
                </c:pt>
                <c:pt idx="1092">
                  <c:v>15798.2</c:v>
                </c:pt>
                <c:pt idx="1093">
                  <c:v>16247.6</c:v>
                </c:pt>
                <c:pt idx="1094">
                  <c:v>16006.1</c:v>
                </c:pt>
                <c:pt idx="1095">
                  <c:v>16731.7</c:v>
                </c:pt>
                <c:pt idx="1096">
                  <c:v>17059.3</c:v>
                </c:pt>
                <c:pt idx="1097">
                  <c:v>16452.7</c:v>
                </c:pt>
                <c:pt idx="1098">
                  <c:v>14485</c:v>
                </c:pt>
                <c:pt idx="1099">
                  <c:v>14802.1</c:v>
                </c:pt>
                <c:pt idx="1100">
                  <c:v>15827.8</c:v>
                </c:pt>
                <c:pt idx="1101">
                  <c:v>15841</c:v>
                </c:pt>
                <c:pt idx="1102">
                  <c:v>14576.8</c:v>
                </c:pt>
                <c:pt idx="1103">
                  <c:v>16459.8</c:v>
                </c:pt>
                <c:pt idx="1104">
                  <c:v>16151.8</c:v>
                </c:pt>
                <c:pt idx="1105">
                  <c:v>16497.8</c:v>
                </c:pt>
                <c:pt idx="1106">
                  <c:v>16586.599999999999</c:v>
                </c:pt>
                <c:pt idx="1107">
                  <c:v>16851.5</c:v>
                </c:pt>
                <c:pt idx="1108">
                  <c:v>18034.5</c:v>
                </c:pt>
                <c:pt idx="1109">
                  <c:v>18680.5</c:v>
                </c:pt>
                <c:pt idx="1110">
                  <c:v>17286.7</c:v>
                </c:pt>
                <c:pt idx="1111">
                  <c:v>17471.900000000001</c:v>
                </c:pt>
                <c:pt idx="1112">
                  <c:v>17796.7</c:v>
                </c:pt>
                <c:pt idx="1113">
                  <c:v>17983</c:v>
                </c:pt>
                <c:pt idx="1114">
                  <c:v>17126.2</c:v>
                </c:pt>
                <c:pt idx="1115">
                  <c:v>15630.4</c:v>
                </c:pt>
                <c:pt idx="1116">
                  <c:v>15752.9</c:v>
                </c:pt>
                <c:pt idx="1117">
                  <c:v>15630.5</c:v>
                </c:pt>
                <c:pt idx="1118">
                  <c:v>15393.5</c:v>
                </c:pt>
                <c:pt idx="1119">
                  <c:v>14900.2</c:v>
                </c:pt>
                <c:pt idx="1120">
                  <c:v>14780</c:v>
                </c:pt>
                <c:pt idx="1121">
                  <c:v>14684.5</c:v>
                </c:pt>
                <c:pt idx="1122">
                  <c:v>12839.7</c:v>
                </c:pt>
                <c:pt idx="1123">
                  <c:v>12925.1</c:v>
                </c:pt>
                <c:pt idx="1124">
                  <c:v>13196.6</c:v>
                </c:pt>
                <c:pt idx="1125">
                  <c:v>14191</c:v>
                </c:pt>
                <c:pt idx="1126">
                  <c:v>13826.8</c:v>
                </c:pt>
                <c:pt idx="1127">
                  <c:v>14691.5</c:v>
                </c:pt>
                <c:pt idx="1128">
                  <c:v>16290.9</c:v>
                </c:pt>
                <c:pt idx="1129">
                  <c:v>18663.7</c:v>
                </c:pt>
                <c:pt idx="1130">
                  <c:v>18330.7</c:v>
                </c:pt>
                <c:pt idx="1131">
                  <c:v>19353.7</c:v>
                </c:pt>
                <c:pt idx="1132">
                  <c:v>20108.7</c:v>
                </c:pt>
                <c:pt idx="1133">
                  <c:v>20395.900000000001</c:v>
                </c:pt>
                <c:pt idx="1134">
                  <c:v>18894.900000000001</c:v>
                </c:pt>
                <c:pt idx="1135">
                  <c:v>18142.5</c:v>
                </c:pt>
                <c:pt idx="1136">
                  <c:v>15814.7</c:v>
                </c:pt>
                <c:pt idx="1137">
                  <c:v>14743.9</c:v>
                </c:pt>
                <c:pt idx="1138">
                  <c:v>14509.8</c:v>
                </c:pt>
                <c:pt idx="1139">
                  <c:v>15243</c:v>
                </c:pt>
                <c:pt idx="1140">
                  <c:v>16559.599999999999</c:v>
                </c:pt>
                <c:pt idx="1141">
                  <c:v>16801.2</c:v>
                </c:pt>
                <c:pt idx="1142">
                  <c:v>15695.5</c:v>
                </c:pt>
                <c:pt idx="1143">
                  <c:v>15244.7</c:v>
                </c:pt>
                <c:pt idx="1144">
                  <c:v>15394.3</c:v>
                </c:pt>
                <c:pt idx="1145">
                  <c:v>15364.8</c:v>
                </c:pt>
                <c:pt idx="1146">
                  <c:v>14508.8</c:v>
                </c:pt>
                <c:pt idx="1147">
                  <c:v>14465</c:v>
                </c:pt>
                <c:pt idx="1148">
                  <c:v>14080.8</c:v>
                </c:pt>
                <c:pt idx="1149">
                  <c:v>14025.5</c:v>
                </c:pt>
                <c:pt idx="1150">
                  <c:v>12949.9</c:v>
                </c:pt>
                <c:pt idx="1151">
                  <c:v>13161.7</c:v>
                </c:pt>
                <c:pt idx="1152">
                  <c:v>12742.6</c:v>
                </c:pt>
                <c:pt idx="1153">
                  <c:v>13449.6</c:v>
                </c:pt>
                <c:pt idx="1154">
                  <c:v>15201.5</c:v>
                </c:pt>
                <c:pt idx="1155">
                  <c:v>16480.5</c:v>
                </c:pt>
                <c:pt idx="1156">
                  <c:v>17121.900000000001</c:v>
                </c:pt>
                <c:pt idx="1157">
                  <c:v>18036.900000000001</c:v>
                </c:pt>
                <c:pt idx="1158">
                  <c:v>18299.5</c:v>
                </c:pt>
                <c:pt idx="1159">
                  <c:v>17604.7</c:v>
                </c:pt>
                <c:pt idx="1160">
                  <c:v>16096.5</c:v>
                </c:pt>
                <c:pt idx="1161">
                  <c:v>15068.8</c:v>
                </c:pt>
                <c:pt idx="1162">
                  <c:v>15254.6</c:v>
                </c:pt>
                <c:pt idx="1163">
                  <c:v>16814.8</c:v>
                </c:pt>
                <c:pt idx="1164">
                  <c:v>18318.599999999999</c:v>
                </c:pt>
                <c:pt idx="1165">
                  <c:v>19496.5</c:v>
                </c:pt>
                <c:pt idx="1166">
                  <c:v>19398.900000000001</c:v>
                </c:pt>
                <c:pt idx="1167">
                  <c:v>19754</c:v>
                </c:pt>
                <c:pt idx="1168">
                  <c:v>20190.7</c:v>
                </c:pt>
                <c:pt idx="1169">
                  <c:v>19411</c:v>
                </c:pt>
                <c:pt idx="1170">
                  <c:v>17813.8</c:v>
                </c:pt>
                <c:pt idx="1171">
                  <c:v>17808.7</c:v>
                </c:pt>
                <c:pt idx="1172">
                  <c:v>17552</c:v>
                </c:pt>
                <c:pt idx="1173">
                  <c:v>17345.599999999999</c:v>
                </c:pt>
                <c:pt idx="1174">
                  <c:v>17163.8</c:v>
                </c:pt>
                <c:pt idx="1175">
                  <c:v>18771.8</c:v>
                </c:pt>
                <c:pt idx="1176">
                  <c:v>18020.8</c:v>
                </c:pt>
                <c:pt idx="1177">
                  <c:v>18596</c:v>
                </c:pt>
                <c:pt idx="1178">
                  <c:v>19385.900000000001</c:v>
                </c:pt>
                <c:pt idx="1179">
                  <c:v>19549.900000000001</c:v>
                </c:pt>
                <c:pt idx="1180">
                  <c:v>19038.900000000001</c:v>
                </c:pt>
                <c:pt idx="1181">
                  <c:v>18232.900000000001</c:v>
                </c:pt>
                <c:pt idx="1182">
                  <c:v>18164.900000000001</c:v>
                </c:pt>
                <c:pt idx="1183">
                  <c:v>16940.7</c:v>
                </c:pt>
                <c:pt idx="1184">
                  <c:v>14935.9</c:v>
                </c:pt>
                <c:pt idx="1185">
                  <c:v>14334.2</c:v>
                </c:pt>
                <c:pt idx="1186">
                  <c:v>14994.6</c:v>
                </c:pt>
                <c:pt idx="1187">
                  <c:v>14989.4</c:v>
                </c:pt>
                <c:pt idx="1188">
                  <c:v>15323</c:v>
                </c:pt>
                <c:pt idx="1189">
                  <c:v>14726.4</c:v>
                </c:pt>
                <c:pt idx="1190">
                  <c:v>14702</c:v>
                </c:pt>
                <c:pt idx="1191">
                  <c:v>15121.3</c:v>
                </c:pt>
                <c:pt idx="1192">
                  <c:v>16104.7</c:v>
                </c:pt>
                <c:pt idx="1193">
                  <c:v>14915.5</c:v>
                </c:pt>
                <c:pt idx="1194">
                  <c:v>13396.9</c:v>
                </c:pt>
                <c:pt idx="1195">
                  <c:v>13812.5</c:v>
                </c:pt>
                <c:pt idx="1196">
                  <c:v>15557</c:v>
                </c:pt>
                <c:pt idx="1197">
                  <c:v>16141.6</c:v>
                </c:pt>
                <c:pt idx="1198">
                  <c:v>16515.599999999999</c:v>
                </c:pt>
                <c:pt idx="1199">
                  <c:v>18376</c:v>
                </c:pt>
                <c:pt idx="1200">
                  <c:v>18823.2</c:v>
                </c:pt>
                <c:pt idx="1201">
                  <c:v>19889.599999999999</c:v>
                </c:pt>
                <c:pt idx="1202">
                  <c:v>20368.599999999999</c:v>
                </c:pt>
                <c:pt idx="1203">
                  <c:v>19753.599999999999</c:v>
                </c:pt>
                <c:pt idx="1204">
                  <c:v>18412</c:v>
                </c:pt>
                <c:pt idx="1205">
                  <c:v>17298</c:v>
                </c:pt>
                <c:pt idx="1206">
                  <c:v>14777</c:v>
                </c:pt>
                <c:pt idx="1207">
                  <c:v>13171.6</c:v>
                </c:pt>
                <c:pt idx="1208">
                  <c:v>12824.2</c:v>
                </c:pt>
                <c:pt idx="1209">
                  <c:v>12112.4</c:v>
                </c:pt>
                <c:pt idx="1210">
                  <c:v>12128.7</c:v>
                </c:pt>
                <c:pt idx="1211">
                  <c:v>11791.3</c:v>
                </c:pt>
                <c:pt idx="1212">
                  <c:v>11716.6</c:v>
                </c:pt>
                <c:pt idx="1213">
                  <c:v>12135.9</c:v>
                </c:pt>
                <c:pt idx="1214">
                  <c:v>13348</c:v>
                </c:pt>
                <c:pt idx="1215">
                  <c:v>16364.9</c:v>
                </c:pt>
                <c:pt idx="1216">
                  <c:v>17738.2</c:v>
                </c:pt>
                <c:pt idx="1217">
                  <c:v>18298</c:v>
                </c:pt>
                <c:pt idx="1218">
                  <c:v>16805.400000000001</c:v>
                </c:pt>
                <c:pt idx="1219">
                  <c:v>16508.900000000001</c:v>
                </c:pt>
                <c:pt idx="1220">
                  <c:v>16920.900000000001</c:v>
                </c:pt>
                <c:pt idx="1221">
                  <c:v>17737.3</c:v>
                </c:pt>
                <c:pt idx="1222">
                  <c:v>16944.599999999999</c:v>
                </c:pt>
                <c:pt idx="1223">
                  <c:v>17094.599999999999</c:v>
                </c:pt>
                <c:pt idx="1224">
                  <c:v>17672</c:v>
                </c:pt>
                <c:pt idx="1225">
                  <c:v>18231</c:v>
                </c:pt>
                <c:pt idx="1226">
                  <c:v>18000</c:v>
                </c:pt>
                <c:pt idx="1227">
                  <c:v>16601</c:v>
                </c:pt>
                <c:pt idx="1228">
                  <c:v>15674.4</c:v>
                </c:pt>
                <c:pt idx="1229">
                  <c:v>14127.4</c:v>
                </c:pt>
                <c:pt idx="1230">
                  <c:v>11663.4</c:v>
                </c:pt>
                <c:pt idx="1231">
                  <c:v>10899</c:v>
                </c:pt>
                <c:pt idx="1232">
                  <c:v>10423.6</c:v>
                </c:pt>
                <c:pt idx="1233">
                  <c:v>9768.2000000000007</c:v>
                </c:pt>
                <c:pt idx="1234">
                  <c:v>9919.7999999999993</c:v>
                </c:pt>
                <c:pt idx="1235">
                  <c:v>10059.700000000001</c:v>
                </c:pt>
                <c:pt idx="1236">
                  <c:v>9751.2999999999993</c:v>
                </c:pt>
                <c:pt idx="1237">
                  <c:v>9432.2999999999993</c:v>
                </c:pt>
                <c:pt idx="1238">
                  <c:v>9365</c:v>
                </c:pt>
                <c:pt idx="1239">
                  <c:v>9445.4</c:v>
                </c:pt>
                <c:pt idx="1240">
                  <c:v>9861.5</c:v>
                </c:pt>
                <c:pt idx="1241">
                  <c:v>8658.2000000000007</c:v>
                </c:pt>
                <c:pt idx="1242">
                  <c:v>8339</c:v>
                </c:pt>
                <c:pt idx="1243">
                  <c:v>8300.7999999999993</c:v>
                </c:pt>
                <c:pt idx="1244">
                  <c:v>8368.7999999999993</c:v>
                </c:pt>
                <c:pt idx="1245">
                  <c:v>8753.9</c:v>
                </c:pt>
                <c:pt idx="1246">
                  <c:v>10072.700000000001</c:v>
                </c:pt>
                <c:pt idx="1247">
                  <c:v>10643.5</c:v>
                </c:pt>
                <c:pt idx="1248">
                  <c:v>12148.8</c:v>
                </c:pt>
                <c:pt idx="1249">
                  <c:v>12690.8</c:v>
                </c:pt>
                <c:pt idx="1250">
                  <c:v>12982.6</c:v>
                </c:pt>
                <c:pt idx="1251">
                  <c:v>12862.6</c:v>
                </c:pt>
                <c:pt idx="1252">
                  <c:v>12641.5</c:v>
                </c:pt>
                <c:pt idx="1253">
                  <c:v>11566.7</c:v>
                </c:pt>
                <c:pt idx="1254">
                  <c:v>8922.7999999999993</c:v>
                </c:pt>
                <c:pt idx="1255">
                  <c:v>9492.7999999999993</c:v>
                </c:pt>
                <c:pt idx="1256">
                  <c:v>9372</c:v>
                </c:pt>
                <c:pt idx="1257">
                  <c:v>8966.6</c:v>
                </c:pt>
                <c:pt idx="1258">
                  <c:v>9185</c:v>
                </c:pt>
                <c:pt idx="1259">
                  <c:v>9390.7999999999993</c:v>
                </c:pt>
                <c:pt idx="1260">
                  <c:v>9622.7999999999993</c:v>
                </c:pt>
                <c:pt idx="1261">
                  <c:v>10105.799999999999</c:v>
                </c:pt>
                <c:pt idx="1262">
                  <c:v>10359.4</c:v>
                </c:pt>
                <c:pt idx="1263">
                  <c:v>10129</c:v>
                </c:pt>
                <c:pt idx="1264">
                  <c:v>9906.9</c:v>
                </c:pt>
                <c:pt idx="1265">
                  <c:v>10027.299999999999</c:v>
                </c:pt>
                <c:pt idx="1266">
                  <c:v>9751</c:v>
                </c:pt>
                <c:pt idx="1267">
                  <c:v>9986.6</c:v>
                </c:pt>
                <c:pt idx="1268">
                  <c:v>10196.799999999999</c:v>
                </c:pt>
                <c:pt idx="1269">
                  <c:v>10907.6</c:v>
                </c:pt>
                <c:pt idx="1270">
                  <c:v>12007</c:v>
                </c:pt>
                <c:pt idx="1271">
                  <c:v>12908</c:v>
                </c:pt>
                <c:pt idx="1272">
                  <c:v>13722.8</c:v>
                </c:pt>
                <c:pt idx="1273">
                  <c:v>14683.8</c:v>
                </c:pt>
                <c:pt idx="1274">
                  <c:v>14874.6</c:v>
                </c:pt>
                <c:pt idx="1275">
                  <c:v>14837.5</c:v>
                </c:pt>
                <c:pt idx="1276">
                  <c:v>13835.5</c:v>
                </c:pt>
                <c:pt idx="1277">
                  <c:v>10720.7</c:v>
                </c:pt>
                <c:pt idx="1278">
                  <c:v>9117.7000000000007</c:v>
                </c:pt>
                <c:pt idx="1279">
                  <c:v>8891.9</c:v>
                </c:pt>
                <c:pt idx="1280">
                  <c:v>8360.4</c:v>
                </c:pt>
                <c:pt idx="1281">
                  <c:v>8455.5</c:v>
                </c:pt>
                <c:pt idx="1282">
                  <c:v>9433.7000000000007</c:v>
                </c:pt>
                <c:pt idx="1283">
                  <c:v>9413.4</c:v>
                </c:pt>
                <c:pt idx="1284">
                  <c:v>10557</c:v>
                </c:pt>
                <c:pt idx="1285">
                  <c:v>10876.6</c:v>
                </c:pt>
                <c:pt idx="1286">
                  <c:v>10319</c:v>
                </c:pt>
                <c:pt idx="1287">
                  <c:v>11391.6</c:v>
                </c:pt>
                <c:pt idx="1288">
                  <c:v>11763.4</c:v>
                </c:pt>
                <c:pt idx="1289">
                  <c:v>12573.6</c:v>
                </c:pt>
                <c:pt idx="1290">
                  <c:v>12318.8</c:v>
                </c:pt>
                <c:pt idx="1291">
                  <c:v>12773.6</c:v>
                </c:pt>
                <c:pt idx="1292">
                  <c:v>12501</c:v>
                </c:pt>
                <c:pt idx="1293">
                  <c:v>12742.4</c:v>
                </c:pt>
                <c:pt idx="1294">
                  <c:v>13474.4</c:v>
                </c:pt>
                <c:pt idx="1295">
                  <c:v>14334</c:v>
                </c:pt>
                <c:pt idx="1296">
                  <c:v>14920.3</c:v>
                </c:pt>
                <c:pt idx="1297">
                  <c:v>15717.3</c:v>
                </c:pt>
                <c:pt idx="1298">
                  <c:v>14725.3</c:v>
                </c:pt>
                <c:pt idx="1299">
                  <c:v>15632.3</c:v>
                </c:pt>
                <c:pt idx="1300">
                  <c:v>14746.9</c:v>
                </c:pt>
                <c:pt idx="1301">
                  <c:v>14198.9</c:v>
                </c:pt>
                <c:pt idx="1302">
                  <c:v>13109.1</c:v>
                </c:pt>
                <c:pt idx="1303">
                  <c:v>12407.1</c:v>
                </c:pt>
                <c:pt idx="1304">
                  <c:v>13044.7</c:v>
                </c:pt>
                <c:pt idx="1305">
                  <c:v>13765.9</c:v>
                </c:pt>
                <c:pt idx="1306">
                  <c:v>14617.5</c:v>
                </c:pt>
                <c:pt idx="1307">
                  <c:v>13892.8</c:v>
                </c:pt>
                <c:pt idx="1308">
                  <c:v>13423.4</c:v>
                </c:pt>
                <c:pt idx="1309">
                  <c:v>14359.7</c:v>
                </c:pt>
                <c:pt idx="1310">
                  <c:v>17066.7</c:v>
                </c:pt>
                <c:pt idx="1311">
                  <c:v>18221.5</c:v>
                </c:pt>
                <c:pt idx="1312">
                  <c:v>18345.900000000001</c:v>
                </c:pt>
                <c:pt idx="1313">
                  <c:v>17079.599999999999</c:v>
                </c:pt>
                <c:pt idx="1314">
                  <c:v>14070</c:v>
                </c:pt>
                <c:pt idx="1315">
                  <c:v>13518.3</c:v>
                </c:pt>
                <c:pt idx="1316">
                  <c:v>13501.1</c:v>
                </c:pt>
                <c:pt idx="1317">
                  <c:v>13903.7</c:v>
                </c:pt>
                <c:pt idx="1318">
                  <c:v>14807.5</c:v>
                </c:pt>
                <c:pt idx="1319">
                  <c:v>15664.2</c:v>
                </c:pt>
                <c:pt idx="1320">
                  <c:v>15616</c:v>
                </c:pt>
                <c:pt idx="1321">
                  <c:v>16681.7</c:v>
                </c:pt>
                <c:pt idx="1322">
                  <c:v>17361.5</c:v>
                </c:pt>
                <c:pt idx="1323">
                  <c:v>17666.900000000001</c:v>
                </c:pt>
                <c:pt idx="1324">
                  <c:v>17043.7</c:v>
                </c:pt>
                <c:pt idx="1325">
                  <c:v>16968.7</c:v>
                </c:pt>
                <c:pt idx="1326">
                  <c:v>16430.599999999999</c:v>
                </c:pt>
                <c:pt idx="1327">
                  <c:v>15316.6</c:v>
                </c:pt>
                <c:pt idx="1328">
                  <c:v>14200</c:v>
                </c:pt>
                <c:pt idx="1329">
                  <c:v>13225</c:v>
                </c:pt>
                <c:pt idx="1330">
                  <c:v>13726.6</c:v>
                </c:pt>
                <c:pt idx="1331">
                  <c:v>16774.5</c:v>
                </c:pt>
                <c:pt idx="1332">
                  <c:v>18976.7</c:v>
                </c:pt>
                <c:pt idx="1333">
                  <c:v>19416.7</c:v>
                </c:pt>
                <c:pt idx="1334">
                  <c:v>20447.8</c:v>
                </c:pt>
                <c:pt idx="1335">
                  <c:v>20212</c:v>
                </c:pt>
                <c:pt idx="1336">
                  <c:v>19995</c:v>
                </c:pt>
                <c:pt idx="1337">
                  <c:v>17440.8</c:v>
                </c:pt>
                <c:pt idx="1338">
                  <c:v>15172.4</c:v>
                </c:pt>
                <c:pt idx="1339">
                  <c:v>15126.2</c:v>
                </c:pt>
                <c:pt idx="1340">
                  <c:v>15997.6</c:v>
                </c:pt>
                <c:pt idx="1341">
                  <c:v>16784</c:v>
                </c:pt>
                <c:pt idx="1342">
                  <c:v>17807</c:v>
                </c:pt>
                <c:pt idx="1343">
                  <c:v>19410.8</c:v>
                </c:pt>
                <c:pt idx="1344">
                  <c:v>20352.55</c:v>
                </c:pt>
                <c:pt idx="1345">
                  <c:v>20379.349999999999</c:v>
                </c:pt>
                <c:pt idx="1346">
                  <c:v>19007.349999999999</c:v>
                </c:pt>
                <c:pt idx="1347">
                  <c:v>18094.349999999999</c:v>
                </c:pt>
                <c:pt idx="1348">
                  <c:v>17096.75</c:v>
                </c:pt>
                <c:pt idx="1349">
                  <c:v>14970.75</c:v>
                </c:pt>
                <c:pt idx="1350">
                  <c:v>11563.35</c:v>
                </c:pt>
                <c:pt idx="1351">
                  <c:v>11377.55</c:v>
                </c:pt>
                <c:pt idx="1352">
                  <c:v>12542.75</c:v>
                </c:pt>
                <c:pt idx="1353">
                  <c:v>13225.35</c:v>
                </c:pt>
                <c:pt idx="1354">
                  <c:v>14861.25</c:v>
                </c:pt>
                <c:pt idx="1355">
                  <c:v>15703.25</c:v>
                </c:pt>
                <c:pt idx="1356">
                  <c:v>15190.45</c:v>
                </c:pt>
                <c:pt idx="1357">
                  <c:v>15361.15</c:v>
                </c:pt>
                <c:pt idx="1358">
                  <c:v>16688.75</c:v>
                </c:pt>
                <c:pt idx="1359">
                  <c:v>17260.150000000001</c:v>
                </c:pt>
                <c:pt idx="1360">
                  <c:v>16970.55</c:v>
                </c:pt>
                <c:pt idx="1361">
                  <c:v>17855.55</c:v>
                </c:pt>
                <c:pt idx="1362">
                  <c:v>17063.25</c:v>
                </c:pt>
                <c:pt idx="1363">
                  <c:v>16990.650000000001</c:v>
                </c:pt>
                <c:pt idx="1364">
                  <c:v>17621.45</c:v>
                </c:pt>
                <c:pt idx="1365">
                  <c:v>18765.45</c:v>
                </c:pt>
                <c:pt idx="1366">
                  <c:v>19959.25</c:v>
                </c:pt>
                <c:pt idx="1367">
                  <c:v>20598.650000000001</c:v>
                </c:pt>
                <c:pt idx="1368">
                  <c:v>20612.400000000001</c:v>
                </c:pt>
                <c:pt idx="1369">
                  <c:v>21027.200000000001</c:v>
                </c:pt>
                <c:pt idx="1370">
                  <c:v>21545.4</c:v>
                </c:pt>
                <c:pt idx="1371">
                  <c:v>20943</c:v>
                </c:pt>
                <c:pt idx="1372">
                  <c:v>20209.2</c:v>
                </c:pt>
                <c:pt idx="1373">
                  <c:v>19992.2</c:v>
                </c:pt>
                <c:pt idx="1374">
                  <c:v>16797.400000000001</c:v>
                </c:pt>
                <c:pt idx="1375">
                  <c:v>15384.2</c:v>
                </c:pt>
                <c:pt idx="1376">
                  <c:v>14899.4</c:v>
                </c:pt>
                <c:pt idx="1377">
                  <c:v>14412.7</c:v>
                </c:pt>
                <c:pt idx="1378">
                  <c:v>13822.9</c:v>
                </c:pt>
                <c:pt idx="1379">
                  <c:v>13949.7</c:v>
                </c:pt>
                <c:pt idx="1380">
                  <c:v>13730.9</c:v>
                </c:pt>
                <c:pt idx="1381">
                  <c:v>12569</c:v>
                </c:pt>
                <c:pt idx="1382">
                  <c:v>12482.6</c:v>
                </c:pt>
                <c:pt idx="1383">
                  <c:v>12356.8</c:v>
                </c:pt>
                <c:pt idx="1384">
                  <c:v>12353.2</c:v>
                </c:pt>
                <c:pt idx="1385">
                  <c:v>11617.6</c:v>
                </c:pt>
                <c:pt idx="1386">
                  <c:v>11505.6</c:v>
                </c:pt>
                <c:pt idx="1387">
                  <c:v>12239.2</c:v>
                </c:pt>
                <c:pt idx="1388">
                  <c:v>14210.8</c:v>
                </c:pt>
                <c:pt idx="1389">
                  <c:v>15533.3</c:v>
                </c:pt>
                <c:pt idx="1390">
                  <c:v>16655.099999999999</c:v>
                </c:pt>
                <c:pt idx="1391">
                  <c:v>18424.099999999999</c:v>
                </c:pt>
                <c:pt idx="1392">
                  <c:v>18054.5</c:v>
                </c:pt>
                <c:pt idx="1393">
                  <c:v>18112.5</c:v>
                </c:pt>
                <c:pt idx="1394">
                  <c:v>18538.5</c:v>
                </c:pt>
                <c:pt idx="1395">
                  <c:v>18719.5</c:v>
                </c:pt>
                <c:pt idx="1396">
                  <c:v>17841.5</c:v>
                </c:pt>
                <c:pt idx="1397">
                  <c:v>16830.099999999999</c:v>
                </c:pt>
                <c:pt idx="1398">
                  <c:v>16570.099999999999</c:v>
                </c:pt>
                <c:pt idx="1399">
                  <c:v>16056.1</c:v>
                </c:pt>
                <c:pt idx="1400">
                  <c:v>16102.9</c:v>
                </c:pt>
                <c:pt idx="1401">
                  <c:v>14329.1</c:v>
                </c:pt>
                <c:pt idx="1402">
                  <c:v>12407.8</c:v>
                </c:pt>
                <c:pt idx="1403">
                  <c:v>11684.3</c:v>
                </c:pt>
                <c:pt idx="1404">
                  <c:v>11298.6</c:v>
                </c:pt>
                <c:pt idx="1405">
                  <c:v>11055.1</c:v>
                </c:pt>
                <c:pt idx="1406">
                  <c:v>11098.5</c:v>
                </c:pt>
                <c:pt idx="1407">
                  <c:v>11082.8</c:v>
                </c:pt>
                <c:pt idx="1408">
                  <c:v>11741.4</c:v>
                </c:pt>
                <c:pt idx="1409">
                  <c:v>12737.3</c:v>
                </c:pt>
                <c:pt idx="1410">
                  <c:v>12316.4</c:v>
                </c:pt>
                <c:pt idx="1411">
                  <c:v>12109.8</c:v>
                </c:pt>
                <c:pt idx="1412">
                  <c:v>12765.3</c:v>
                </c:pt>
                <c:pt idx="1413">
                  <c:v>14661.2</c:v>
                </c:pt>
                <c:pt idx="1414">
                  <c:v>14804.2</c:v>
                </c:pt>
                <c:pt idx="1415">
                  <c:v>16227.5</c:v>
                </c:pt>
                <c:pt idx="1416">
                  <c:v>17225.5</c:v>
                </c:pt>
                <c:pt idx="1417">
                  <c:v>17016.5</c:v>
                </c:pt>
                <c:pt idx="1418">
                  <c:v>18169.3</c:v>
                </c:pt>
                <c:pt idx="1419">
                  <c:v>17941.7</c:v>
                </c:pt>
                <c:pt idx="1420">
                  <c:v>17920.099999999999</c:v>
                </c:pt>
                <c:pt idx="1421">
                  <c:v>18397.2</c:v>
                </c:pt>
                <c:pt idx="1422">
                  <c:v>17481</c:v>
                </c:pt>
                <c:pt idx="1423">
                  <c:v>18316.3</c:v>
                </c:pt>
                <c:pt idx="1424">
                  <c:v>19189.099999999999</c:v>
                </c:pt>
                <c:pt idx="1425">
                  <c:v>19386.7</c:v>
                </c:pt>
                <c:pt idx="1426">
                  <c:v>17078</c:v>
                </c:pt>
                <c:pt idx="1427">
                  <c:v>14625.2</c:v>
                </c:pt>
                <c:pt idx="1428">
                  <c:v>14083</c:v>
                </c:pt>
                <c:pt idx="1429">
                  <c:v>14191.2</c:v>
                </c:pt>
                <c:pt idx="1430">
                  <c:v>14044.8</c:v>
                </c:pt>
                <c:pt idx="1431">
                  <c:v>13486.4</c:v>
                </c:pt>
                <c:pt idx="1432">
                  <c:v>13216.9</c:v>
                </c:pt>
                <c:pt idx="1433">
                  <c:v>12432.9</c:v>
                </c:pt>
                <c:pt idx="1434">
                  <c:v>10570.1</c:v>
                </c:pt>
                <c:pt idx="1435">
                  <c:v>10760.6</c:v>
                </c:pt>
                <c:pt idx="1436">
                  <c:v>12373</c:v>
                </c:pt>
                <c:pt idx="1437">
                  <c:v>12549.3</c:v>
                </c:pt>
                <c:pt idx="1438">
                  <c:v>13359.9</c:v>
                </c:pt>
                <c:pt idx="1439">
                  <c:v>15143.3</c:v>
                </c:pt>
                <c:pt idx="1440">
                  <c:v>16752.3</c:v>
                </c:pt>
                <c:pt idx="1441">
                  <c:v>18772.099999999999</c:v>
                </c:pt>
                <c:pt idx="1442">
                  <c:v>19201.900000000001</c:v>
                </c:pt>
                <c:pt idx="1443">
                  <c:v>19210.3</c:v>
                </c:pt>
                <c:pt idx="1444">
                  <c:v>18848.099999999999</c:v>
                </c:pt>
                <c:pt idx="1445">
                  <c:v>18588.099999999999</c:v>
                </c:pt>
                <c:pt idx="1446">
                  <c:v>15101.1</c:v>
                </c:pt>
                <c:pt idx="1447">
                  <c:v>15097.4</c:v>
                </c:pt>
                <c:pt idx="1448">
                  <c:v>16100.2</c:v>
                </c:pt>
                <c:pt idx="1449">
                  <c:v>16651.2</c:v>
                </c:pt>
                <c:pt idx="1450">
                  <c:v>17933.7</c:v>
                </c:pt>
                <c:pt idx="1451">
                  <c:v>16069.9</c:v>
                </c:pt>
                <c:pt idx="1452">
                  <c:v>15056.2</c:v>
                </c:pt>
                <c:pt idx="1453">
                  <c:v>14335</c:v>
                </c:pt>
                <c:pt idx="1454">
                  <c:v>13361.9</c:v>
                </c:pt>
                <c:pt idx="1455">
                  <c:v>13561</c:v>
                </c:pt>
                <c:pt idx="1456">
                  <c:v>14083.5</c:v>
                </c:pt>
                <c:pt idx="1457">
                  <c:v>14418.9</c:v>
                </c:pt>
                <c:pt idx="1458">
                  <c:v>14546</c:v>
                </c:pt>
                <c:pt idx="1459">
                  <c:v>13693.1</c:v>
                </c:pt>
                <c:pt idx="1460">
                  <c:v>16506</c:v>
                </c:pt>
                <c:pt idx="1461">
                  <c:v>17101.2</c:v>
                </c:pt>
                <c:pt idx="1462">
                  <c:v>17290</c:v>
                </c:pt>
                <c:pt idx="1463">
                  <c:v>18394.900000000001</c:v>
                </c:pt>
                <c:pt idx="1464">
                  <c:v>16997.7</c:v>
                </c:pt>
                <c:pt idx="1465">
                  <c:v>17050.8</c:v>
                </c:pt>
                <c:pt idx="1466">
                  <c:v>18279.8</c:v>
                </c:pt>
                <c:pt idx="1467">
                  <c:v>17916.8</c:v>
                </c:pt>
                <c:pt idx="1468">
                  <c:v>17381</c:v>
                </c:pt>
                <c:pt idx="1469">
                  <c:v>17291</c:v>
                </c:pt>
                <c:pt idx="1470">
                  <c:v>17673</c:v>
                </c:pt>
                <c:pt idx="1471">
                  <c:v>17220.5</c:v>
                </c:pt>
                <c:pt idx="1472">
                  <c:v>15435.7</c:v>
                </c:pt>
                <c:pt idx="1473">
                  <c:v>15255.7</c:v>
                </c:pt>
                <c:pt idx="1474">
                  <c:v>15937.9</c:v>
                </c:pt>
                <c:pt idx="1475">
                  <c:v>14934.2</c:v>
                </c:pt>
                <c:pt idx="1476">
                  <c:v>14762.8</c:v>
                </c:pt>
                <c:pt idx="1477">
                  <c:v>14935.2</c:v>
                </c:pt>
                <c:pt idx="1478">
                  <c:v>15573.4</c:v>
                </c:pt>
                <c:pt idx="1479">
                  <c:v>16523</c:v>
                </c:pt>
                <c:pt idx="1480">
                  <c:v>17254.3</c:v>
                </c:pt>
                <c:pt idx="1481">
                  <c:v>17176.400000000001</c:v>
                </c:pt>
                <c:pt idx="1482">
                  <c:v>15288.2</c:v>
                </c:pt>
                <c:pt idx="1483">
                  <c:v>14866.3</c:v>
                </c:pt>
                <c:pt idx="1484">
                  <c:v>15045</c:v>
                </c:pt>
                <c:pt idx="1485">
                  <c:v>15698</c:v>
                </c:pt>
                <c:pt idx="1486">
                  <c:v>17023</c:v>
                </c:pt>
                <c:pt idx="1487">
                  <c:v>17292</c:v>
                </c:pt>
                <c:pt idx="1488">
                  <c:v>17750</c:v>
                </c:pt>
                <c:pt idx="1489">
                  <c:v>17894</c:v>
                </c:pt>
                <c:pt idx="1490">
                  <c:v>18637.900000000001</c:v>
                </c:pt>
                <c:pt idx="1491">
                  <c:v>18194.400000000001</c:v>
                </c:pt>
                <c:pt idx="1492">
                  <c:v>17050.3</c:v>
                </c:pt>
                <c:pt idx="1493">
                  <c:v>16199.3</c:v>
                </c:pt>
                <c:pt idx="1494">
                  <c:v>16010.9</c:v>
                </c:pt>
                <c:pt idx="1495">
                  <c:v>15131.9</c:v>
                </c:pt>
                <c:pt idx="1496">
                  <c:v>14464.2</c:v>
                </c:pt>
                <c:pt idx="1497">
                  <c:v>15154.6</c:v>
                </c:pt>
                <c:pt idx="1498">
                  <c:v>15306.8</c:v>
                </c:pt>
                <c:pt idx="1499">
                  <c:v>14470.3</c:v>
                </c:pt>
                <c:pt idx="1500">
                  <c:v>13325.4</c:v>
                </c:pt>
                <c:pt idx="1501">
                  <c:v>13287.9</c:v>
                </c:pt>
                <c:pt idx="1502">
                  <c:v>13814.7</c:v>
                </c:pt>
                <c:pt idx="1503">
                  <c:v>15829.2</c:v>
                </c:pt>
                <c:pt idx="1504">
                  <c:v>16727.400000000001</c:v>
                </c:pt>
                <c:pt idx="1505">
                  <c:v>15904.4</c:v>
                </c:pt>
                <c:pt idx="1506">
                  <c:v>12838.6</c:v>
                </c:pt>
                <c:pt idx="1507">
                  <c:v>13088.4</c:v>
                </c:pt>
                <c:pt idx="1508">
                  <c:v>13125</c:v>
                </c:pt>
                <c:pt idx="1509">
                  <c:v>14060.2</c:v>
                </c:pt>
                <c:pt idx="1510">
                  <c:v>15764.6</c:v>
                </c:pt>
                <c:pt idx="1511">
                  <c:v>18121.599999999999</c:v>
                </c:pt>
                <c:pt idx="1512">
                  <c:v>18253.599999999999</c:v>
                </c:pt>
                <c:pt idx="1513">
                  <c:v>19809.599999999999</c:v>
                </c:pt>
                <c:pt idx="1514">
                  <c:v>20004.599999999999</c:v>
                </c:pt>
                <c:pt idx="1515">
                  <c:v>18428</c:v>
                </c:pt>
                <c:pt idx="1516">
                  <c:v>17229</c:v>
                </c:pt>
                <c:pt idx="1517">
                  <c:v>16368</c:v>
                </c:pt>
                <c:pt idx="1518">
                  <c:v>15427</c:v>
                </c:pt>
                <c:pt idx="1519">
                  <c:v>14006.6</c:v>
                </c:pt>
                <c:pt idx="1520">
                  <c:v>12922.8</c:v>
                </c:pt>
                <c:pt idx="1521">
                  <c:v>14731.4</c:v>
                </c:pt>
                <c:pt idx="1522">
                  <c:v>15872.2</c:v>
                </c:pt>
                <c:pt idx="1523">
                  <c:v>13641.8</c:v>
                </c:pt>
                <c:pt idx="1524">
                  <c:v>11483.4</c:v>
                </c:pt>
                <c:pt idx="1525">
                  <c:v>10416</c:v>
                </c:pt>
                <c:pt idx="1526">
                  <c:v>8537.6</c:v>
                </c:pt>
                <c:pt idx="1527">
                  <c:v>8383</c:v>
                </c:pt>
                <c:pt idx="1528">
                  <c:v>8183.8</c:v>
                </c:pt>
                <c:pt idx="1529">
                  <c:v>8518.6</c:v>
                </c:pt>
                <c:pt idx="1530">
                  <c:v>7358.8</c:v>
                </c:pt>
                <c:pt idx="1531">
                  <c:v>7615.6</c:v>
                </c:pt>
                <c:pt idx="1532">
                  <c:v>8881</c:v>
                </c:pt>
                <c:pt idx="1533">
                  <c:v>9913.4</c:v>
                </c:pt>
                <c:pt idx="1534">
                  <c:v>11837.8</c:v>
                </c:pt>
                <c:pt idx="1535">
                  <c:v>13185</c:v>
                </c:pt>
                <c:pt idx="1536">
                  <c:v>15861</c:v>
                </c:pt>
                <c:pt idx="1537">
                  <c:v>17530.8</c:v>
                </c:pt>
                <c:pt idx="1538">
                  <c:v>18036</c:v>
                </c:pt>
                <c:pt idx="1539">
                  <c:v>17565.599999999999</c:v>
                </c:pt>
                <c:pt idx="1540">
                  <c:v>16503</c:v>
                </c:pt>
                <c:pt idx="1541">
                  <c:v>15984</c:v>
                </c:pt>
                <c:pt idx="1542">
                  <c:v>12556.8</c:v>
                </c:pt>
                <c:pt idx="1543">
                  <c:v>12250.8</c:v>
                </c:pt>
                <c:pt idx="1544">
                  <c:v>13942</c:v>
                </c:pt>
                <c:pt idx="1545">
                  <c:v>15202.8</c:v>
                </c:pt>
                <c:pt idx="1546">
                  <c:v>17342.599999999999</c:v>
                </c:pt>
                <c:pt idx="1547">
                  <c:v>15672.8</c:v>
                </c:pt>
                <c:pt idx="1548">
                  <c:v>15023.6</c:v>
                </c:pt>
                <c:pt idx="1549">
                  <c:v>14589.8</c:v>
                </c:pt>
                <c:pt idx="1550">
                  <c:v>14950.4</c:v>
                </c:pt>
                <c:pt idx="1551">
                  <c:v>15085.6</c:v>
                </c:pt>
                <c:pt idx="1552">
                  <c:v>14845.6</c:v>
                </c:pt>
                <c:pt idx="1553">
                  <c:v>14419.8</c:v>
                </c:pt>
                <c:pt idx="1554">
                  <c:v>11625</c:v>
                </c:pt>
                <c:pt idx="1555">
                  <c:v>11663.8</c:v>
                </c:pt>
                <c:pt idx="1556">
                  <c:v>11878.8</c:v>
                </c:pt>
                <c:pt idx="1557">
                  <c:v>12524.8</c:v>
                </c:pt>
                <c:pt idx="1558">
                  <c:v>13268</c:v>
                </c:pt>
                <c:pt idx="1559">
                  <c:v>16149.6</c:v>
                </c:pt>
                <c:pt idx="1560">
                  <c:v>17340.75</c:v>
                </c:pt>
                <c:pt idx="1561">
                  <c:v>19388.55</c:v>
                </c:pt>
                <c:pt idx="1562">
                  <c:v>19865.349999999999</c:v>
                </c:pt>
                <c:pt idx="1563">
                  <c:v>19344.75</c:v>
                </c:pt>
                <c:pt idx="1564">
                  <c:v>18038.55</c:v>
                </c:pt>
                <c:pt idx="1565">
                  <c:v>15895.35</c:v>
                </c:pt>
                <c:pt idx="1566">
                  <c:v>12130.35</c:v>
                </c:pt>
                <c:pt idx="1567">
                  <c:v>10633.35</c:v>
                </c:pt>
                <c:pt idx="1568">
                  <c:v>10624.35</c:v>
                </c:pt>
                <c:pt idx="1569">
                  <c:v>11214.35</c:v>
                </c:pt>
                <c:pt idx="1570">
                  <c:v>11176.75</c:v>
                </c:pt>
                <c:pt idx="1571">
                  <c:v>10989.55</c:v>
                </c:pt>
                <c:pt idx="1572">
                  <c:v>11917.35</c:v>
                </c:pt>
                <c:pt idx="1573">
                  <c:v>13151.55</c:v>
                </c:pt>
                <c:pt idx="1574">
                  <c:v>13471.75</c:v>
                </c:pt>
                <c:pt idx="1575">
                  <c:v>14339.55</c:v>
                </c:pt>
                <c:pt idx="1576">
                  <c:v>13463.55</c:v>
                </c:pt>
                <c:pt idx="1577">
                  <c:v>11654.75</c:v>
                </c:pt>
                <c:pt idx="1578">
                  <c:v>10119.549999999999</c:v>
                </c:pt>
                <c:pt idx="1579">
                  <c:v>10179.549999999999</c:v>
                </c:pt>
                <c:pt idx="1580">
                  <c:v>12140.75</c:v>
                </c:pt>
                <c:pt idx="1581">
                  <c:v>12598.35</c:v>
                </c:pt>
                <c:pt idx="1582">
                  <c:v>13841.75</c:v>
                </c:pt>
                <c:pt idx="1583">
                  <c:v>15133.35</c:v>
                </c:pt>
                <c:pt idx="1584">
                  <c:v>15945</c:v>
                </c:pt>
                <c:pt idx="1585">
                  <c:v>16825.8</c:v>
                </c:pt>
                <c:pt idx="1586">
                  <c:v>17790.8</c:v>
                </c:pt>
                <c:pt idx="1587">
                  <c:v>17462.599999999999</c:v>
                </c:pt>
                <c:pt idx="1588">
                  <c:v>16920.400000000001</c:v>
                </c:pt>
                <c:pt idx="1589">
                  <c:v>15878.4</c:v>
                </c:pt>
                <c:pt idx="1590">
                  <c:v>12240.6</c:v>
                </c:pt>
                <c:pt idx="1591">
                  <c:v>12008.6</c:v>
                </c:pt>
                <c:pt idx="1592">
                  <c:v>11667</c:v>
                </c:pt>
                <c:pt idx="1593">
                  <c:v>11740.6</c:v>
                </c:pt>
                <c:pt idx="1594">
                  <c:v>13582.6</c:v>
                </c:pt>
                <c:pt idx="1595">
                  <c:v>13732.6</c:v>
                </c:pt>
                <c:pt idx="1596">
                  <c:v>14683.8</c:v>
                </c:pt>
                <c:pt idx="1597">
                  <c:v>15665.2</c:v>
                </c:pt>
                <c:pt idx="1598">
                  <c:v>16347</c:v>
                </c:pt>
                <c:pt idx="1599">
                  <c:v>15926.4</c:v>
                </c:pt>
                <c:pt idx="1600">
                  <c:v>16102.6</c:v>
                </c:pt>
                <c:pt idx="1601">
                  <c:v>15172.4</c:v>
                </c:pt>
                <c:pt idx="1602">
                  <c:v>11971.2</c:v>
                </c:pt>
                <c:pt idx="1603">
                  <c:v>11450.8</c:v>
                </c:pt>
                <c:pt idx="1604">
                  <c:v>12448.6</c:v>
                </c:pt>
                <c:pt idx="1605">
                  <c:v>13726.8</c:v>
                </c:pt>
                <c:pt idx="1606">
                  <c:v>16162.6</c:v>
                </c:pt>
                <c:pt idx="1607">
                  <c:v>16942.599999999999</c:v>
                </c:pt>
                <c:pt idx="1608">
                  <c:v>16636.849999999999</c:v>
                </c:pt>
                <c:pt idx="1609">
                  <c:v>16607.849999999999</c:v>
                </c:pt>
                <c:pt idx="1610">
                  <c:v>16978.05</c:v>
                </c:pt>
                <c:pt idx="1611">
                  <c:v>16115.25</c:v>
                </c:pt>
                <c:pt idx="1612">
                  <c:v>14825.1</c:v>
                </c:pt>
                <c:pt idx="1613">
                  <c:v>11936.3</c:v>
                </c:pt>
                <c:pt idx="1614">
                  <c:v>11487.1</c:v>
                </c:pt>
                <c:pt idx="1615">
                  <c:v>11873.3</c:v>
                </c:pt>
                <c:pt idx="1616">
                  <c:v>12580.5</c:v>
                </c:pt>
                <c:pt idx="1617">
                  <c:v>13462.1</c:v>
                </c:pt>
                <c:pt idx="1618">
                  <c:v>14087.3</c:v>
                </c:pt>
                <c:pt idx="1619">
                  <c:v>14291.5</c:v>
                </c:pt>
                <c:pt idx="1620">
                  <c:v>12699.6</c:v>
                </c:pt>
                <c:pt idx="1621">
                  <c:v>12524.1</c:v>
                </c:pt>
                <c:pt idx="1622">
                  <c:v>12140.5</c:v>
                </c:pt>
                <c:pt idx="1623">
                  <c:v>12176.1</c:v>
                </c:pt>
                <c:pt idx="1624">
                  <c:v>11931.6</c:v>
                </c:pt>
                <c:pt idx="1625">
                  <c:v>11410.55</c:v>
                </c:pt>
                <c:pt idx="1626">
                  <c:v>10622.15</c:v>
                </c:pt>
                <c:pt idx="1627">
                  <c:v>10634.75</c:v>
                </c:pt>
                <c:pt idx="1628">
                  <c:v>11922.05</c:v>
                </c:pt>
                <c:pt idx="1629">
                  <c:v>11827.85</c:v>
                </c:pt>
                <c:pt idx="1630">
                  <c:v>12925.85</c:v>
                </c:pt>
                <c:pt idx="1631">
                  <c:v>14313.25</c:v>
                </c:pt>
                <c:pt idx="1632">
                  <c:v>15076.25</c:v>
                </c:pt>
                <c:pt idx="1633">
                  <c:v>15001.65</c:v>
                </c:pt>
                <c:pt idx="1634">
                  <c:v>14100.65</c:v>
                </c:pt>
                <c:pt idx="1635">
                  <c:v>13252.65</c:v>
                </c:pt>
                <c:pt idx="1636">
                  <c:v>13374.05</c:v>
                </c:pt>
                <c:pt idx="1637">
                  <c:v>13372.65</c:v>
                </c:pt>
                <c:pt idx="1638">
                  <c:v>14805.25</c:v>
                </c:pt>
                <c:pt idx="1639">
                  <c:v>15114.45</c:v>
                </c:pt>
                <c:pt idx="1640">
                  <c:v>13043.85</c:v>
                </c:pt>
                <c:pt idx="1641">
                  <c:v>11414.65</c:v>
                </c:pt>
                <c:pt idx="1642">
                  <c:v>11006.35</c:v>
                </c:pt>
                <c:pt idx="1643">
                  <c:v>10733.35</c:v>
                </c:pt>
                <c:pt idx="1644">
                  <c:v>9424.5499999999993</c:v>
                </c:pt>
                <c:pt idx="1645">
                  <c:v>9513.0499999999993</c:v>
                </c:pt>
                <c:pt idx="1646">
                  <c:v>8929.75</c:v>
                </c:pt>
                <c:pt idx="1647">
                  <c:v>8568.25</c:v>
                </c:pt>
                <c:pt idx="1648">
                  <c:v>8342.0499999999993</c:v>
                </c:pt>
                <c:pt idx="1649">
                  <c:v>8372.15</c:v>
                </c:pt>
                <c:pt idx="1650">
                  <c:v>8620.35</c:v>
                </c:pt>
                <c:pt idx="1651">
                  <c:v>8109.65</c:v>
                </c:pt>
                <c:pt idx="1652">
                  <c:v>9636.85</c:v>
                </c:pt>
                <c:pt idx="1653">
                  <c:v>11263.75</c:v>
                </c:pt>
                <c:pt idx="1654">
                  <c:v>12625.15</c:v>
                </c:pt>
                <c:pt idx="1655">
                  <c:v>12967.45</c:v>
                </c:pt>
                <c:pt idx="1656">
                  <c:v>13801</c:v>
                </c:pt>
                <c:pt idx="1657">
                  <c:v>15877.8</c:v>
                </c:pt>
                <c:pt idx="1658">
                  <c:v>3913.8</c:v>
                </c:pt>
                <c:pt idx="1659">
                  <c:v>17504</c:v>
                </c:pt>
                <c:pt idx="1660">
                  <c:v>19201</c:v>
                </c:pt>
                <c:pt idx="1661">
                  <c:v>20036.8</c:v>
                </c:pt>
                <c:pt idx="1662">
                  <c:v>19218.8</c:v>
                </c:pt>
                <c:pt idx="1663">
                  <c:v>18213</c:v>
                </c:pt>
                <c:pt idx="1664">
                  <c:v>17215.8</c:v>
                </c:pt>
                <c:pt idx="1665">
                  <c:v>16106.5</c:v>
                </c:pt>
                <c:pt idx="1666">
                  <c:v>16216.2</c:v>
                </c:pt>
                <c:pt idx="1667">
                  <c:v>16167.8</c:v>
                </c:pt>
                <c:pt idx="1668">
                  <c:v>16506.400000000001</c:v>
                </c:pt>
                <c:pt idx="1669">
                  <c:v>16162</c:v>
                </c:pt>
                <c:pt idx="1670">
                  <c:v>16317.6</c:v>
                </c:pt>
                <c:pt idx="1671">
                  <c:v>16115.9</c:v>
                </c:pt>
                <c:pt idx="1672">
                  <c:v>17280.3</c:v>
                </c:pt>
                <c:pt idx="1673">
                  <c:v>18086.900000000001</c:v>
                </c:pt>
                <c:pt idx="1674">
                  <c:v>16628.3</c:v>
                </c:pt>
                <c:pt idx="1675">
                  <c:v>11976.7</c:v>
                </c:pt>
                <c:pt idx="1676">
                  <c:v>11534.9</c:v>
                </c:pt>
                <c:pt idx="1677">
                  <c:v>12450.5</c:v>
                </c:pt>
                <c:pt idx="1678">
                  <c:v>13628.7</c:v>
                </c:pt>
                <c:pt idx="1679">
                  <c:v>14056.5</c:v>
                </c:pt>
                <c:pt idx="1680">
                  <c:v>15512.8</c:v>
                </c:pt>
                <c:pt idx="1681">
                  <c:v>16192.6</c:v>
                </c:pt>
                <c:pt idx="1682">
                  <c:v>16687.8</c:v>
                </c:pt>
                <c:pt idx="1683">
                  <c:v>16293.6</c:v>
                </c:pt>
                <c:pt idx="1684">
                  <c:v>16093</c:v>
                </c:pt>
                <c:pt idx="1685">
                  <c:v>13955.8</c:v>
                </c:pt>
                <c:pt idx="1686">
                  <c:v>12076.6</c:v>
                </c:pt>
                <c:pt idx="1687">
                  <c:v>10825</c:v>
                </c:pt>
                <c:pt idx="1688">
                  <c:v>10917</c:v>
                </c:pt>
                <c:pt idx="1689">
                  <c:v>11097</c:v>
                </c:pt>
                <c:pt idx="1690">
                  <c:v>10245.799999999999</c:v>
                </c:pt>
                <c:pt idx="1691">
                  <c:v>9913</c:v>
                </c:pt>
                <c:pt idx="1692">
                  <c:v>10834.7</c:v>
                </c:pt>
                <c:pt idx="1693">
                  <c:v>11265.9</c:v>
                </c:pt>
                <c:pt idx="1694">
                  <c:v>11694.5</c:v>
                </c:pt>
                <c:pt idx="1695">
                  <c:v>11881.8</c:v>
                </c:pt>
                <c:pt idx="1696">
                  <c:v>11919</c:v>
                </c:pt>
                <c:pt idx="1697">
                  <c:v>12290</c:v>
                </c:pt>
                <c:pt idx="1698">
                  <c:v>12289</c:v>
                </c:pt>
                <c:pt idx="1699">
                  <c:v>11577</c:v>
                </c:pt>
                <c:pt idx="1700">
                  <c:v>12011.6</c:v>
                </c:pt>
                <c:pt idx="1701">
                  <c:v>12500.8</c:v>
                </c:pt>
                <c:pt idx="1702">
                  <c:v>13440.6</c:v>
                </c:pt>
                <c:pt idx="1703">
                  <c:v>14321</c:v>
                </c:pt>
                <c:pt idx="1704">
                  <c:v>15979.8</c:v>
                </c:pt>
                <c:pt idx="1705">
                  <c:v>17099.599999999999</c:v>
                </c:pt>
                <c:pt idx="1706">
                  <c:v>17383</c:v>
                </c:pt>
                <c:pt idx="1707">
                  <c:v>17012.8</c:v>
                </c:pt>
                <c:pt idx="1708">
                  <c:v>15941.8</c:v>
                </c:pt>
                <c:pt idx="1709">
                  <c:v>14385.8</c:v>
                </c:pt>
                <c:pt idx="1710">
                  <c:v>12817</c:v>
                </c:pt>
                <c:pt idx="1711">
                  <c:v>11492</c:v>
                </c:pt>
                <c:pt idx="1712">
                  <c:v>11259.6</c:v>
                </c:pt>
                <c:pt idx="1713">
                  <c:v>10160.799999999999</c:v>
                </c:pt>
                <c:pt idx="1714">
                  <c:v>10364.5</c:v>
                </c:pt>
                <c:pt idx="1715">
                  <c:v>10975.7</c:v>
                </c:pt>
                <c:pt idx="1716">
                  <c:v>11337.7</c:v>
                </c:pt>
                <c:pt idx="1717">
                  <c:v>12008.4</c:v>
                </c:pt>
                <c:pt idx="1718">
                  <c:v>12940</c:v>
                </c:pt>
                <c:pt idx="1719">
                  <c:v>13272</c:v>
                </c:pt>
                <c:pt idx="1720">
                  <c:v>13420.4</c:v>
                </c:pt>
                <c:pt idx="1721">
                  <c:v>14236.7</c:v>
                </c:pt>
                <c:pt idx="1722">
                  <c:v>14503.5</c:v>
                </c:pt>
                <c:pt idx="1723">
                  <c:v>13361.5</c:v>
                </c:pt>
                <c:pt idx="1724">
                  <c:v>13295</c:v>
                </c:pt>
                <c:pt idx="1725">
                  <c:v>14223.8</c:v>
                </c:pt>
                <c:pt idx="1726">
                  <c:v>15670.6</c:v>
                </c:pt>
                <c:pt idx="1727">
                  <c:v>16822.8</c:v>
                </c:pt>
                <c:pt idx="1728">
                  <c:v>17869.599999999999</c:v>
                </c:pt>
                <c:pt idx="1729">
                  <c:v>18118</c:v>
                </c:pt>
                <c:pt idx="1730">
                  <c:v>18045.8</c:v>
                </c:pt>
                <c:pt idx="1731">
                  <c:v>17245.599999999999</c:v>
                </c:pt>
                <c:pt idx="1732">
                  <c:v>16077.6</c:v>
                </c:pt>
                <c:pt idx="1733">
                  <c:v>14184.6</c:v>
                </c:pt>
                <c:pt idx="1734">
                  <c:v>14233.8</c:v>
                </c:pt>
                <c:pt idx="1735">
                  <c:v>13838.6</c:v>
                </c:pt>
                <c:pt idx="1736">
                  <c:v>13675.8</c:v>
                </c:pt>
                <c:pt idx="1737">
                  <c:v>12444</c:v>
                </c:pt>
                <c:pt idx="1738">
                  <c:v>13207.5</c:v>
                </c:pt>
                <c:pt idx="1739">
                  <c:v>14216.7</c:v>
                </c:pt>
                <c:pt idx="1740">
                  <c:v>14455</c:v>
                </c:pt>
                <c:pt idx="1741">
                  <c:v>14141.8</c:v>
                </c:pt>
                <c:pt idx="1742">
                  <c:v>14231.5</c:v>
                </c:pt>
                <c:pt idx="1743">
                  <c:v>14065</c:v>
                </c:pt>
                <c:pt idx="1744">
                  <c:v>13908.2</c:v>
                </c:pt>
                <c:pt idx="1745">
                  <c:v>14646.1</c:v>
                </c:pt>
                <c:pt idx="1746">
                  <c:v>15315.6</c:v>
                </c:pt>
                <c:pt idx="1747">
                  <c:v>15207.7</c:v>
                </c:pt>
                <c:pt idx="1748">
                  <c:v>15393.5</c:v>
                </c:pt>
                <c:pt idx="1749">
                  <c:v>16369.7</c:v>
                </c:pt>
                <c:pt idx="1750">
                  <c:v>17228.599999999999</c:v>
                </c:pt>
                <c:pt idx="1751">
                  <c:v>17674.599999999999</c:v>
                </c:pt>
                <c:pt idx="1752">
                  <c:v>17911</c:v>
                </c:pt>
                <c:pt idx="1753">
                  <c:v>17420</c:v>
                </c:pt>
                <c:pt idx="1754">
                  <c:v>17041</c:v>
                </c:pt>
                <c:pt idx="1755">
                  <c:v>16585.8</c:v>
                </c:pt>
                <c:pt idx="1756">
                  <c:v>16024.8</c:v>
                </c:pt>
                <c:pt idx="1757">
                  <c:v>15094</c:v>
                </c:pt>
                <c:pt idx="1758">
                  <c:v>15004.8</c:v>
                </c:pt>
                <c:pt idx="1759">
                  <c:v>13613.9</c:v>
                </c:pt>
                <c:pt idx="1760">
                  <c:v>13102.7</c:v>
                </c:pt>
                <c:pt idx="1761">
                  <c:v>12916.1</c:v>
                </c:pt>
                <c:pt idx="1762">
                  <c:v>13745.4</c:v>
                </c:pt>
                <c:pt idx="1763">
                  <c:v>13975.4</c:v>
                </c:pt>
                <c:pt idx="1764">
                  <c:v>14302.3</c:v>
                </c:pt>
                <c:pt idx="1765">
                  <c:v>14519</c:v>
                </c:pt>
                <c:pt idx="1766">
                  <c:v>14016.4</c:v>
                </c:pt>
                <c:pt idx="1767">
                  <c:v>13942.6</c:v>
                </c:pt>
                <c:pt idx="1768">
                  <c:v>14275.5</c:v>
                </c:pt>
                <c:pt idx="1769">
                  <c:v>15566.2</c:v>
                </c:pt>
                <c:pt idx="1770">
                  <c:v>15716.8</c:v>
                </c:pt>
                <c:pt idx="1771">
                  <c:v>14609.3</c:v>
                </c:pt>
                <c:pt idx="1772">
                  <c:v>14625.1</c:v>
                </c:pt>
                <c:pt idx="1773">
                  <c:v>14108.4</c:v>
                </c:pt>
                <c:pt idx="1774">
                  <c:v>15282.6</c:v>
                </c:pt>
                <c:pt idx="1775">
                  <c:v>17525</c:v>
                </c:pt>
                <c:pt idx="1776">
                  <c:v>18224.400000000001</c:v>
                </c:pt>
                <c:pt idx="1777">
                  <c:v>19017</c:v>
                </c:pt>
                <c:pt idx="1778">
                  <c:v>19067</c:v>
                </c:pt>
                <c:pt idx="1779">
                  <c:v>17807.599999999999</c:v>
                </c:pt>
                <c:pt idx="1780">
                  <c:v>15195.6</c:v>
                </c:pt>
                <c:pt idx="1781">
                  <c:v>14044.6</c:v>
                </c:pt>
                <c:pt idx="1782">
                  <c:v>13383.2</c:v>
                </c:pt>
                <c:pt idx="1783">
                  <c:v>13137.8</c:v>
                </c:pt>
                <c:pt idx="1784">
                  <c:v>12765.6</c:v>
                </c:pt>
                <c:pt idx="1785">
                  <c:v>12366.3</c:v>
                </c:pt>
                <c:pt idx="1786">
                  <c:v>13098.4</c:v>
                </c:pt>
                <c:pt idx="1787">
                  <c:v>14853.7</c:v>
                </c:pt>
                <c:pt idx="1788">
                  <c:v>14381.1</c:v>
                </c:pt>
                <c:pt idx="1789">
                  <c:v>13605.4</c:v>
                </c:pt>
                <c:pt idx="1790">
                  <c:v>12846.8</c:v>
                </c:pt>
                <c:pt idx="1791">
                  <c:v>12223.1</c:v>
                </c:pt>
                <c:pt idx="1792">
                  <c:v>11309.7</c:v>
                </c:pt>
                <c:pt idx="1793">
                  <c:v>11367.8</c:v>
                </c:pt>
                <c:pt idx="1794">
                  <c:v>11248</c:v>
                </c:pt>
                <c:pt idx="1795">
                  <c:v>11106.3</c:v>
                </c:pt>
                <c:pt idx="1796">
                  <c:v>11047.6</c:v>
                </c:pt>
                <c:pt idx="1797">
                  <c:v>11822.3</c:v>
                </c:pt>
                <c:pt idx="1798">
                  <c:v>11557.3</c:v>
                </c:pt>
                <c:pt idx="1799">
                  <c:v>11058.6</c:v>
                </c:pt>
                <c:pt idx="1800">
                  <c:v>12514.6</c:v>
                </c:pt>
                <c:pt idx="1801">
                  <c:v>14350.6</c:v>
                </c:pt>
                <c:pt idx="1802">
                  <c:v>15075.6</c:v>
                </c:pt>
                <c:pt idx="1803">
                  <c:v>15703.6</c:v>
                </c:pt>
                <c:pt idx="1804">
                  <c:v>16016.6</c:v>
                </c:pt>
                <c:pt idx="1805">
                  <c:v>16389.599999999999</c:v>
                </c:pt>
                <c:pt idx="1806">
                  <c:v>15872.2</c:v>
                </c:pt>
                <c:pt idx="1807">
                  <c:v>15576.4</c:v>
                </c:pt>
                <c:pt idx="1808">
                  <c:v>13768.2</c:v>
                </c:pt>
                <c:pt idx="1809">
                  <c:v>11865.5</c:v>
                </c:pt>
                <c:pt idx="1810">
                  <c:v>12087.2</c:v>
                </c:pt>
                <c:pt idx="1811">
                  <c:v>11287.4</c:v>
                </c:pt>
                <c:pt idx="1812">
                  <c:v>11207.5</c:v>
                </c:pt>
                <c:pt idx="1813">
                  <c:v>10629.4</c:v>
                </c:pt>
                <c:pt idx="1814">
                  <c:v>9787.7999999999993</c:v>
                </c:pt>
                <c:pt idx="1815">
                  <c:v>9815.2999999999993</c:v>
                </c:pt>
                <c:pt idx="1816">
                  <c:v>9485.9</c:v>
                </c:pt>
                <c:pt idx="1817">
                  <c:v>10063.299999999999</c:v>
                </c:pt>
                <c:pt idx="1818">
                  <c:v>11398.7</c:v>
                </c:pt>
                <c:pt idx="1819">
                  <c:v>13518.2</c:v>
                </c:pt>
                <c:pt idx="1820">
                  <c:v>13561.8</c:v>
                </c:pt>
                <c:pt idx="1821">
                  <c:v>13164.5</c:v>
                </c:pt>
                <c:pt idx="1822">
                  <c:v>13396.9</c:v>
                </c:pt>
                <c:pt idx="1823">
                  <c:v>14441.3</c:v>
                </c:pt>
                <c:pt idx="1824">
                  <c:v>14398.2</c:v>
                </c:pt>
                <c:pt idx="1825">
                  <c:v>15733.6</c:v>
                </c:pt>
                <c:pt idx="1826">
                  <c:v>16713</c:v>
                </c:pt>
                <c:pt idx="1827">
                  <c:v>16298</c:v>
                </c:pt>
                <c:pt idx="1828">
                  <c:v>15824</c:v>
                </c:pt>
                <c:pt idx="1829">
                  <c:v>15451.6</c:v>
                </c:pt>
                <c:pt idx="1830">
                  <c:v>14397.3</c:v>
                </c:pt>
                <c:pt idx="1831">
                  <c:v>13800.4</c:v>
                </c:pt>
                <c:pt idx="1832">
                  <c:v>12858.3</c:v>
                </c:pt>
                <c:pt idx="1833">
                  <c:v>10878.5</c:v>
                </c:pt>
                <c:pt idx="1834">
                  <c:v>9709.2000000000007</c:v>
                </c:pt>
                <c:pt idx="1835">
                  <c:v>9753.2999999999993</c:v>
                </c:pt>
                <c:pt idx="1836">
                  <c:v>9616.1</c:v>
                </c:pt>
                <c:pt idx="1837">
                  <c:v>11335</c:v>
                </c:pt>
                <c:pt idx="1838">
                  <c:v>12644.7</c:v>
                </c:pt>
                <c:pt idx="1839">
                  <c:v>12801.8</c:v>
                </c:pt>
                <c:pt idx="1840">
                  <c:v>12946.2</c:v>
                </c:pt>
                <c:pt idx="1841">
                  <c:v>13208.6</c:v>
                </c:pt>
                <c:pt idx="1842">
                  <c:v>13366.1</c:v>
                </c:pt>
                <c:pt idx="1843">
                  <c:v>11220.8</c:v>
                </c:pt>
                <c:pt idx="1844">
                  <c:v>11436.6</c:v>
                </c:pt>
                <c:pt idx="1845">
                  <c:v>11981.9</c:v>
                </c:pt>
                <c:pt idx="1846">
                  <c:v>12976.3</c:v>
                </c:pt>
                <c:pt idx="1847">
                  <c:v>14460.7</c:v>
                </c:pt>
                <c:pt idx="1848">
                  <c:v>16092.7</c:v>
                </c:pt>
                <c:pt idx="1849">
                  <c:v>16965.7</c:v>
                </c:pt>
                <c:pt idx="1850">
                  <c:v>18761.599999999999</c:v>
                </c:pt>
                <c:pt idx="1851">
                  <c:v>19476.599999999999</c:v>
                </c:pt>
                <c:pt idx="1852">
                  <c:v>19336.8</c:v>
                </c:pt>
                <c:pt idx="1853">
                  <c:v>16998.8</c:v>
                </c:pt>
                <c:pt idx="1854">
                  <c:v>13583.8</c:v>
                </c:pt>
                <c:pt idx="1855">
                  <c:v>13052.4</c:v>
                </c:pt>
                <c:pt idx="1856">
                  <c:v>13600.9</c:v>
                </c:pt>
                <c:pt idx="1857">
                  <c:v>14285.5</c:v>
                </c:pt>
                <c:pt idx="1858">
                  <c:v>15227.2</c:v>
                </c:pt>
                <c:pt idx="1859">
                  <c:v>15966</c:v>
                </c:pt>
                <c:pt idx="1860">
                  <c:v>14999.6</c:v>
                </c:pt>
                <c:pt idx="1861">
                  <c:v>13541.2</c:v>
                </c:pt>
                <c:pt idx="1862">
                  <c:v>13452</c:v>
                </c:pt>
                <c:pt idx="1863">
                  <c:v>12912.8</c:v>
                </c:pt>
                <c:pt idx="1864">
                  <c:v>11211.4</c:v>
                </c:pt>
                <c:pt idx="1865">
                  <c:v>9473.2000000000007</c:v>
                </c:pt>
                <c:pt idx="1866">
                  <c:v>10009</c:v>
                </c:pt>
                <c:pt idx="1867">
                  <c:v>9018.7000000000007</c:v>
                </c:pt>
                <c:pt idx="1868">
                  <c:v>8854.1</c:v>
                </c:pt>
                <c:pt idx="1869">
                  <c:v>11270.4</c:v>
                </c:pt>
                <c:pt idx="1870">
                  <c:v>13201</c:v>
                </c:pt>
                <c:pt idx="1871">
                  <c:v>14980.4</c:v>
                </c:pt>
                <c:pt idx="1872">
                  <c:v>15176.8</c:v>
                </c:pt>
                <c:pt idx="1873">
                  <c:v>15425.9</c:v>
                </c:pt>
                <c:pt idx="1874">
                  <c:v>16619.900000000001</c:v>
                </c:pt>
                <c:pt idx="1875">
                  <c:v>17266.900000000001</c:v>
                </c:pt>
                <c:pt idx="1876">
                  <c:v>16862.400000000001</c:v>
                </c:pt>
                <c:pt idx="1877">
                  <c:v>14747.8</c:v>
                </c:pt>
                <c:pt idx="1878">
                  <c:v>11667.6</c:v>
                </c:pt>
                <c:pt idx="1879">
                  <c:v>10530</c:v>
                </c:pt>
                <c:pt idx="1880">
                  <c:v>11180.9</c:v>
                </c:pt>
                <c:pt idx="1881">
                  <c:v>10301.799999999999</c:v>
                </c:pt>
                <c:pt idx="1882">
                  <c:v>10596.4</c:v>
                </c:pt>
                <c:pt idx="1883">
                  <c:v>9036</c:v>
                </c:pt>
                <c:pt idx="1884">
                  <c:v>9117.2000000000007</c:v>
                </c:pt>
                <c:pt idx="1885">
                  <c:v>9363.6</c:v>
                </c:pt>
                <c:pt idx="1886">
                  <c:v>9287.2999999999993</c:v>
                </c:pt>
                <c:pt idx="1887">
                  <c:v>9646.4</c:v>
                </c:pt>
                <c:pt idx="1888">
                  <c:v>9186.5</c:v>
                </c:pt>
                <c:pt idx="1889">
                  <c:v>9089.7000000000007</c:v>
                </c:pt>
                <c:pt idx="1890">
                  <c:v>8547.2000000000007</c:v>
                </c:pt>
                <c:pt idx="1891">
                  <c:v>7924.8</c:v>
                </c:pt>
                <c:pt idx="1892">
                  <c:v>8338.7999999999993</c:v>
                </c:pt>
                <c:pt idx="1893">
                  <c:v>8946.9</c:v>
                </c:pt>
                <c:pt idx="1894">
                  <c:v>9801.7000000000007</c:v>
                </c:pt>
                <c:pt idx="1895">
                  <c:v>10918.9</c:v>
                </c:pt>
                <c:pt idx="1896">
                  <c:v>12533.3</c:v>
                </c:pt>
                <c:pt idx="1897">
                  <c:v>15761.8</c:v>
                </c:pt>
                <c:pt idx="1898">
                  <c:v>16453</c:v>
                </c:pt>
                <c:pt idx="1899">
                  <c:v>16217.4</c:v>
                </c:pt>
                <c:pt idx="1900">
                  <c:v>15478.8</c:v>
                </c:pt>
                <c:pt idx="1901">
                  <c:v>12423.8</c:v>
                </c:pt>
                <c:pt idx="1902">
                  <c:v>9356.2000000000007</c:v>
                </c:pt>
                <c:pt idx="1903">
                  <c:v>9267.2999999999993</c:v>
                </c:pt>
                <c:pt idx="1904">
                  <c:v>9395.7000000000007</c:v>
                </c:pt>
                <c:pt idx="1905">
                  <c:v>8722</c:v>
                </c:pt>
                <c:pt idx="1906">
                  <c:v>10280.200000000001</c:v>
                </c:pt>
                <c:pt idx="1907">
                  <c:v>13107.4</c:v>
                </c:pt>
                <c:pt idx="1908">
                  <c:v>12256.8</c:v>
                </c:pt>
                <c:pt idx="1909">
                  <c:v>10545.6</c:v>
                </c:pt>
                <c:pt idx="1910">
                  <c:v>10661.4</c:v>
                </c:pt>
                <c:pt idx="1911">
                  <c:v>10313.700000000001</c:v>
                </c:pt>
                <c:pt idx="1912">
                  <c:v>10250.299999999999</c:v>
                </c:pt>
                <c:pt idx="1913">
                  <c:v>10440.9</c:v>
                </c:pt>
                <c:pt idx="1914">
                  <c:v>11672.4</c:v>
                </c:pt>
                <c:pt idx="1915">
                  <c:v>11302.2</c:v>
                </c:pt>
                <c:pt idx="1916">
                  <c:v>11255.2</c:v>
                </c:pt>
                <c:pt idx="1917">
                  <c:v>13227.6</c:v>
                </c:pt>
                <c:pt idx="1918">
                  <c:v>13962.7</c:v>
                </c:pt>
                <c:pt idx="1919">
                  <c:v>16196.9</c:v>
                </c:pt>
                <c:pt idx="1920">
                  <c:v>18038.900000000001</c:v>
                </c:pt>
                <c:pt idx="1921">
                  <c:v>18879.900000000001</c:v>
                </c:pt>
                <c:pt idx="1922">
                  <c:v>19259.3</c:v>
                </c:pt>
                <c:pt idx="1923">
                  <c:v>19536.7</c:v>
                </c:pt>
                <c:pt idx="1924">
                  <c:v>19193.7</c:v>
                </c:pt>
                <c:pt idx="1925">
                  <c:v>16825.7</c:v>
                </c:pt>
                <c:pt idx="1926">
                  <c:v>13874</c:v>
                </c:pt>
                <c:pt idx="1927">
                  <c:v>12578.9</c:v>
                </c:pt>
                <c:pt idx="1928">
                  <c:v>12312.6</c:v>
                </c:pt>
                <c:pt idx="1929">
                  <c:v>10452.6</c:v>
                </c:pt>
                <c:pt idx="1930">
                  <c:v>11396.1</c:v>
                </c:pt>
                <c:pt idx="1931">
                  <c:v>11407.4</c:v>
                </c:pt>
                <c:pt idx="1932">
                  <c:v>10826.8</c:v>
                </c:pt>
                <c:pt idx="1933">
                  <c:v>10102.1</c:v>
                </c:pt>
                <c:pt idx="1934">
                  <c:v>10648.8</c:v>
                </c:pt>
                <c:pt idx="1935">
                  <c:v>10495.9</c:v>
                </c:pt>
                <c:pt idx="1936">
                  <c:v>10627.3</c:v>
                </c:pt>
                <c:pt idx="1937">
                  <c:v>10985</c:v>
                </c:pt>
                <c:pt idx="1938">
                  <c:v>11750.9</c:v>
                </c:pt>
                <c:pt idx="1939">
                  <c:v>10608.1</c:v>
                </c:pt>
                <c:pt idx="1940">
                  <c:v>10658.2</c:v>
                </c:pt>
                <c:pt idx="1941">
                  <c:v>11693.6</c:v>
                </c:pt>
                <c:pt idx="1942">
                  <c:v>12790.6</c:v>
                </c:pt>
                <c:pt idx="1943">
                  <c:v>14025.8</c:v>
                </c:pt>
                <c:pt idx="1944">
                  <c:v>16571.900000000001</c:v>
                </c:pt>
                <c:pt idx="1945">
                  <c:v>17041.099999999999</c:v>
                </c:pt>
                <c:pt idx="1946">
                  <c:v>17321.400000000001</c:v>
                </c:pt>
                <c:pt idx="1947">
                  <c:v>17741</c:v>
                </c:pt>
                <c:pt idx="1948">
                  <c:v>17036</c:v>
                </c:pt>
                <c:pt idx="1949">
                  <c:v>15388</c:v>
                </c:pt>
                <c:pt idx="1950">
                  <c:v>13623.5</c:v>
                </c:pt>
                <c:pt idx="1951">
                  <c:v>12978.4</c:v>
                </c:pt>
                <c:pt idx="1952">
                  <c:v>14158.6</c:v>
                </c:pt>
                <c:pt idx="1953">
                  <c:v>13692.1</c:v>
                </c:pt>
                <c:pt idx="1954">
                  <c:v>13796.6</c:v>
                </c:pt>
                <c:pt idx="1955">
                  <c:v>13716.6</c:v>
                </c:pt>
                <c:pt idx="1956">
                  <c:v>14243.9</c:v>
                </c:pt>
                <c:pt idx="1957">
                  <c:v>14760</c:v>
                </c:pt>
                <c:pt idx="1958">
                  <c:v>15231.6</c:v>
                </c:pt>
                <c:pt idx="1959">
                  <c:v>15525.6</c:v>
                </c:pt>
                <c:pt idx="1960">
                  <c:v>15238.7</c:v>
                </c:pt>
                <c:pt idx="1961">
                  <c:v>14926.9</c:v>
                </c:pt>
                <c:pt idx="1962">
                  <c:v>14724.8</c:v>
                </c:pt>
                <c:pt idx="1963">
                  <c:v>14871.9</c:v>
                </c:pt>
                <c:pt idx="1964">
                  <c:v>14260.6</c:v>
                </c:pt>
                <c:pt idx="1965">
                  <c:v>13459.8</c:v>
                </c:pt>
                <c:pt idx="1966">
                  <c:v>14890.2</c:v>
                </c:pt>
                <c:pt idx="1967">
                  <c:v>16718.900000000001</c:v>
                </c:pt>
                <c:pt idx="1968">
                  <c:v>18416</c:v>
                </c:pt>
                <c:pt idx="1969">
                  <c:v>18151.099999999999</c:v>
                </c:pt>
                <c:pt idx="1970">
                  <c:v>18690.5</c:v>
                </c:pt>
                <c:pt idx="1971">
                  <c:v>17882.3</c:v>
                </c:pt>
                <c:pt idx="1972">
                  <c:v>17185.3</c:v>
                </c:pt>
                <c:pt idx="1973">
                  <c:v>16387.099999999999</c:v>
                </c:pt>
                <c:pt idx="1974">
                  <c:v>15515.4</c:v>
                </c:pt>
                <c:pt idx="1975">
                  <c:v>14998.3</c:v>
                </c:pt>
                <c:pt idx="1976">
                  <c:v>15855</c:v>
                </c:pt>
                <c:pt idx="1977">
                  <c:v>15769.8</c:v>
                </c:pt>
                <c:pt idx="1978">
                  <c:v>15162.3</c:v>
                </c:pt>
                <c:pt idx="1979">
                  <c:v>15191.5</c:v>
                </c:pt>
                <c:pt idx="1980">
                  <c:v>14264.7</c:v>
                </c:pt>
                <c:pt idx="1981">
                  <c:v>12830.4</c:v>
                </c:pt>
                <c:pt idx="1982">
                  <c:v>12167.1</c:v>
                </c:pt>
                <c:pt idx="1983">
                  <c:v>11203.1</c:v>
                </c:pt>
                <c:pt idx="1984">
                  <c:v>10757.2</c:v>
                </c:pt>
                <c:pt idx="1985">
                  <c:v>10976.9</c:v>
                </c:pt>
                <c:pt idx="1986">
                  <c:v>10904</c:v>
                </c:pt>
                <c:pt idx="1987">
                  <c:v>11586.2</c:v>
                </c:pt>
                <c:pt idx="1988">
                  <c:v>12070.2</c:v>
                </c:pt>
                <c:pt idx="1989">
                  <c:v>12605.4</c:v>
                </c:pt>
                <c:pt idx="1990">
                  <c:v>14101.8</c:v>
                </c:pt>
                <c:pt idx="1991">
                  <c:v>13989.8</c:v>
                </c:pt>
                <c:pt idx="1992">
                  <c:v>15093.6</c:v>
                </c:pt>
                <c:pt idx="1993">
                  <c:v>15753.8</c:v>
                </c:pt>
                <c:pt idx="1994">
                  <c:v>16092.9</c:v>
                </c:pt>
                <c:pt idx="1995">
                  <c:v>16607.3</c:v>
                </c:pt>
                <c:pt idx="1996">
                  <c:v>16722.099999999999</c:v>
                </c:pt>
                <c:pt idx="1997">
                  <c:v>16091.9</c:v>
                </c:pt>
                <c:pt idx="1998">
                  <c:v>16409.099999999999</c:v>
                </c:pt>
                <c:pt idx="1999">
                  <c:v>16199.4</c:v>
                </c:pt>
                <c:pt idx="2000">
                  <c:v>15160.8</c:v>
                </c:pt>
                <c:pt idx="2001">
                  <c:v>13384.3</c:v>
                </c:pt>
                <c:pt idx="2002">
                  <c:v>12661.3</c:v>
                </c:pt>
                <c:pt idx="2003">
                  <c:v>13548.5</c:v>
                </c:pt>
                <c:pt idx="2004">
                  <c:v>13249.7</c:v>
                </c:pt>
                <c:pt idx="2005">
                  <c:v>13850.3</c:v>
                </c:pt>
                <c:pt idx="2006">
                  <c:v>12688.1</c:v>
                </c:pt>
                <c:pt idx="2007">
                  <c:v>13846.3</c:v>
                </c:pt>
                <c:pt idx="2008">
                  <c:v>14277</c:v>
                </c:pt>
                <c:pt idx="2009">
                  <c:v>15362.1</c:v>
                </c:pt>
                <c:pt idx="2010">
                  <c:v>15944.4</c:v>
                </c:pt>
                <c:pt idx="2011">
                  <c:v>13953.8</c:v>
                </c:pt>
                <c:pt idx="2012">
                  <c:v>13128.6</c:v>
                </c:pt>
                <c:pt idx="2013">
                  <c:v>14065</c:v>
                </c:pt>
                <c:pt idx="2014">
                  <c:v>12715.1</c:v>
                </c:pt>
                <c:pt idx="2015">
                  <c:v>14282.7</c:v>
                </c:pt>
                <c:pt idx="2016">
                  <c:v>18194.900000000001</c:v>
                </c:pt>
                <c:pt idx="2017">
                  <c:v>18168.099999999999</c:v>
                </c:pt>
                <c:pt idx="2018">
                  <c:v>18697.2</c:v>
                </c:pt>
                <c:pt idx="2019">
                  <c:v>18796.2</c:v>
                </c:pt>
                <c:pt idx="2020">
                  <c:v>18430</c:v>
                </c:pt>
                <c:pt idx="2021">
                  <c:v>16474.099999999999</c:v>
                </c:pt>
                <c:pt idx="2022">
                  <c:v>13899.2</c:v>
                </c:pt>
                <c:pt idx="2023">
                  <c:v>12786.5</c:v>
                </c:pt>
                <c:pt idx="2024">
                  <c:v>12759</c:v>
                </c:pt>
                <c:pt idx="2025">
                  <c:v>12373.5</c:v>
                </c:pt>
                <c:pt idx="2026">
                  <c:v>11440.5</c:v>
                </c:pt>
                <c:pt idx="2027">
                  <c:v>10632.9</c:v>
                </c:pt>
                <c:pt idx="2028">
                  <c:v>10481.5</c:v>
                </c:pt>
                <c:pt idx="2029">
                  <c:v>10601.3</c:v>
                </c:pt>
                <c:pt idx="2030">
                  <c:v>10557.3</c:v>
                </c:pt>
                <c:pt idx="2031">
                  <c:v>9435.7000000000007</c:v>
                </c:pt>
                <c:pt idx="2032">
                  <c:v>8598</c:v>
                </c:pt>
                <c:pt idx="2033">
                  <c:v>8684.7999999999993</c:v>
                </c:pt>
                <c:pt idx="2034">
                  <c:v>9421.2999999999993</c:v>
                </c:pt>
                <c:pt idx="2035">
                  <c:v>8904.1</c:v>
                </c:pt>
                <c:pt idx="2036">
                  <c:v>9174.4</c:v>
                </c:pt>
                <c:pt idx="2037">
                  <c:v>9675.7999999999993</c:v>
                </c:pt>
                <c:pt idx="2038">
                  <c:v>11105.7</c:v>
                </c:pt>
                <c:pt idx="2039">
                  <c:v>11801.95</c:v>
                </c:pt>
                <c:pt idx="2040">
                  <c:v>13230.95</c:v>
                </c:pt>
                <c:pt idx="2041">
                  <c:v>14528.95</c:v>
                </c:pt>
                <c:pt idx="2042">
                  <c:v>14221.15</c:v>
                </c:pt>
                <c:pt idx="2043">
                  <c:v>13654.15</c:v>
                </c:pt>
                <c:pt idx="2044">
                  <c:v>13881.55</c:v>
                </c:pt>
                <c:pt idx="2045">
                  <c:v>13813.15</c:v>
                </c:pt>
                <c:pt idx="2046">
                  <c:v>14116.25</c:v>
                </c:pt>
                <c:pt idx="2047">
                  <c:v>13640.75</c:v>
                </c:pt>
                <c:pt idx="2048">
                  <c:v>13316.55</c:v>
                </c:pt>
                <c:pt idx="2049">
                  <c:v>12856.25</c:v>
                </c:pt>
                <c:pt idx="2050">
                  <c:v>12291.85</c:v>
                </c:pt>
                <c:pt idx="2051">
                  <c:v>12563.45</c:v>
                </c:pt>
                <c:pt idx="2052">
                  <c:v>12912.45</c:v>
                </c:pt>
                <c:pt idx="2053">
                  <c:v>12767.25</c:v>
                </c:pt>
                <c:pt idx="2054">
                  <c:v>12950.35</c:v>
                </c:pt>
                <c:pt idx="2055">
                  <c:v>14674.55</c:v>
                </c:pt>
                <c:pt idx="2056">
                  <c:v>15204.55</c:v>
                </c:pt>
                <c:pt idx="2057">
                  <c:v>15199.95</c:v>
                </c:pt>
                <c:pt idx="2058">
                  <c:v>15123.25</c:v>
                </c:pt>
                <c:pt idx="2059">
                  <c:v>14157.55</c:v>
                </c:pt>
                <c:pt idx="2060">
                  <c:v>13525.65</c:v>
                </c:pt>
                <c:pt idx="2061">
                  <c:v>13742.85</c:v>
                </c:pt>
                <c:pt idx="2062">
                  <c:v>13141.05</c:v>
                </c:pt>
                <c:pt idx="2063">
                  <c:v>13226.7</c:v>
                </c:pt>
                <c:pt idx="2064">
                  <c:v>14173.7</c:v>
                </c:pt>
                <c:pt idx="2065">
                  <c:v>15241.9</c:v>
                </c:pt>
                <c:pt idx="2066">
                  <c:v>15199.9</c:v>
                </c:pt>
                <c:pt idx="2067">
                  <c:v>14520.3</c:v>
                </c:pt>
                <c:pt idx="2068">
                  <c:v>12022.3</c:v>
                </c:pt>
                <c:pt idx="2069">
                  <c:v>11309.9</c:v>
                </c:pt>
                <c:pt idx="2070">
                  <c:v>9792.2000000000007</c:v>
                </c:pt>
                <c:pt idx="2071">
                  <c:v>9029.5</c:v>
                </c:pt>
                <c:pt idx="2072">
                  <c:v>9798.2999999999993</c:v>
                </c:pt>
                <c:pt idx="2073">
                  <c:v>9276.1</c:v>
                </c:pt>
                <c:pt idx="2074">
                  <c:v>9156.7999999999993</c:v>
                </c:pt>
                <c:pt idx="2075">
                  <c:v>9245.6</c:v>
                </c:pt>
                <c:pt idx="2076">
                  <c:v>9773.4</c:v>
                </c:pt>
                <c:pt idx="2077">
                  <c:v>9716</c:v>
                </c:pt>
                <c:pt idx="2078">
                  <c:v>9784.4</c:v>
                </c:pt>
                <c:pt idx="2079">
                  <c:v>10411.299999999999</c:v>
                </c:pt>
                <c:pt idx="2080">
                  <c:v>9821.4</c:v>
                </c:pt>
                <c:pt idx="2081">
                  <c:v>10276.9</c:v>
                </c:pt>
                <c:pt idx="2082">
                  <c:v>10360.4</c:v>
                </c:pt>
                <c:pt idx="2083">
                  <c:v>10159.200000000001</c:v>
                </c:pt>
                <c:pt idx="2084">
                  <c:v>9535.2999999999993</c:v>
                </c:pt>
                <c:pt idx="2085">
                  <c:v>10891.5</c:v>
                </c:pt>
                <c:pt idx="2086">
                  <c:v>10934.4</c:v>
                </c:pt>
                <c:pt idx="2087">
                  <c:v>12885.4</c:v>
                </c:pt>
                <c:pt idx="2088">
                  <c:v>13799.6</c:v>
                </c:pt>
                <c:pt idx="2089">
                  <c:v>14290.8</c:v>
                </c:pt>
                <c:pt idx="2090">
                  <c:v>14932</c:v>
                </c:pt>
                <c:pt idx="2091">
                  <c:v>17345.2</c:v>
                </c:pt>
                <c:pt idx="2092">
                  <c:v>18045.400000000001</c:v>
                </c:pt>
                <c:pt idx="2093">
                  <c:v>17314.900000000001</c:v>
                </c:pt>
                <c:pt idx="2094">
                  <c:v>14043.1</c:v>
                </c:pt>
                <c:pt idx="2095">
                  <c:v>13349</c:v>
                </c:pt>
                <c:pt idx="2096">
                  <c:v>13263.2</c:v>
                </c:pt>
                <c:pt idx="2097">
                  <c:v>13575.5</c:v>
                </c:pt>
                <c:pt idx="2098">
                  <c:v>12558.2</c:v>
                </c:pt>
                <c:pt idx="2099">
                  <c:v>12831.6</c:v>
                </c:pt>
                <c:pt idx="2100">
                  <c:v>11609</c:v>
                </c:pt>
                <c:pt idx="2101">
                  <c:v>11849.8</c:v>
                </c:pt>
                <c:pt idx="2102">
                  <c:v>10284.6</c:v>
                </c:pt>
                <c:pt idx="2103">
                  <c:v>8673.4</c:v>
                </c:pt>
                <c:pt idx="2104">
                  <c:v>7857.6</c:v>
                </c:pt>
                <c:pt idx="2105">
                  <c:v>8129.6</c:v>
                </c:pt>
                <c:pt idx="2106">
                  <c:v>8653.7999999999993</c:v>
                </c:pt>
                <c:pt idx="2107">
                  <c:v>9059.9</c:v>
                </c:pt>
                <c:pt idx="2108">
                  <c:v>9784.4</c:v>
                </c:pt>
                <c:pt idx="2109">
                  <c:v>10124</c:v>
                </c:pt>
                <c:pt idx="2110">
                  <c:v>12620.2</c:v>
                </c:pt>
                <c:pt idx="2111">
                  <c:v>14264</c:v>
                </c:pt>
                <c:pt idx="2112">
                  <c:v>14489.3</c:v>
                </c:pt>
                <c:pt idx="2113">
                  <c:v>15937.7</c:v>
                </c:pt>
                <c:pt idx="2114">
                  <c:v>16593.7</c:v>
                </c:pt>
                <c:pt idx="2115">
                  <c:v>17196.900000000001</c:v>
                </c:pt>
                <c:pt idx="2116">
                  <c:v>16395</c:v>
                </c:pt>
                <c:pt idx="2117">
                  <c:v>14863</c:v>
                </c:pt>
                <c:pt idx="2118">
                  <c:v>15903.2</c:v>
                </c:pt>
                <c:pt idx="2119">
                  <c:v>15669.3</c:v>
                </c:pt>
                <c:pt idx="2120">
                  <c:v>14677.9</c:v>
                </c:pt>
                <c:pt idx="2121">
                  <c:v>13971.2</c:v>
                </c:pt>
                <c:pt idx="2122">
                  <c:v>13979.4</c:v>
                </c:pt>
                <c:pt idx="2123">
                  <c:v>15162.7</c:v>
                </c:pt>
                <c:pt idx="2124">
                  <c:v>15321.3</c:v>
                </c:pt>
                <c:pt idx="2125">
                  <c:v>15303.1</c:v>
                </c:pt>
                <c:pt idx="2126">
                  <c:v>14948</c:v>
                </c:pt>
                <c:pt idx="2127">
                  <c:v>14724.7</c:v>
                </c:pt>
                <c:pt idx="2128">
                  <c:v>14685.8</c:v>
                </c:pt>
                <c:pt idx="2129">
                  <c:v>14327.9</c:v>
                </c:pt>
                <c:pt idx="2130">
                  <c:v>14624.1</c:v>
                </c:pt>
                <c:pt idx="2131">
                  <c:v>14445</c:v>
                </c:pt>
                <c:pt idx="2132">
                  <c:v>14218.4</c:v>
                </c:pt>
                <c:pt idx="2133">
                  <c:v>16426.8</c:v>
                </c:pt>
                <c:pt idx="2134">
                  <c:v>17512</c:v>
                </c:pt>
                <c:pt idx="2135">
                  <c:v>18551.900000000001</c:v>
                </c:pt>
                <c:pt idx="2136">
                  <c:v>18784.900000000001</c:v>
                </c:pt>
                <c:pt idx="2137">
                  <c:v>19178.3</c:v>
                </c:pt>
                <c:pt idx="2138">
                  <c:v>20387.7</c:v>
                </c:pt>
                <c:pt idx="2139">
                  <c:v>21093.7</c:v>
                </c:pt>
                <c:pt idx="2140">
                  <c:v>20610.7</c:v>
                </c:pt>
                <c:pt idx="2141">
                  <c:v>20087.3</c:v>
                </c:pt>
                <c:pt idx="2142">
                  <c:v>19237.3</c:v>
                </c:pt>
                <c:pt idx="2143">
                  <c:v>17525.099999999999</c:v>
                </c:pt>
                <c:pt idx="2144">
                  <c:v>15460.4</c:v>
                </c:pt>
                <c:pt idx="2145">
                  <c:v>15243.4</c:v>
                </c:pt>
                <c:pt idx="2146">
                  <c:v>16309.6</c:v>
                </c:pt>
                <c:pt idx="2147">
                  <c:v>18049</c:v>
                </c:pt>
                <c:pt idx="2148">
                  <c:v>17200.2</c:v>
                </c:pt>
                <c:pt idx="2149">
                  <c:v>15114</c:v>
                </c:pt>
                <c:pt idx="2150">
                  <c:v>13789.4</c:v>
                </c:pt>
                <c:pt idx="2151">
                  <c:v>12562.8</c:v>
                </c:pt>
                <c:pt idx="2152">
                  <c:v>12039.8</c:v>
                </c:pt>
                <c:pt idx="2153">
                  <c:v>11684</c:v>
                </c:pt>
                <c:pt idx="2154">
                  <c:v>11295.4</c:v>
                </c:pt>
                <c:pt idx="2155">
                  <c:v>12243.3</c:v>
                </c:pt>
                <c:pt idx="2156">
                  <c:v>12361</c:v>
                </c:pt>
                <c:pt idx="2157">
                  <c:v>12684.3</c:v>
                </c:pt>
                <c:pt idx="2158">
                  <c:v>14772.1</c:v>
                </c:pt>
                <c:pt idx="2159">
                  <c:v>14877.1</c:v>
                </c:pt>
                <c:pt idx="2160">
                  <c:v>15028.5</c:v>
                </c:pt>
                <c:pt idx="2161">
                  <c:v>15693.5</c:v>
                </c:pt>
                <c:pt idx="2162">
                  <c:v>15967.5</c:v>
                </c:pt>
                <c:pt idx="2163">
                  <c:v>15950.1</c:v>
                </c:pt>
                <c:pt idx="2164">
                  <c:v>16103.1</c:v>
                </c:pt>
                <c:pt idx="2165">
                  <c:v>15998.5</c:v>
                </c:pt>
                <c:pt idx="2166">
                  <c:v>16586.400000000001</c:v>
                </c:pt>
                <c:pt idx="2167">
                  <c:v>16137.6</c:v>
                </c:pt>
                <c:pt idx="2168">
                  <c:v>14414.4</c:v>
                </c:pt>
                <c:pt idx="2169">
                  <c:v>13220.6</c:v>
                </c:pt>
                <c:pt idx="2170">
                  <c:v>12066.7</c:v>
                </c:pt>
                <c:pt idx="2171">
                  <c:v>9985.2000000000007</c:v>
                </c:pt>
                <c:pt idx="2172">
                  <c:v>9062.9</c:v>
                </c:pt>
                <c:pt idx="2173">
                  <c:v>9728.4</c:v>
                </c:pt>
                <c:pt idx="2174">
                  <c:v>9299.6</c:v>
                </c:pt>
                <c:pt idx="2175">
                  <c:v>9505.9</c:v>
                </c:pt>
                <c:pt idx="2176">
                  <c:v>9834.7999999999993</c:v>
                </c:pt>
                <c:pt idx="2177">
                  <c:v>11399.3</c:v>
                </c:pt>
                <c:pt idx="2178">
                  <c:v>13636.8</c:v>
                </c:pt>
                <c:pt idx="2179">
                  <c:v>13754.5</c:v>
                </c:pt>
                <c:pt idx="2180">
                  <c:v>13014.4</c:v>
                </c:pt>
                <c:pt idx="2181">
                  <c:v>11906</c:v>
                </c:pt>
                <c:pt idx="2182">
                  <c:v>11927.3</c:v>
                </c:pt>
                <c:pt idx="2183">
                  <c:v>12341.3</c:v>
                </c:pt>
                <c:pt idx="2184">
                  <c:v>11206.2</c:v>
                </c:pt>
                <c:pt idx="2185">
                  <c:v>11435.9</c:v>
                </c:pt>
                <c:pt idx="2186">
                  <c:v>11046.2</c:v>
                </c:pt>
                <c:pt idx="2187">
                  <c:v>11075.5</c:v>
                </c:pt>
                <c:pt idx="2188">
                  <c:v>10435.5</c:v>
                </c:pt>
                <c:pt idx="2189">
                  <c:v>9982.2000000000007</c:v>
                </c:pt>
                <c:pt idx="2190">
                  <c:v>8906</c:v>
                </c:pt>
                <c:pt idx="2191">
                  <c:v>8220.7999999999993</c:v>
                </c:pt>
                <c:pt idx="2192">
                  <c:v>8138.8</c:v>
                </c:pt>
                <c:pt idx="2193">
                  <c:v>7732.2</c:v>
                </c:pt>
                <c:pt idx="2194">
                  <c:v>7634.4</c:v>
                </c:pt>
                <c:pt idx="2195">
                  <c:v>7618.7</c:v>
                </c:pt>
                <c:pt idx="2196">
                  <c:v>8241.9</c:v>
                </c:pt>
                <c:pt idx="2197">
                  <c:v>7565.3</c:v>
                </c:pt>
                <c:pt idx="2198">
                  <c:v>8450</c:v>
                </c:pt>
                <c:pt idx="2199">
                  <c:v>9546.4</c:v>
                </c:pt>
                <c:pt idx="2200">
                  <c:v>10466.6</c:v>
                </c:pt>
                <c:pt idx="2201">
                  <c:v>9898.4</c:v>
                </c:pt>
                <c:pt idx="2202">
                  <c:v>10619.4</c:v>
                </c:pt>
                <c:pt idx="2203">
                  <c:v>10765</c:v>
                </c:pt>
                <c:pt idx="2204">
                  <c:v>10925.9</c:v>
                </c:pt>
                <c:pt idx="2205">
                  <c:v>13161.6</c:v>
                </c:pt>
                <c:pt idx="2206">
                  <c:v>13649.5</c:v>
                </c:pt>
                <c:pt idx="2207">
                  <c:v>14542.3</c:v>
                </c:pt>
                <c:pt idx="2208">
                  <c:v>14409.3</c:v>
                </c:pt>
                <c:pt idx="2209">
                  <c:v>15314.6</c:v>
                </c:pt>
                <c:pt idx="2210">
                  <c:v>16293.6</c:v>
                </c:pt>
                <c:pt idx="2211">
                  <c:v>16362.2</c:v>
                </c:pt>
                <c:pt idx="2212">
                  <c:v>16663.2</c:v>
                </c:pt>
                <c:pt idx="2213">
                  <c:v>16291.2</c:v>
                </c:pt>
                <c:pt idx="2214">
                  <c:v>13030.8</c:v>
                </c:pt>
                <c:pt idx="2215">
                  <c:v>12714.2</c:v>
                </c:pt>
                <c:pt idx="2216">
                  <c:v>13251.3</c:v>
                </c:pt>
                <c:pt idx="2217">
                  <c:v>11338.6</c:v>
                </c:pt>
                <c:pt idx="2218">
                  <c:v>10284.799999999999</c:v>
                </c:pt>
                <c:pt idx="2219">
                  <c:v>11420.7</c:v>
                </c:pt>
                <c:pt idx="2220">
                  <c:v>12113.6</c:v>
                </c:pt>
                <c:pt idx="2221">
                  <c:v>11940.1</c:v>
                </c:pt>
                <c:pt idx="2222">
                  <c:v>12456.2</c:v>
                </c:pt>
                <c:pt idx="2223">
                  <c:v>12143.4</c:v>
                </c:pt>
                <c:pt idx="2224">
                  <c:v>11873.7</c:v>
                </c:pt>
                <c:pt idx="2225">
                  <c:v>11668</c:v>
                </c:pt>
                <c:pt idx="2226">
                  <c:v>12055.8</c:v>
                </c:pt>
                <c:pt idx="2227">
                  <c:v>11618.9</c:v>
                </c:pt>
                <c:pt idx="2228">
                  <c:v>11025.1</c:v>
                </c:pt>
                <c:pt idx="2229">
                  <c:v>11965.9</c:v>
                </c:pt>
                <c:pt idx="2230">
                  <c:v>13024.6</c:v>
                </c:pt>
                <c:pt idx="2231">
                  <c:v>13590.4</c:v>
                </c:pt>
                <c:pt idx="2232">
                  <c:v>14046.8</c:v>
                </c:pt>
                <c:pt idx="2233">
                  <c:v>14487.2</c:v>
                </c:pt>
                <c:pt idx="2234">
                  <c:v>15176.6</c:v>
                </c:pt>
                <c:pt idx="2235">
                  <c:v>15131.3</c:v>
                </c:pt>
                <c:pt idx="2236">
                  <c:v>14702.7</c:v>
                </c:pt>
                <c:pt idx="2237">
                  <c:v>14244.5</c:v>
                </c:pt>
                <c:pt idx="2238">
                  <c:v>11890.6</c:v>
                </c:pt>
                <c:pt idx="2239">
                  <c:v>11111.8</c:v>
                </c:pt>
                <c:pt idx="2240">
                  <c:v>10355.4</c:v>
                </c:pt>
                <c:pt idx="2241">
                  <c:v>11201.6</c:v>
                </c:pt>
                <c:pt idx="2242">
                  <c:v>11856.5</c:v>
                </c:pt>
                <c:pt idx="2243">
                  <c:v>11971.7</c:v>
                </c:pt>
                <c:pt idx="2244">
                  <c:v>12978.3</c:v>
                </c:pt>
                <c:pt idx="2245">
                  <c:v>12964.5</c:v>
                </c:pt>
                <c:pt idx="2246">
                  <c:v>12151.2</c:v>
                </c:pt>
                <c:pt idx="2247">
                  <c:v>11961</c:v>
                </c:pt>
                <c:pt idx="2248">
                  <c:v>11934.2</c:v>
                </c:pt>
                <c:pt idx="2249">
                  <c:v>11816.7</c:v>
                </c:pt>
                <c:pt idx="2250">
                  <c:v>12060.8</c:v>
                </c:pt>
                <c:pt idx="2251">
                  <c:v>10318.5</c:v>
                </c:pt>
                <c:pt idx="2252">
                  <c:v>9395.7000000000007</c:v>
                </c:pt>
                <c:pt idx="2253">
                  <c:v>11283.3</c:v>
                </c:pt>
                <c:pt idx="2254">
                  <c:v>13092.7</c:v>
                </c:pt>
                <c:pt idx="2255">
                  <c:v>14529.95</c:v>
                </c:pt>
                <c:pt idx="2256">
                  <c:v>15815.85</c:v>
                </c:pt>
                <c:pt idx="2257">
                  <c:v>17317.849999999999</c:v>
                </c:pt>
                <c:pt idx="2258">
                  <c:v>18050.25</c:v>
                </c:pt>
                <c:pt idx="2259">
                  <c:v>17075.05</c:v>
                </c:pt>
                <c:pt idx="2260">
                  <c:v>14878.75</c:v>
                </c:pt>
                <c:pt idx="2261">
                  <c:v>14076.95</c:v>
                </c:pt>
                <c:pt idx="2262">
                  <c:v>14365.75</c:v>
                </c:pt>
                <c:pt idx="2263">
                  <c:v>14163.95</c:v>
                </c:pt>
                <c:pt idx="2264">
                  <c:v>14388.75</c:v>
                </c:pt>
                <c:pt idx="2265">
                  <c:v>14097.85</c:v>
                </c:pt>
                <c:pt idx="2266">
                  <c:v>13865.5</c:v>
                </c:pt>
                <c:pt idx="2267">
                  <c:v>13218.9</c:v>
                </c:pt>
                <c:pt idx="2268">
                  <c:v>12059.45</c:v>
                </c:pt>
                <c:pt idx="2269">
                  <c:v>10255.15</c:v>
                </c:pt>
                <c:pt idx="2270">
                  <c:v>10385.65</c:v>
                </c:pt>
                <c:pt idx="2271">
                  <c:v>9972.5499999999993</c:v>
                </c:pt>
                <c:pt idx="2272">
                  <c:v>9544.65</c:v>
                </c:pt>
                <c:pt idx="2273">
                  <c:v>9692.75</c:v>
                </c:pt>
                <c:pt idx="2274">
                  <c:v>10210.15</c:v>
                </c:pt>
                <c:pt idx="2275">
                  <c:v>10488.75</c:v>
                </c:pt>
                <c:pt idx="2276">
                  <c:v>10026.450000000001</c:v>
                </c:pt>
                <c:pt idx="2277">
                  <c:v>10668.95</c:v>
                </c:pt>
                <c:pt idx="2278">
                  <c:v>10288.15</c:v>
                </c:pt>
                <c:pt idx="2279">
                  <c:v>11266.25</c:v>
                </c:pt>
                <c:pt idx="2280">
                  <c:v>14133.55</c:v>
                </c:pt>
                <c:pt idx="2281">
                  <c:v>15771.55</c:v>
                </c:pt>
                <c:pt idx="2282">
                  <c:v>15951.55</c:v>
                </c:pt>
                <c:pt idx="2283">
                  <c:v>15556.95</c:v>
                </c:pt>
                <c:pt idx="2284">
                  <c:v>15017.95</c:v>
                </c:pt>
                <c:pt idx="2285">
                  <c:v>14220.55</c:v>
                </c:pt>
                <c:pt idx="2286">
                  <c:v>11398.15</c:v>
                </c:pt>
                <c:pt idx="2287">
                  <c:v>10946.05</c:v>
                </c:pt>
                <c:pt idx="2288">
                  <c:v>10972.85</c:v>
                </c:pt>
                <c:pt idx="2289">
                  <c:v>11603.1</c:v>
                </c:pt>
                <c:pt idx="2290">
                  <c:v>11302.6</c:v>
                </c:pt>
                <c:pt idx="2291">
                  <c:v>10178.9</c:v>
                </c:pt>
                <c:pt idx="2292">
                  <c:v>8562.7999999999993</c:v>
                </c:pt>
                <c:pt idx="2293">
                  <c:v>8108.4</c:v>
                </c:pt>
                <c:pt idx="2294">
                  <c:v>8760.4</c:v>
                </c:pt>
                <c:pt idx="2295">
                  <c:v>8097.9</c:v>
                </c:pt>
                <c:pt idx="2296">
                  <c:v>8838</c:v>
                </c:pt>
                <c:pt idx="2297">
                  <c:v>10823.4</c:v>
                </c:pt>
                <c:pt idx="2298">
                  <c:v>14381.6</c:v>
                </c:pt>
                <c:pt idx="2299">
                  <c:v>16348</c:v>
                </c:pt>
                <c:pt idx="2300">
                  <c:v>16263.4</c:v>
                </c:pt>
                <c:pt idx="2301">
                  <c:v>14513.8</c:v>
                </c:pt>
                <c:pt idx="2302">
                  <c:v>14276.7</c:v>
                </c:pt>
                <c:pt idx="2303">
                  <c:v>15342.5</c:v>
                </c:pt>
                <c:pt idx="2304">
                  <c:v>16187.5</c:v>
                </c:pt>
                <c:pt idx="2305">
                  <c:v>16661.900000000001</c:v>
                </c:pt>
                <c:pt idx="2306">
                  <c:v>18018.3</c:v>
                </c:pt>
                <c:pt idx="2307">
                  <c:v>17154.599999999999</c:v>
                </c:pt>
                <c:pt idx="2308">
                  <c:v>16405.400000000001</c:v>
                </c:pt>
                <c:pt idx="2309">
                  <c:v>15447</c:v>
                </c:pt>
                <c:pt idx="2310">
                  <c:v>15894.9</c:v>
                </c:pt>
                <c:pt idx="2311">
                  <c:v>14302.1</c:v>
                </c:pt>
                <c:pt idx="2312">
                  <c:v>13621.9</c:v>
                </c:pt>
                <c:pt idx="2313">
                  <c:v>12758.9</c:v>
                </c:pt>
                <c:pt idx="2314">
                  <c:v>11510.9</c:v>
                </c:pt>
                <c:pt idx="2315">
                  <c:v>11288.9</c:v>
                </c:pt>
                <c:pt idx="2316">
                  <c:v>11247.9</c:v>
                </c:pt>
                <c:pt idx="2317">
                  <c:v>11788.1</c:v>
                </c:pt>
                <c:pt idx="2318">
                  <c:v>12484.8</c:v>
                </c:pt>
                <c:pt idx="2319">
                  <c:v>12049.8</c:v>
                </c:pt>
                <c:pt idx="2320">
                  <c:v>11224.8</c:v>
                </c:pt>
                <c:pt idx="2321">
                  <c:v>10461.6</c:v>
                </c:pt>
                <c:pt idx="2322">
                  <c:v>9292</c:v>
                </c:pt>
                <c:pt idx="2323">
                  <c:v>8396.7999999999993</c:v>
                </c:pt>
                <c:pt idx="2324">
                  <c:v>8018.9</c:v>
                </c:pt>
                <c:pt idx="2325">
                  <c:v>7804.7</c:v>
                </c:pt>
                <c:pt idx="2326">
                  <c:v>8468.5</c:v>
                </c:pt>
                <c:pt idx="2327">
                  <c:v>9019.6</c:v>
                </c:pt>
                <c:pt idx="2328">
                  <c:v>9482</c:v>
                </c:pt>
                <c:pt idx="2329">
                  <c:v>10207.799999999999</c:v>
                </c:pt>
                <c:pt idx="2330">
                  <c:v>10206.700000000001</c:v>
                </c:pt>
                <c:pt idx="2331">
                  <c:v>9522.5</c:v>
                </c:pt>
                <c:pt idx="2332">
                  <c:v>9045.9</c:v>
                </c:pt>
                <c:pt idx="2333">
                  <c:v>9058.5</c:v>
                </c:pt>
                <c:pt idx="2334">
                  <c:v>8622</c:v>
                </c:pt>
                <c:pt idx="2335">
                  <c:v>8285.2000000000007</c:v>
                </c:pt>
                <c:pt idx="2336">
                  <c:v>8147.8</c:v>
                </c:pt>
                <c:pt idx="2337">
                  <c:v>8951.1</c:v>
                </c:pt>
                <c:pt idx="2338">
                  <c:v>8349.2999999999993</c:v>
                </c:pt>
                <c:pt idx="2339">
                  <c:v>8259.6</c:v>
                </c:pt>
                <c:pt idx="2340">
                  <c:v>8786.1</c:v>
                </c:pt>
                <c:pt idx="2341">
                  <c:v>9114.4</c:v>
                </c:pt>
                <c:pt idx="2342">
                  <c:v>9408.6</c:v>
                </c:pt>
                <c:pt idx="2343">
                  <c:v>10643.5</c:v>
                </c:pt>
                <c:pt idx="2344">
                  <c:v>11404.5</c:v>
                </c:pt>
                <c:pt idx="2345">
                  <c:v>11582.6</c:v>
                </c:pt>
                <c:pt idx="2346">
                  <c:v>12811.5</c:v>
                </c:pt>
                <c:pt idx="2347">
                  <c:v>13951.6</c:v>
                </c:pt>
                <c:pt idx="2348">
                  <c:v>14008.3</c:v>
                </c:pt>
                <c:pt idx="2349">
                  <c:v>12863.9</c:v>
                </c:pt>
                <c:pt idx="2350">
                  <c:v>14640.9</c:v>
                </c:pt>
                <c:pt idx="2351">
                  <c:v>14559.2</c:v>
                </c:pt>
                <c:pt idx="2352">
                  <c:v>14090.2</c:v>
                </c:pt>
                <c:pt idx="2353">
                  <c:v>12947.2</c:v>
                </c:pt>
                <c:pt idx="2354">
                  <c:v>11848.4</c:v>
                </c:pt>
                <c:pt idx="2355">
                  <c:v>11357.8</c:v>
                </c:pt>
                <c:pt idx="2356">
                  <c:v>10227.4</c:v>
                </c:pt>
                <c:pt idx="2357">
                  <c:v>10411.1</c:v>
                </c:pt>
                <c:pt idx="2358">
                  <c:v>7974.5</c:v>
                </c:pt>
                <c:pt idx="2359">
                  <c:v>8342</c:v>
                </c:pt>
                <c:pt idx="2360">
                  <c:v>8385.7999999999993</c:v>
                </c:pt>
                <c:pt idx="2361">
                  <c:v>8749.2999999999993</c:v>
                </c:pt>
                <c:pt idx="2362">
                  <c:v>9196.4</c:v>
                </c:pt>
                <c:pt idx="2363">
                  <c:v>10019.1</c:v>
                </c:pt>
                <c:pt idx="2364">
                  <c:v>10264.299999999999</c:v>
                </c:pt>
                <c:pt idx="2365">
                  <c:v>10912.7</c:v>
                </c:pt>
                <c:pt idx="2366">
                  <c:v>11432.9</c:v>
                </c:pt>
                <c:pt idx="2367">
                  <c:v>12200.9</c:v>
                </c:pt>
                <c:pt idx="2368">
                  <c:v>13644.4</c:v>
                </c:pt>
                <c:pt idx="2369">
                  <c:v>14258.8</c:v>
                </c:pt>
                <c:pt idx="2370">
                  <c:v>15327.4</c:v>
                </c:pt>
                <c:pt idx="2371">
                  <c:v>13684.5</c:v>
                </c:pt>
                <c:pt idx="2372">
                  <c:v>13522.8</c:v>
                </c:pt>
                <c:pt idx="2373">
                  <c:v>14107.4</c:v>
                </c:pt>
                <c:pt idx="2374">
                  <c:v>15516.6</c:v>
                </c:pt>
                <c:pt idx="2375">
                  <c:v>17510</c:v>
                </c:pt>
                <c:pt idx="2376">
                  <c:v>19358</c:v>
                </c:pt>
                <c:pt idx="2377">
                  <c:v>19506.5</c:v>
                </c:pt>
                <c:pt idx="2378">
                  <c:v>18832.5</c:v>
                </c:pt>
                <c:pt idx="2379">
                  <c:v>17739.099999999999</c:v>
                </c:pt>
                <c:pt idx="2380">
                  <c:v>16624.400000000001</c:v>
                </c:pt>
                <c:pt idx="2381">
                  <c:v>13315.4</c:v>
                </c:pt>
                <c:pt idx="2382">
                  <c:v>9908.1</c:v>
                </c:pt>
                <c:pt idx="2383">
                  <c:v>9576.5</c:v>
                </c:pt>
                <c:pt idx="2384">
                  <c:v>9254.6</c:v>
                </c:pt>
                <c:pt idx="2385">
                  <c:v>9274.7000000000007</c:v>
                </c:pt>
                <c:pt idx="2386">
                  <c:v>10020.9</c:v>
                </c:pt>
                <c:pt idx="2387">
                  <c:v>10852.3</c:v>
                </c:pt>
                <c:pt idx="2388">
                  <c:v>10764.4</c:v>
                </c:pt>
                <c:pt idx="2389">
                  <c:v>10683.9</c:v>
                </c:pt>
                <c:pt idx="2390">
                  <c:v>11081</c:v>
                </c:pt>
                <c:pt idx="2391">
                  <c:v>10878.5</c:v>
                </c:pt>
                <c:pt idx="2392">
                  <c:v>10694.1</c:v>
                </c:pt>
                <c:pt idx="2393">
                  <c:v>10612.2</c:v>
                </c:pt>
                <c:pt idx="2394">
                  <c:v>10199.6</c:v>
                </c:pt>
                <c:pt idx="2395">
                  <c:v>9573.6</c:v>
                </c:pt>
                <c:pt idx="2396">
                  <c:v>8842.6</c:v>
                </c:pt>
                <c:pt idx="2397">
                  <c:v>10569.7</c:v>
                </c:pt>
                <c:pt idx="2398">
                  <c:v>13462.5</c:v>
                </c:pt>
                <c:pt idx="2399">
                  <c:v>15162.9</c:v>
                </c:pt>
                <c:pt idx="2400">
                  <c:v>16566</c:v>
                </c:pt>
                <c:pt idx="2401">
                  <c:v>18135</c:v>
                </c:pt>
                <c:pt idx="2402">
                  <c:v>18790</c:v>
                </c:pt>
                <c:pt idx="2403">
                  <c:v>18602</c:v>
                </c:pt>
                <c:pt idx="2404">
                  <c:v>17748</c:v>
                </c:pt>
                <c:pt idx="2405">
                  <c:v>15151</c:v>
                </c:pt>
                <c:pt idx="2406">
                  <c:v>12854</c:v>
                </c:pt>
                <c:pt idx="2407">
                  <c:v>12336.9</c:v>
                </c:pt>
                <c:pt idx="2408">
                  <c:v>12348</c:v>
                </c:pt>
                <c:pt idx="2409">
                  <c:v>12139.6</c:v>
                </c:pt>
                <c:pt idx="2410">
                  <c:v>13230.5</c:v>
                </c:pt>
                <c:pt idx="2411">
                  <c:v>13490.1</c:v>
                </c:pt>
                <c:pt idx="2412">
                  <c:v>12971.7</c:v>
                </c:pt>
                <c:pt idx="2413">
                  <c:v>12796.2</c:v>
                </c:pt>
                <c:pt idx="2414">
                  <c:v>12734.1</c:v>
                </c:pt>
                <c:pt idx="2415">
                  <c:v>11796</c:v>
                </c:pt>
                <c:pt idx="2416">
                  <c:v>11366.7</c:v>
                </c:pt>
                <c:pt idx="2417">
                  <c:v>11383.7</c:v>
                </c:pt>
                <c:pt idx="2418">
                  <c:v>11680.4</c:v>
                </c:pt>
                <c:pt idx="2419">
                  <c:v>11331.1</c:v>
                </c:pt>
                <c:pt idx="2420">
                  <c:v>10747.2</c:v>
                </c:pt>
                <c:pt idx="2421">
                  <c:v>11080.4</c:v>
                </c:pt>
                <c:pt idx="2422">
                  <c:v>12071</c:v>
                </c:pt>
                <c:pt idx="2423">
                  <c:v>13696</c:v>
                </c:pt>
                <c:pt idx="2424">
                  <c:v>17046</c:v>
                </c:pt>
                <c:pt idx="2425">
                  <c:v>18510</c:v>
                </c:pt>
                <c:pt idx="2426">
                  <c:v>20057</c:v>
                </c:pt>
                <c:pt idx="2427">
                  <c:v>20398.900000000001</c:v>
                </c:pt>
                <c:pt idx="2428">
                  <c:v>19280.900000000001</c:v>
                </c:pt>
                <c:pt idx="2429">
                  <c:v>17093</c:v>
                </c:pt>
                <c:pt idx="2430">
                  <c:v>14786</c:v>
                </c:pt>
                <c:pt idx="2431">
                  <c:v>14385.3</c:v>
                </c:pt>
                <c:pt idx="2432">
                  <c:v>13578.3</c:v>
                </c:pt>
                <c:pt idx="2433">
                  <c:v>12925.6</c:v>
                </c:pt>
                <c:pt idx="2434">
                  <c:v>13027.5</c:v>
                </c:pt>
                <c:pt idx="2435">
                  <c:v>13144.5</c:v>
                </c:pt>
                <c:pt idx="2436">
                  <c:v>11885.7</c:v>
                </c:pt>
                <c:pt idx="2437">
                  <c:v>10952.5</c:v>
                </c:pt>
                <c:pt idx="2438">
                  <c:v>9723.2999999999993</c:v>
                </c:pt>
                <c:pt idx="2439">
                  <c:v>9428.2000000000007</c:v>
                </c:pt>
                <c:pt idx="2440">
                  <c:v>9384.7000000000007</c:v>
                </c:pt>
                <c:pt idx="2441">
                  <c:v>9774.7000000000007</c:v>
                </c:pt>
                <c:pt idx="2442">
                  <c:v>10123.5</c:v>
                </c:pt>
                <c:pt idx="2443">
                  <c:v>11393.2</c:v>
                </c:pt>
                <c:pt idx="2444">
                  <c:v>10656.4</c:v>
                </c:pt>
                <c:pt idx="2445">
                  <c:v>11562.3</c:v>
                </c:pt>
                <c:pt idx="2446">
                  <c:v>12258.1</c:v>
                </c:pt>
                <c:pt idx="2447">
                  <c:v>12821.5</c:v>
                </c:pt>
                <c:pt idx="2448">
                  <c:v>14349.3</c:v>
                </c:pt>
                <c:pt idx="2449">
                  <c:v>15493.1</c:v>
                </c:pt>
                <c:pt idx="2450">
                  <c:v>16279.9</c:v>
                </c:pt>
                <c:pt idx="2451">
                  <c:v>16057.5</c:v>
                </c:pt>
                <c:pt idx="2452">
                  <c:v>15237.3</c:v>
                </c:pt>
                <c:pt idx="2453">
                  <c:v>14019.1</c:v>
                </c:pt>
                <c:pt idx="2454">
                  <c:v>11714.1</c:v>
                </c:pt>
                <c:pt idx="2455">
                  <c:v>11920.1</c:v>
                </c:pt>
                <c:pt idx="2456">
                  <c:v>12099.2</c:v>
                </c:pt>
                <c:pt idx="2457">
                  <c:v>12347.2</c:v>
                </c:pt>
                <c:pt idx="2458">
                  <c:v>12478.2</c:v>
                </c:pt>
                <c:pt idx="2459">
                  <c:v>12841.2</c:v>
                </c:pt>
                <c:pt idx="2460">
                  <c:v>12775.5</c:v>
                </c:pt>
                <c:pt idx="2461">
                  <c:v>12078.2</c:v>
                </c:pt>
                <c:pt idx="2462">
                  <c:v>11600.8</c:v>
                </c:pt>
                <c:pt idx="2463">
                  <c:v>12014.2</c:v>
                </c:pt>
                <c:pt idx="2464">
                  <c:v>12299</c:v>
                </c:pt>
                <c:pt idx="2465">
                  <c:v>12865</c:v>
                </c:pt>
                <c:pt idx="2466">
                  <c:v>13551.3</c:v>
                </c:pt>
                <c:pt idx="2467">
                  <c:v>13253.2</c:v>
                </c:pt>
                <c:pt idx="2468">
                  <c:v>13708.2</c:v>
                </c:pt>
                <c:pt idx="2469">
                  <c:v>15054.2</c:v>
                </c:pt>
                <c:pt idx="2470">
                  <c:v>14659.1</c:v>
                </c:pt>
                <c:pt idx="2471">
                  <c:v>16290.1</c:v>
                </c:pt>
                <c:pt idx="2472">
                  <c:v>15690.1</c:v>
                </c:pt>
                <c:pt idx="2473">
                  <c:v>16890</c:v>
                </c:pt>
                <c:pt idx="2474">
                  <c:v>18481</c:v>
                </c:pt>
                <c:pt idx="2475">
                  <c:v>18301</c:v>
                </c:pt>
                <c:pt idx="2476">
                  <c:v>19270</c:v>
                </c:pt>
                <c:pt idx="2477">
                  <c:v>17702</c:v>
                </c:pt>
                <c:pt idx="2478">
                  <c:v>16028.6</c:v>
                </c:pt>
                <c:pt idx="2479">
                  <c:v>14217</c:v>
                </c:pt>
                <c:pt idx="2480">
                  <c:v>13043</c:v>
                </c:pt>
                <c:pt idx="2481">
                  <c:v>13927</c:v>
                </c:pt>
                <c:pt idx="2482">
                  <c:v>14806.1</c:v>
                </c:pt>
                <c:pt idx="2483">
                  <c:v>15168.1</c:v>
                </c:pt>
                <c:pt idx="2484">
                  <c:v>15787.1</c:v>
                </c:pt>
                <c:pt idx="2485">
                  <c:v>16007.1</c:v>
                </c:pt>
                <c:pt idx="2486">
                  <c:v>16850.900000000001</c:v>
                </c:pt>
                <c:pt idx="2487">
                  <c:v>16921.2</c:v>
                </c:pt>
                <c:pt idx="2488">
                  <c:v>17909.2</c:v>
                </c:pt>
                <c:pt idx="2489">
                  <c:v>18207.099999999999</c:v>
                </c:pt>
                <c:pt idx="2490">
                  <c:v>18520.099999999999</c:v>
                </c:pt>
                <c:pt idx="2491">
                  <c:v>13898</c:v>
                </c:pt>
                <c:pt idx="2492">
                  <c:v>10691</c:v>
                </c:pt>
                <c:pt idx="2493">
                  <c:v>9768.9</c:v>
                </c:pt>
                <c:pt idx="2494">
                  <c:v>10053.9</c:v>
                </c:pt>
                <c:pt idx="2495">
                  <c:v>11882.9</c:v>
                </c:pt>
                <c:pt idx="2496">
                  <c:v>11697</c:v>
                </c:pt>
                <c:pt idx="2497">
                  <c:v>11905</c:v>
                </c:pt>
                <c:pt idx="2498">
                  <c:v>11356</c:v>
                </c:pt>
                <c:pt idx="2499">
                  <c:v>11381</c:v>
                </c:pt>
                <c:pt idx="2500">
                  <c:v>11228</c:v>
                </c:pt>
                <c:pt idx="2501">
                  <c:v>11415</c:v>
                </c:pt>
                <c:pt idx="2502">
                  <c:v>12091</c:v>
                </c:pt>
                <c:pt idx="2503">
                  <c:v>11846</c:v>
                </c:pt>
                <c:pt idx="2504">
                  <c:v>10788.9</c:v>
                </c:pt>
                <c:pt idx="2505">
                  <c:v>10564</c:v>
                </c:pt>
                <c:pt idx="2506">
                  <c:v>10607</c:v>
                </c:pt>
                <c:pt idx="2507">
                  <c:v>10169.1</c:v>
                </c:pt>
                <c:pt idx="2508">
                  <c:v>10204.5</c:v>
                </c:pt>
                <c:pt idx="2509">
                  <c:v>10198.5</c:v>
                </c:pt>
                <c:pt idx="2510">
                  <c:v>10627.1</c:v>
                </c:pt>
                <c:pt idx="2511">
                  <c:v>10333</c:v>
                </c:pt>
                <c:pt idx="2512">
                  <c:v>9813.4</c:v>
                </c:pt>
                <c:pt idx="2513">
                  <c:v>9218.7000000000007</c:v>
                </c:pt>
                <c:pt idx="2514">
                  <c:v>8557.7999999999993</c:v>
                </c:pt>
                <c:pt idx="2515">
                  <c:v>8522</c:v>
                </c:pt>
                <c:pt idx="2516">
                  <c:v>8565</c:v>
                </c:pt>
                <c:pt idx="2517">
                  <c:v>9974</c:v>
                </c:pt>
                <c:pt idx="2518">
                  <c:v>11245.9</c:v>
                </c:pt>
                <c:pt idx="2519">
                  <c:v>12792.9</c:v>
                </c:pt>
                <c:pt idx="2520">
                  <c:v>14710.9</c:v>
                </c:pt>
                <c:pt idx="2521">
                  <c:v>16592.900000000001</c:v>
                </c:pt>
                <c:pt idx="2522">
                  <c:v>18073</c:v>
                </c:pt>
                <c:pt idx="2523">
                  <c:v>18715</c:v>
                </c:pt>
                <c:pt idx="2524">
                  <c:v>17270</c:v>
                </c:pt>
                <c:pt idx="2525">
                  <c:v>15159</c:v>
                </c:pt>
                <c:pt idx="2526">
                  <c:v>13250</c:v>
                </c:pt>
                <c:pt idx="2527">
                  <c:v>13073.9</c:v>
                </c:pt>
                <c:pt idx="2528">
                  <c:v>12092.7</c:v>
                </c:pt>
                <c:pt idx="2529">
                  <c:v>12559.2</c:v>
                </c:pt>
                <c:pt idx="2530">
                  <c:v>14395.1</c:v>
                </c:pt>
                <c:pt idx="2531">
                  <c:v>15350.8</c:v>
                </c:pt>
                <c:pt idx="2532">
                  <c:v>14210.3</c:v>
                </c:pt>
                <c:pt idx="2533">
                  <c:v>13608</c:v>
                </c:pt>
                <c:pt idx="2534">
                  <c:v>13032.2</c:v>
                </c:pt>
                <c:pt idx="2535">
                  <c:v>12604.8</c:v>
                </c:pt>
                <c:pt idx="2536">
                  <c:v>11577.2</c:v>
                </c:pt>
                <c:pt idx="2537">
                  <c:v>11151.2</c:v>
                </c:pt>
                <c:pt idx="2538">
                  <c:v>11303.5</c:v>
                </c:pt>
                <c:pt idx="2539">
                  <c:v>10907.7</c:v>
                </c:pt>
                <c:pt idx="2540">
                  <c:v>10009.799999999999</c:v>
                </c:pt>
                <c:pt idx="2541">
                  <c:v>11483</c:v>
                </c:pt>
                <c:pt idx="2542">
                  <c:v>13404</c:v>
                </c:pt>
                <c:pt idx="2543">
                  <c:v>16856.400000000001</c:v>
                </c:pt>
                <c:pt idx="2544">
                  <c:v>17983.599999999999</c:v>
                </c:pt>
                <c:pt idx="2545">
                  <c:v>19327.599999999999</c:v>
                </c:pt>
                <c:pt idx="2546">
                  <c:v>20370.7</c:v>
                </c:pt>
                <c:pt idx="2547">
                  <c:v>20686.7</c:v>
                </c:pt>
                <c:pt idx="2548">
                  <c:v>19926.900000000001</c:v>
                </c:pt>
                <c:pt idx="2549">
                  <c:v>18709.900000000001</c:v>
                </c:pt>
                <c:pt idx="2550">
                  <c:v>15578</c:v>
                </c:pt>
                <c:pt idx="2551">
                  <c:v>14715</c:v>
                </c:pt>
                <c:pt idx="2552">
                  <c:v>13670.8</c:v>
                </c:pt>
                <c:pt idx="2553">
                  <c:v>13683.5</c:v>
                </c:pt>
                <c:pt idx="2554">
                  <c:v>12732</c:v>
                </c:pt>
                <c:pt idx="2555">
                  <c:v>12021.8</c:v>
                </c:pt>
                <c:pt idx="2556">
                  <c:v>11593.1</c:v>
                </c:pt>
                <c:pt idx="2557">
                  <c:v>11302.8</c:v>
                </c:pt>
                <c:pt idx="2558">
                  <c:v>11478.6</c:v>
                </c:pt>
                <c:pt idx="2559">
                  <c:v>10974.1</c:v>
                </c:pt>
                <c:pt idx="2560">
                  <c:v>10692.7</c:v>
                </c:pt>
                <c:pt idx="2561">
                  <c:v>9982.7000000000007</c:v>
                </c:pt>
                <c:pt idx="2562">
                  <c:v>9447.9</c:v>
                </c:pt>
                <c:pt idx="2563">
                  <c:v>9802.7999999999993</c:v>
                </c:pt>
                <c:pt idx="2564">
                  <c:v>9317.2000000000007</c:v>
                </c:pt>
                <c:pt idx="2565">
                  <c:v>10233</c:v>
                </c:pt>
                <c:pt idx="2566">
                  <c:v>12013.3</c:v>
                </c:pt>
                <c:pt idx="2567">
                  <c:v>12731.1</c:v>
                </c:pt>
                <c:pt idx="2568">
                  <c:v>14974.5</c:v>
                </c:pt>
                <c:pt idx="2569">
                  <c:v>16491.5</c:v>
                </c:pt>
                <c:pt idx="2570">
                  <c:v>16166.8</c:v>
                </c:pt>
                <c:pt idx="2571">
                  <c:v>15455.2</c:v>
                </c:pt>
                <c:pt idx="2572">
                  <c:v>15459</c:v>
                </c:pt>
                <c:pt idx="2573">
                  <c:v>15882</c:v>
                </c:pt>
                <c:pt idx="2574">
                  <c:v>14012</c:v>
                </c:pt>
                <c:pt idx="2575">
                  <c:v>14766.1</c:v>
                </c:pt>
                <c:pt idx="2576">
                  <c:v>13848.3</c:v>
                </c:pt>
                <c:pt idx="2577">
                  <c:v>16246.8</c:v>
                </c:pt>
                <c:pt idx="2578">
                  <c:v>16156.8</c:v>
                </c:pt>
                <c:pt idx="2579">
                  <c:v>16266.6</c:v>
                </c:pt>
                <c:pt idx="2580">
                  <c:v>14916.8</c:v>
                </c:pt>
                <c:pt idx="2581">
                  <c:v>12718.6</c:v>
                </c:pt>
                <c:pt idx="2582">
                  <c:v>11500.6</c:v>
                </c:pt>
                <c:pt idx="2583">
                  <c:v>10456.200000000001</c:v>
                </c:pt>
                <c:pt idx="2584">
                  <c:v>10242.6</c:v>
                </c:pt>
                <c:pt idx="2585">
                  <c:v>9769</c:v>
                </c:pt>
                <c:pt idx="2586">
                  <c:v>9153.7999999999993</c:v>
                </c:pt>
                <c:pt idx="2587">
                  <c:v>8723.4</c:v>
                </c:pt>
                <c:pt idx="2588">
                  <c:v>8346.2000000000007</c:v>
                </c:pt>
                <c:pt idx="2589">
                  <c:v>9319.7000000000007</c:v>
                </c:pt>
                <c:pt idx="2590">
                  <c:v>11077.9</c:v>
                </c:pt>
                <c:pt idx="2591">
                  <c:v>12562</c:v>
                </c:pt>
                <c:pt idx="2592">
                  <c:v>12205</c:v>
                </c:pt>
                <c:pt idx="2593">
                  <c:v>13210</c:v>
                </c:pt>
                <c:pt idx="2594">
                  <c:v>15197</c:v>
                </c:pt>
                <c:pt idx="2595">
                  <c:v>16053</c:v>
                </c:pt>
                <c:pt idx="2596">
                  <c:v>16949</c:v>
                </c:pt>
                <c:pt idx="2597">
                  <c:v>15803</c:v>
                </c:pt>
                <c:pt idx="2598">
                  <c:v>13516</c:v>
                </c:pt>
                <c:pt idx="2599">
                  <c:v>13557</c:v>
                </c:pt>
                <c:pt idx="2600">
                  <c:v>13078</c:v>
                </c:pt>
                <c:pt idx="2601">
                  <c:v>12303</c:v>
                </c:pt>
                <c:pt idx="2602">
                  <c:v>11099</c:v>
                </c:pt>
                <c:pt idx="2603">
                  <c:v>10699</c:v>
                </c:pt>
                <c:pt idx="2604">
                  <c:v>10059.299999999999</c:v>
                </c:pt>
                <c:pt idx="2605">
                  <c:v>10183.299999999999</c:v>
                </c:pt>
                <c:pt idx="2606">
                  <c:v>10142.5</c:v>
                </c:pt>
                <c:pt idx="2607">
                  <c:v>10750.1</c:v>
                </c:pt>
                <c:pt idx="2608">
                  <c:v>11107.3</c:v>
                </c:pt>
                <c:pt idx="2609">
                  <c:v>11606.5</c:v>
                </c:pt>
                <c:pt idx="2610">
                  <c:v>12063.8</c:v>
                </c:pt>
                <c:pt idx="2611">
                  <c:v>11950.8</c:v>
                </c:pt>
                <c:pt idx="2612">
                  <c:v>10964</c:v>
                </c:pt>
                <c:pt idx="2613">
                  <c:v>11373</c:v>
                </c:pt>
                <c:pt idx="2614">
                  <c:v>13470</c:v>
                </c:pt>
                <c:pt idx="2615">
                  <c:v>14740.9</c:v>
                </c:pt>
                <c:pt idx="2616">
                  <c:v>14915.9</c:v>
                </c:pt>
                <c:pt idx="2617">
                  <c:v>15410.9</c:v>
                </c:pt>
                <c:pt idx="2618">
                  <c:v>16018.9</c:v>
                </c:pt>
                <c:pt idx="2619">
                  <c:v>16560.900000000001</c:v>
                </c:pt>
                <c:pt idx="2620">
                  <c:v>15708.9</c:v>
                </c:pt>
                <c:pt idx="2621">
                  <c:v>14589.9</c:v>
                </c:pt>
                <c:pt idx="2622">
                  <c:v>12265.9</c:v>
                </c:pt>
                <c:pt idx="2623">
                  <c:v>12145.9</c:v>
                </c:pt>
                <c:pt idx="2624">
                  <c:v>12885</c:v>
                </c:pt>
                <c:pt idx="2625">
                  <c:v>13976</c:v>
                </c:pt>
                <c:pt idx="2626">
                  <c:v>13604</c:v>
                </c:pt>
                <c:pt idx="2627">
                  <c:v>14054.1</c:v>
                </c:pt>
                <c:pt idx="2628">
                  <c:v>14713.1</c:v>
                </c:pt>
                <c:pt idx="2629">
                  <c:v>15497.1</c:v>
                </c:pt>
                <c:pt idx="2630">
                  <c:v>15748.1</c:v>
                </c:pt>
                <c:pt idx="2631">
                  <c:v>15741.1</c:v>
                </c:pt>
                <c:pt idx="2632">
                  <c:v>15765.3</c:v>
                </c:pt>
                <c:pt idx="2633">
                  <c:v>15706.1</c:v>
                </c:pt>
                <c:pt idx="2634">
                  <c:v>15981.1</c:v>
                </c:pt>
                <c:pt idx="2635">
                  <c:v>15208</c:v>
                </c:pt>
                <c:pt idx="2636">
                  <c:v>13070</c:v>
                </c:pt>
                <c:pt idx="2637">
                  <c:v>12444</c:v>
                </c:pt>
                <c:pt idx="2638">
                  <c:v>13091</c:v>
                </c:pt>
                <c:pt idx="2639">
                  <c:v>13316.25</c:v>
                </c:pt>
                <c:pt idx="2640">
                  <c:v>13429.25</c:v>
                </c:pt>
                <c:pt idx="2641">
                  <c:v>13216.25</c:v>
                </c:pt>
                <c:pt idx="2642">
                  <c:v>14038.25</c:v>
                </c:pt>
                <c:pt idx="2643">
                  <c:v>15285.25</c:v>
                </c:pt>
                <c:pt idx="2644">
                  <c:v>15299.25</c:v>
                </c:pt>
                <c:pt idx="2645">
                  <c:v>14307.25</c:v>
                </c:pt>
                <c:pt idx="2646">
                  <c:v>12841.25</c:v>
                </c:pt>
                <c:pt idx="2647">
                  <c:v>11906.25</c:v>
                </c:pt>
                <c:pt idx="2648">
                  <c:v>12241.25</c:v>
                </c:pt>
                <c:pt idx="2649">
                  <c:v>11866.25</c:v>
                </c:pt>
                <c:pt idx="2650">
                  <c:v>11891.35</c:v>
                </c:pt>
                <c:pt idx="2651">
                  <c:v>12365.35</c:v>
                </c:pt>
                <c:pt idx="2652">
                  <c:v>11906.35</c:v>
                </c:pt>
                <c:pt idx="2653">
                  <c:v>12408.65</c:v>
                </c:pt>
                <c:pt idx="2654">
                  <c:v>13230.25</c:v>
                </c:pt>
                <c:pt idx="2655">
                  <c:v>13821.25</c:v>
                </c:pt>
                <c:pt idx="2656">
                  <c:v>14855.45</c:v>
                </c:pt>
                <c:pt idx="2657">
                  <c:v>12436.45</c:v>
                </c:pt>
                <c:pt idx="2658">
                  <c:v>12440.45</c:v>
                </c:pt>
                <c:pt idx="2659">
                  <c:v>10935.35</c:v>
                </c:pt>
                <c:pt idx="2660">
                  <c:v>8846.35</c:v>
                </c:pt>
                <c:pt idx="2661">
                  <c:v>9144.35</c:v>
                </c:pt>
                <c:pt idx="2662">
                  <c:v>9372.25</c:v>
                </c:pt>
                <c:pt idx="2663">
                  <c:v>9978</c:v>
                </c:pt>
                <c:pt idx="2664">
                  <c:v>10109</c:v>
                </c:pt>
                <c:pt idx="2665">
                  <c:v>10807</c:v>
                </c:pt>
                <c:pt idx="2666">
                  <c:v>10263</c:v>
                </c:pt>
                <c:pt idx="2667">
                  <c:v>10201</c:v>
                </c:pt>
                <c:pt idx="2668">
                  <c:v>10806</c:v>
                </c:pt>
                <c:pt idx="2669">
                  <c:v>11409</c:v>
                </c:pt>
                <c:pt idx="2670">
                  <c:v>11340</c:v>
                </c:pt>
                <c:pt idx="2671">
                  <c:v>13264</c:v>
                </c:pt>
                <c:pt idx="2672">
                  <c:v>12598</c:v>
                </c:pt>
                <c:pt idx="2673">
                  <c:v>13238</c:v>
                </c:pt>
                <c:pt idx="2674">
                  <c:v>11124.1</c:v>
                </c:pt>
                <c:pt idx="2675">
                  <c:v>10340.1</c:v>
                </c:pt>
                <c:pt idx="2676">
                  <c:v>10201.200000000001</c:v>
                </c:pt>
                <c:pt idx="2677">
                  <c:v>9818.2000000000007</c:v>
                </c:pt>
                <c:pt idx="2678">
                  <c:v>10431.6</c:v>
                </c:pt>
                <c:pt idx="2679">
                  <c:v>9773.4</c:v>
                </c:pt>
                <c:pt idx="2680">
                  <c:v>9279.6</c:v>
                </c:pt>
                <c:pt idx="2681">
                  <c:v>8892</c:v>
                </c:pt>
                <c:pt idx="2682">
                  <c:v>8652.4</c:v>
                </c:pt>
                <c:pt idx="2683">
                  <c:v>8921.9</c:v>
                </c:pt>
                <c:pt idx="2684">
                  <c:v>8340.1</c:v>
                </c:pt>
                <c:pt idx="2685">
                  <c:v>8770</c:v>
                </c:pt>
                <c:pt idx="2686">
                  <c:v>9633</c:v>
                </c:pt>
                <c:pt idx="2687">
                  <c:v>10860</c:v>
                </c:pt>
                <c:pt idx="2688">
                  <c:v>12430</c:v>
                </c:pt>
                <c:pt idx="2689">
                  <c:v>13480</c:v>
                </c:pt>
                <c:pt idx="2690">
                  <c:v>13949.9</c:v>
                </c:pt>
                <c:pt idx="2691">
                  <c:v>13806.9</c:v>
                </c:pt>
                <c:pt idx="2692">
                  <c:v>13387.9</c:v>
                </c:pt>
                <c:pt idx="2693">
                  <c:v>12771.9</c:v>
                </c:pt>
                <c:pt idx="2694">
                  <c:v>10796.9</c:v>
                </c:pt>
                <c:pt idx="2695">
                  <c:v>10232</c:v>
                </c:pt>
                <c:pt idx="2696">
                  <c:v>10194</c:v>
                </c:pt>
                <c:pt idx="2697">
                  <c:v>10578</c:v>
                </c:pt>
                <c:pt idx="2698">
                  <c:v>10538.1</c:v>
                </c:pt>
                <c:pt idx="2699">
                  <c:v>10211.1</c:v>
                </c:pt>
                <c:pt idx="2700">
                  <c:v>9441.7000000000007</c:v>
                </c:pt>
                <c:pt idx="2701">
                  <c:v>8681</c:v>
                </c:pt>
                <c:pt idx="2702">
                  <c:v>8638.2000000000007</c:v>
                </c:pt>
                <c:pt idx="2703">
                  <c:v>7487.4</c:v>
                </c:pt>
                <c:pt idx="2704">
                  <c:v>7268</c:v>
                </c:pt>
                <c:pt idx="2705">
                  <c:v>7302.6</c:v>
                </c:pt>
                <c:pt idx="2706">
                  <c:v>7073.2</c:v>
                </c:pt>
                <c:pt idx="2707">
                  <c:v>7675.1</c:v>
                </c:pt>
                <c:pt idx="2708">
                  <c:v>8564.7000000000007</c:v>
                </c:pt>
                <c:pt idx="2709">
                  <c:v>9473.7000000000007</c:v>
                </c:pt>
                <c:pt idx="2710">
                  <c:v>11704</c:v>
                </c:pt>
                <c:pt idx="2711">
                  <c:v>14115.25</c:v>
                </c:pt>
                <c:pt idx="2712">
                  <c:v>16430.25</c:v>
                </c:pt>
                <c:pt idx="2713">
                  <c:v>17920.25</c:v>
                </c:pt>
                <c:pt idx="2714">
                  <c:v>19041.25</c:v>
                </c:pt>
                <c:pt idx="2715">
                  <c:v>19486.25</c:v>
                </c:pt>
                <c:pt idx="2716">
                  <c:v>18272.25</c:v>
                </c:pt>
                <c:pt idx="2717">
                  <c:v>16983.25</c:v>
                </c:pt>
                <c:pt idx="2718">
                  <c:v>13426.25</c:v>
                </c:pt>
                <c:pt idx="2719">
                  <c:v>13771.25</c:v>
                </c:pt>
                <c:pt idx="2720">
                  <c:v>12070.35</c:v>
                </c:pt>
                <c:pt idx="2721">
                  <c:v>11241.65</c:v>
                </c:pt>
                <c:pt idx="2722">
                  <c:v>10476.25</c:v>
                </c:pt>
                <c:pt idx="2723">
                  <c:v>9360.85</c:v>
                </c:pt>
                <c:pt idx="2724">
                  <c:v>10073.450000000001</c:v>
                </c:pt>
                <c:pt idx="2725">
                  <c:v>8510.15</c:v>
                </c:pt>
                <c:pt idx="2726">
                  <c:v>7688.45</c:v>
                </c:pt>
                <c:pt idx="2727">
                  <c:v>7002.45</c:v>
                </c:pt>
                <c:pt idx="2728">
                  <c:v>7624.95</c:v>
                </c:pt>
                <c:pt idx="2729">
                  <c:v>8407.4500000000007</c:v>
                </c:pt>
                <c:pt idx="2730">
                  <c:v>9078.5499999999993</c:v>
                </c:pt>
                <c:pt idx="2731">
                  <c:v>11280.75</c:v>
                </c:pt>
                <c:pt idx="2732">
                  <c:v>12177.45</c:v>
                </c:pt>
                <c:pt idx="2733">
                  <c:v>10885.35</c:v>
                </c:pt>
                <c:pt idx="2734">
                  <c:v>12705.35</c:v>
                </c:pt>
                <c:pt idx="2735">
                  <c:v>14781.35</c:v>
                </c:pt>
                <c:pt idx="2736">
                  <c:v>15433.35</c:v>
                </c:pt>
                <c:pt idx="2737">
                  <c:v>15316.25</c:v>
                </c:pt>
                <c:pt idx="2738">
                  <c:v>15485.25</c:v>
                </c:pt>
                <c:pt idx="2739">
                  <c:v>16576.25</c:v>
                </c:pt>
                <c:pt idx="2740">
                  <c:v>17594.25</c:v>
                </c:pt>
                <c:pt idx="2741">
                  <c:v>16401.25</c:v>
                </c:pt>
                <c:pt idx="2742">
                  <c:v>14869.25</c:v>
                </c:pt>
                <c:pt idx="2743">
                  <c:v>14933.35</c:v>
                </c:pt>
                <c:pt idx="2744">
                  <c:v>14777.35</c:v>
                </c:pt>
                <c:pt idx="2745">
                  <c:v>15550.35</c:v>
                </c:pt>
                <c:pt idx="2746">
                  <c:v>14956.45</c:v>
                </c:pt>
                <c:pt idx="2747">
                  <c:v>13967.45</c:v>
                </c:pt>
                <c:pt idx="2748">
                  <c:v>12500.45</c:v>
                </c:pt>
                <c:pt idx="2749">
                  <c:v>10922.45</c:v>
                </c:pt>
                <c:pt idx="2750">
                  <c:v>9568.4500000000007</c:v>
                </c:pt>
                <c:pt idx="2751">
                  <c:v>8469.2000000000007</c:v>
                </c:pt>
                <c:pt idx="2752">
                  <c:v>8973.2000000000007</c:v>
                </c:pt>
                <c:pt idx="2753">
                  <c:v>8548.2000000000007</c:v>
                </c:pt>
                <c:pt idx="2754">
                  <c:v>9273.2000000000007</c:v>
                </c:pt>
                <c:pt idx="2755">
                  <c:v>8797.1</c:v>
                </c:pt>
                <c:pt idx="2756">
                  <c:v>7981.1</c:v>
                </c:pt>
                <c:pt idx="2757">
                  <c:v>9728.35</c:v>
                </c:pt>
                <c:pt idx="2758">
                  <c:v>10688.25</c:v>
                </c:pt>
                <c:pt idx="2759">
                  <c:v>12407</c:v>
                </c:pt>
                <c:pt idx="2760">
                  <c:v>11377</c:v>
                </c:pt>
                <c:pt idx="2761">
                  <c:v>12884.9</c:v>
                </c:pt>
                <c:pt idx="2762">
                  <c:v>13798.9</c:v>
                </c:pt>
                <c:pt idx="2763">
                  <c:v>15185.9</c:v>
                </c:pt>
                <c:pt idx="2764">
                  <c:v>16349.9</c:v>
                </c:pt>
                <c:pt idx="2765">
                  <c:v>15563.9</c:v>
                </c:pt>
                <c:pt idx="2766">
                  <c:v>13055.9</c:v>
                </c:pt>
                <c:pt idx="2767">
                  <c:v>12366.9</c:v>
                </c:pt>
                <c:pt idx="2768">
                  <c:v>11963.9</c:v>
                </c:pt>
                <c:pt idx="2769">
                  <c:v>12021.9</c:v>
                </c:pt>
                <c:pt idx="2770">
                  <c:v>12562.8</c:v>
                </c:pt>
                <c:pt idx="2771">
                  <c:v>12833.8</c:v>
                </c:pt>
                <c:pt idx="2772">
                  <c:v>12406</c:v>
                </c:pt>
                <c:pt idx="2773">
                  <c:v>12148.9</c:v>
                </c:pt>
                <c:pt idx="2774">
                  <c:v>11515.1</c:v>
                </c:pt>
                <c:pt idx="2775">
                  <c:v>10912.1</c:v>
                </c:pt>
                <c:pt idx="2776">
                  <c:v>9739.2000000000007</c:v>
                </c:pt>
                <c:pt idx="2777">
                  <c:v>9846.9</c:v>
                </c:pt>
                <c:pt idx="2778">
                  <c:v>10446.1</c:v>
                </c:pt>
                <c:pt idx="2779">
                  <c:v>11416.5</c:v>
                </c:pt>
                <c:pt idx="2780">
                  <c:v>11572</c:v>
                </c:pt>
                <c:pt idx="2781">
                  <c:v>11547</c:v>
                </c:pt>
                <c:pt idx="2782">
                  <c:v>12276</c:v>
                </c:pt>
                <c:pt idx="2783">
                  <c:v>14908</c:v>
                </c:pt>
                <c:pt idx="2784">
                  <c:v>17146</c:v>
                </c:pt>
                <c:pt idx="2785">
                  <c:v>17167</c:v>
                </c:pt>
                <c:pt idx="2786">
                  <c:v>17040</c:v>
                </c:pt>
                <c:pt idx="2787">
                  <c:v>15931</c:v>
                </c:pt>
                <c:pt idx="2788">
                  <c:v>13685</c:v>
                </c:pt>
                <c:pt idx="2789">
                  <c:v>11720</c:v>
                </c:pt>
                <c:pt idx="2790">
                  <c:v>10167</c:v>
                </c:pt>
                <c:pt idx="2791">
                  <c:v>10344</c:v>
                </c:pt>
                <c:pt idx="2792">
                  <c:v>8611</c:v>
                </c:pt>
                <c:pt idx="2793">
                  <c:v>8393</c:v>
                </c:pt>
                <c:pt idx="2794">
                  <c:v>8125</c:v>
                </c:pt>
                <c:pt idx="2795">
                  <c:v>7920.2</c:v>
                </c:pt>
                <c:pt idx="2796">
                  <c:v>8403.9</c:v>
                </c:pt>
                <c:pt idx="2797">
                  <c:v>7706.8</c:v>
                </c:pt>
                <c:pt idx="2798">
                  <c:v>7074.4</c:v>
                </c:pt>
                <c:pt idx="2799">
                  <c:v>7383.7</c:v>
                </c:pt>
                <c:pt idx="2800">
                  <c:v>7208</c:v>
                </c:pt>
                <c:pt idx="2801">
                  <c:v>7506</c:v>
                </c:pt>
                <c:pt idx="2802">
                  <c:v>8219.4</c:v>
                </c:pt>
                <c:pt idx="2803">
                  <c:v>9023.5</c:v>
                </c:pt>
                <c:pt idx="2804">
                  <c:v>9208.9</c:v>
                </c:pt>
                <c:pt idx="2805">
                  <c:v>9503</c:v>
                </c:pt>
                <c:pt idx="2806">
                  <c:v>10269</c:v>
                </c:pt>
                <c:pt idx="2807">
                  <c:v>10010</c:v>
                </c:pt>
                <c:pt idx="2808">
                  <c:v>10619</c:v>
                </c:pt>
                <c:pt idx="2809">
                  <c:v>12419</c:v>
                </c:pt>
                <c:pt idx="2810">
                  <c:v>12986</c:v>
                </c:pt>
                <c:pt idx="2811">
                  <c:v>13983.9</c:v>
                </c:pt>
                <c:pt idx="2812">
                  <c:v>14761.9</c:v>
                </c:pt>
                <c:pt idx="2813">
                  <c:v>13394.9</c:v>
                </c:pt>
                <c:pt idx="2814">
                  <c:v>12696.9</c:v>
                </c:pt>
                <c:pt idx="2815">
                  <c:v>12109</c:v>
                </c:pt>
                <c:pt idx="2816">
                  <c:v>11323</c:v>
                </c:pt>
                <c:pt idx="2817">
                  <c:v>10910.2</c:v>
                </c:pt>
                <c:pt idx="2818">
                  <c:v>10066.6</c:v>
                </c:pt>
                <c:pt idx="2819">
                  <c:v>9004.1</c:v>
                </c:pt>
                <c:pt idx="2820">
                  <c:v>8443.5</c:v>
                </c:pt>
                <c:pt idx="2821">
                  <c:v>8405.7000000000007</c:v>
                </c:pt>
                <c:pt idx="2822">
                  <c:v>7873.9</c:v>
                </c:pt>
                <c:pt idx="2823">
                  <c:v>7615.5</c:v>
                </c:pt>
                <c:pt idx="2824">
                  <c:v>7426.4</c:v>
                </c:pt>
                <c:pt idx="2825">
                  <c:v>7376.2</c:v>
                </c:pt>
                <c:pt idx="2826">
                  <c:v>7997</c:v>
                </c:pt>
                <c:pt idx="2827">
                  <c:v>8939</c:v>
                </c:pt>
                <c:pt idx="2828">
                  <c:v>9617.6</c:v>
                </c:pt>
                <c:pt idx="2829">
                  <c:v>9762.4</c:v>
                </c:pt>
                <c:pt idx="2830">
                  <c:v>10436.799999999999</c:v>
                </c:pt>
                <c:pt idx="2831">
                  <c:v>12096.2</c:v>
                </c:pt>
                <c:pt idx="2832">
                  <c:v>13816.7</c:v>
                </c:pt>
                <c:pt idx="2833">
                  <c:v>14951.9</c:v>
                </c:pt>
                <c:pt idx="2834">
                  <c:v>16058.9</c:v>
                </c:pt>
                <c:pt idx="2835">
                  <c:v>16639.900000000001</c:v>
                </c:pt>
                <c:pt idx="2836">
                  <c:v>16874.900000000001</c:v>
                </c:pt>
                <c:pt idx="2837">
                  <c:v>16384.900000000001</c:v>
                </c:pt>
                <c:pt idx="2838">
                  <c:v>15810.9</c:v>
                </c:pt>
                <c:pt idx="2839">
                  <c:v>15591</c:v>
                </c:pt>
                <c:pt idx="2840">
                  <c:v>12839</c:v>
                </c:pt>
                <c:pt idx="2841">
                  <c:v>13054.2</c:v>
                </c:pt>
                <c:pt idx="2842">
                  <c:v>13022</c:v>
                </c:pt>
                <c:pt idx="2843">
                  <c:v>12525.9</c:v>
                </c:pt>
                <c:pt idx="2844">
                  <c:v>11983.1</c:v>
                </c:pt>
                <c:pt idx="2845">
                  <c:v>10643.1</c:v>
                </c:pt>
                <c:pt idx="2846">
                  <c:v>9418.7000000000007</c:v>
                </c:pt>
                <c:pt idx="2847">
                  <c:v>9051.5</c:v>
                </c:pt>
                <c:pt idx="2848">
                  <c:v>8466.7000000000007</c:v>
                </c:pt>
                <c:pt idx="2849">
                  <c:v>8693.1</c:v>
                </c:pt>
                <c:pt idx="2850">
                  <c:v>10045.700000000001</c:v>
                </c:pt>
                <c:pt idx="2851">
                  <c:v>10510.4</c:v>
                </c:pt>
                <c:pt idx="2852">
                  <c:v>9872.2000000000007</c:v>
                </c:pt>
                <c:pt idx="2853">
                  <c:v>9103.7999999999993</c:v>
                </c:pt>
                <c:pt idx="2854">
                  <c:v>9819.7999999999993</c:v>
                </c:pt>
                <c:pt idx="2855">
                  <c:v>12487</c:v>
                </c:pt>
                <c:pt idx="2856">
                  <c:v>15181.4</c:v>
                </c:pt>
                <c:pt idx="2857">
                  <c:v>16922.8</c:v>
                </c:pt>
                <c:pt idx="2858">
                  <c:v>19247</c:v>
                </c:pt>
                <c:pt idx="2859">
                  <c:v>20279</c:v>
                </c:pt>
                <c:pt idx="2860">
                  <c:v>18614</c:v>
                </c:pt>
                <c:pt idx="2861">
                  <c:v>16109</c:v>
                </c:pt>
                <c:pt idx="2862">
                  <c:v>13451</c:v>
                </c:pt>
                <c:pt idx="2863">
                  <c:v>12947</c:v>
                </c:pt>
                <c:pt idx="2864">
                  <c:v>14139</c:v>
                </c:pt>
                <c:pt idx="2865">
                  <c:v>14463.9</c:v>
                </c:pt>
                <c:pt idx="2866">
                  <c:v>13966.3</c:v>
                </c:pt>
                <c:pt idx="2867">
                  <c:v>13037.5</c:v>
                </c:pt>
                <c:pt idx="2868">
                  <c:v>12419.4</c:v>
                </c:pt>
                <c:pt idx="2869">
                  <c:v>12019</c:v>
                </c:pt>
                <c:pt idx="2870">
                  <c:v>12152.6</c:v>
                </c:pt>
                <c:pt idx="2871">
                  <c:v>11969.2</c:v>
                </c:pt>
                <c:pt idx="2872">
                  <c:v>11880.4</c:v>
                </c:pt>
                <c:pt idx="2873">
                  <c:v>12234.2</c:v>
                </c:pt>
                <c:pt idx="2874">
                  <c:v>12689</c:v>
                </c:pt>
                <c:pt idx="2875">
                  <c:v>12659.3</c:v>
                </c:pt>
                <c:pt idx="2876">
                  <c:v>11350.5</c:v>
                </c:pt>
                <c:pt idx="2877">
                  <c:v>11116.1</c:v>
                </c:pt>
                <c:pt idx="2878">
                  <c:v>12781.7</c:v>
                </c:pt>
                <c:pt idx="2879">
                  <c:v>14848.9</c:v>
                </c:pt>
                <c:pt idx="2880">
                  <c:v>14858.3</c:v>
                </c:pt>
                <c:pt idx="2881">
                  <c:v>16781.400000000001</c:v>
                </c:pt>
                <c:pt idx="2882">
                  <c:v>17243.2</c:v>
                </c:pt>
                <c:pt idx="2883">
                  <c:v>16534.2</c:v>
                </c:pt>
                <c:pt idx="2884">
                  <c:v>15585.4</c:v>
                </c:pt>
                <c:pt idx="2885">
                  <c:v>13146.8</c:v>
                </c:pt>
                <c:pt idx="2886">
                  <c:v>10712.1</c:v>
                </c:pt>
                <c:pt idx="2887">
                  <c:v>10756.9</c:v>
                </c:pt>
                <c:pt idx="2888">
                  <c:v>10270.5</c:v>
                </c:pt>
                <c:pt idx="2889">
                  <c:v>10862.3</c:v>
                </c:pt>
                <c:pt idx="2890">
                  <c:v>11739</c:v>
                </c:pt>
                <c:pt idx="2891">
                  <c:v>12827</c:v>
                </c:pt>
                <c:pt idx="2892">
                  <c:v>12203.6</c:v>
                </c:pt>
                <c:pt idx="2893">
                  <c:v>11769.2</c:v>
                </c:pt>
                <c:pt idx="2894">
                  <c:v>10818.4</c:v>
                </c:pt>
                <c:pt idx="2895">
                  <c:v>10442.4</c:v>
                </c:pt>
                <c:pt idx="2896">
                  <c:v>10168.200000000001</c:v>
                </c:pt>
                <c:pt idx="2897">
                  <c:v>11308.4</c:v>
                </c:pt>
                <c:pt idx="2898">
                  <c:v>11049.4</c:v>
                </c:pt>
                <c:pt idx="2899">
                  <c:v>8609</c:v>
                </c:pt>
                <c:pt idx="2900">
                  <c:v>8517.2000000000007</c:v>
                </c:pt>
                <c:pt idx="2901">
                  <c:v>9069.7999999999993</c:v>
                </c:pt>
                <c:pt idx="2902">
                  <c:v>10694.5</c:v>
                </c:pt>
                <c:pt idx="2903">
                  <c:v>12067.7</c:v>
                </c:pt>
                <c:pt idx="2904">
                  <c:v>13567.7</c:v>
                </c:pt>
                <c:pt idx="2905">
                  <c:v>14940.1</c:v>
                </c:pt>
                <c:pt idx="2906">
                  <c:v>16081.5</c:v>
                </c:pt>
                <c:pt idx="2907">
                  <c:v>16550.900000000001</c:v>
                </c:pt>
                <c:pt idx="2908">
                  <c:v>15839.9</c:v>
                </c:pt>
                <c:pt idx="2909">
                  <c:v>14959.9</c:v>
                </c:pt>
                <c:pt idx="2910">
                  <c:v>13664.7</c:v>
                </c:pt>
                <c:pt idx="2911">
                  <c:v>12666.9</c:v>
                </c:pt>
                <c:pt idx="2912">
                  <c:v>13532.8</c:v>
                </c:pt>
                <c:pt idx="2913">
                  <c:v>14122.6</c:v>
                </c:pt>
                <c:pt idx="2914">
                  <c:v>14944</c:v>
                </c:pt>
                <c:pt idx="2915">
                  <c:v>12972.6</c:v>
                </c:pt>
                <c:pt idx="2916">
                  <c:v>11534.8</c:v>
                </c:pt>
                <c:pt idx="2917">
                  <c:v>10053</c:v>
                </c:pt>
                <c:pt idx="2918">
                  <c:v>9480.4</c:v>
                </c:pt>
                <c:pt idx="2919">
                  <c:v>8398.6</c:v>
                </c:pt>
                <c:pt idx="2920">
                  <c:v>8525.4</c:v>
                </c:pt>
                <c:pt idx="2921">
                  <c:v>8983.7999999999993</c:v>
                </c:pt>
                <c:pt idx="2922">
                  <c:v>10277.4</c:v>
                </c:pt>
                <c:pt idx="2923">
                  <c:v>8679</c:v>
                </c:pt>
                <c:pt idx="2924">
                  <c:v>8454.7999999999993</c:v>
                </c:pt>
                <c:pt idx="2925">
                  <c:v>9600.7999999999993</c:v>
                </c:pt>
                <c:pt idx="2926">
                  <c:v>9613.2000000000007</c:v>
                </c:pt>
                <c:pt idx="2927">
                  <c:v>9240.4</c:v>
                </c:pt>
                <c:pt idx="2928">
                  <c:v>10666.8</c:v>
                </c:pt>
                <c:pt idx="2929">
                  <c:v>13232</c:v>
                </c:pt>
                <c:pt idx="2930">
                  <c:v>14229.6</c:v>
                </c:pt>
                <c:pt idx="2931">
                  <c:v>13825.4</c:v>
                </c:pt>
                <c:pt idx="2932">
                  <c:v>13311.1</c:v>
                </c:pt>
                <c:pt idx="2933">
                  <c:v>11676.1</c:v>
                </c:pt>
                <c:pt idx="2934">
                  <c:v>10526.2</c:v>
                </c:pt>
                <c:pt idx="2935">
                  <c:v>10742.2</c:v>
                </c:pt>
                <c:pt idx="2936">
                  <c:v>9152.6</c:v>
                </c:pt>
                <c:pt idx="2937">
                  <c:v>9543.2000000000007</c:v>
                </c:pt>
                <c:pt idx="2938">
                  <c:v>9134.7999999999993</c:v>
                </c:pt>
                <c:pt idx="2939">
                  <c:v>8964.9</c:v>
                </c:pt>
                <c:pt idx="2940">
                  <c:v>10236.799999999999</c:v>
                </c:pt>
                <c:pt idx="2941">
                  <c:v>10047.799999999999</c:v>
                </c:pt>
                <c:pt idx="2942">
                  <c:v>9661</c:v>
                </c:pt>
                <c:pt idx="2943">
                  <c:v>8876</c:v>
                </c:pt>
                <c:pt idx="2944">
                  <c:v>9032.7999999999993</c:v>
                </c:pt>
                <c:pt idx="2945">
                  <c:v>9108.6</c:v>
                </c:pt>
                <c:pt idx="2946">
                  <c:v>9523.7000000000007</c:v>
                </c:pt>
                <c:pt idx="2947">
                  <c:v>10067.200000000001</c:v>
                </c:pt>
                <c:pt idx="2948">
                  <c:v>8810.4</c:v>
                </c:pt>
                <c:pt idx="2949">
                  <c:v>9391.2000000000007</c:v>
                </c:pt>
                <c:pt idx="2950">
                  <c:v>10252</c:v>
                </c:pt>
                <c:pt idx="2951">
                  <c:v>12179.4</c:v>
                </c:pt>
                <c:pt idx="2952">
                  <c:v>14119.1</c:v>
                </c:pt>
                <c:pt idx="2953">
                  <c:v>16820.099999999999</c:v>
                </c:pt>
                <c:pt idx="2954">
                  <c:v>17607.099999999999</c:v>
                </c:pt>
                <c:pt idx="2955">
                  <c:v>19117.099999999999</c:v>
                </c:pt>
                <c:pt idx="2956">
                  <c:v>19103.099999999999</c:v>
                </c:pt>
                <c:pt idx="2957">
                  <c:v>17594.099999999999</c:v>
                </c:pt>
                <c:pt idx="2958">
                  <c:v>15535.1</c:v>
                </c:pt>
                <c:pt idx="2959">
                  <c:v>15116.1</c:v>
                </c:pt>
                <c:pt idx="2960">
                  <c:v>14454.1</c:v>
                </c:pt>
                <c:pt idx="2961">
                  <c:v>15621.3</c:v>
                </c:pt>
                <c:pt idx="2962">
                  <c:v>15682.4</c:v>
                </c:pt>
                <c:pt idx="2963">
                  <c:v>13673.8</c:v>
                </c:pt>
                <c:pt idx="2964">
                  <c:v>11450</c:v>
                </c:pt>
                <c:pt idx="2965">
                  <c:v>9345.6</c:v>
                </c:pt>
                <c:pt idx="2966">
                  <c:v>8328.4</c:v>
                </c:pt>
                <c:pt idx="2967">
                  <c:v>8274</c:v>
                </c:pt>
                <c:pt idx="2968">
                  <c:v>8733.7999999999993</c:v>
                </c:pt>
                <c:pt idx="2969">
                  <c:v>9960.7999999999993</c:v>
                </c:pt>
                <c:pt idx="2970">
                  <c:v>10796.5</c:v>
                </c:pt>
                <c:pt idx="2971">
                  <c:v>10022.9</c:v>
                </c:pt>
                <c:pt idx="2972">
                  <c:v>9068.9</c:v>
                </c:pt>
                <c:pt idx="2973">
                  <c:v>9251.4</c:v>
                </c:pt>
                <c:pt idx="2974">
                  <c:v>10024.200000000001</c:v>
                </c:pt>
                <c:pt idx="2975">
                  <c:v>11102</c:v>
                </c:pt>
                <c:pt idx="2976">
                  <c:v>12157</c:v>
                </c:pt>
                <c:pt idx="2977">
                  <c:v>13084</c:v>
                </c:pt>
                <c:pt idx="2978">
                  <c:v>13612</c:v>
                </c:pt>
                <c:pt idx="2979">
                  <c:v>14240</c:v>
                </c:pt>
                <c:pt idx="2980">
                  <c:v>15244</c:v>
                </c:pt>
                <c:pt idx="2981">
                  <c:v>15134</c:v>
                </c:pt>
                <c:pt idx="2982">
                  <c:v>14848</c:v>
                </c:pt>
                <c:pt idx="2983">
                  <c:v>14491</c:v>
                </c:pt>
                <c:pt idx="2984">
                  <c:v>13492</c:v>
                </c:pt>
                <c:pt idx="2985">
                  <c:v>11810.4</c:v>
                </c:pt>
                <c:pt idx="2986">
                  <c:v>10012</c:v>
                </c:pt>
                <c:pt idx="2987">
                  <c:v>9307</c:v>
                </c:pt>
                <c:pt idx="2988">
                  <c:v>9976.7999999999993</c:v>
                </c:pt>
                <c:pt idx="2989">
                  <c:v>10065.799999999999</c:v>
                </c:pt>
                <c:pt idx="2990">
                  <c:v>9433.7000000000007</c:v>
                </c:pt>
                <c:pt idx="2991">
                  <c:v>8009</c:v>
                </c:pt>
                <c:pt idx="2992">
                  <c:v>7045.6</c:v>
                </c:pt>
                <c:pt idx="2993">
                  <c:v>7143</c:v>
                </c:pt>
                <c:pt idx="2994">
                  <c:v>7950</c:v>
                </c:pt>
                <c:pt idx="2995">
                  <c:v>8177</c:v>
                </c:pt>
                <c:pt idx="2996">
                  <c:v>9750.1</c:v>
                </c:pt>
                <c:pt idx="2997">
                  <c:v>11476.2</c:v>
                </c:pt>
                <c:pt idx="2998">
                  <c:v>14426</c:v>
                </c:pt>
                <c:pt idx="2999">
                  <c:v>16188.8</c:v>
                </c:pt>
                <c:pt idx="3000">
                  <c:v>19197.2</c:v>
                </c:pt>
                <c:pt idx="3001">
                  <c:v>20491</c:v>
                </c:pt>
                <c:pt idx="3002">
                  <c:v>22675.1</c:v>
                </c:pt>
                <c:pt idx="3003">
                  <c:v>23915.9</c:v>
                </c:pt>
                <c:pt idx="3004">
                  <c:v>23610.9</c:v>
                </c:pt>
                <c:pt idx="3005">
                  <c:v>22783.9</c:v>
                </c:pt>
                <c:pt idx="3006">
                  <c:v>22012</c:v>
                </c:pt>
                <c:pt idx="3007">
                  <c:v>20491</c:v>
                </c:pt>
                <c:pt idx="3008">
                  <c:v>17034.400000000001</c:v>
                </c:pt>
                <c:pt idx="3009">
                  <c:v>16414.099999999999</c:v>
                </c:pt>
                <c:pt idx="3010">
                  <c:v>14584.9</c:v>
                </c:pt>
                <c:pt idx="3011">
                  <c:v>12439.6</c:v>
                </c:pt>
                <c:pt idx="3012">
                  <c:v>10302.200000000001</c:v>
                </c:pt>
                <c:pt idx="3013">
                  <c:v>9761</c:v>
                </c:pt>
                <c:pt idx="3014">
                  <c:v>8826.6</c:v>
                </c:pt>
                <c:pt idx="3015">
                  <c:v>8211.2000000000007</c:v>
                </c:pt>
                <c:pt idx="3016">
                  <c:v>6753.6</c:v>
                </c:pt>
                <c:pt idx="3017">
                  <c:v>6851.1</c:v>
                </c:pt>
                <c:pt idx="3018">
                  <c:v>8354.7999999999993</c:v>
                </c:pt>
                <c:pt idx="3019">
                  <c:v>8919.7000000000007</c:v>
                </c:pt>
                <c:pt idx="3020">
                  <c:v>10398.299999999999</c:v>
                </c:pt>
                <c:pt idx="3021">
                  <c:v>12492</c:v>
                </c:pt>
                <c:pt idx="3022">
                  <c:v>14229.6</c:v>
                </c:pt>
                <c:pt idx="3023">
                  <c:v>17423.400000000001</c:v>
                </c:pt>
                <c:pt idx="3024">
                  <c:v>19784.2</c:v>
                </c:pt>
                <c:pt idx="3025">
                  <c:v>21759.599999999999</c:v>
                </c:pt>
                <c:pt idx="3026">
                  <c:v>23381.4</c:v>
                </c:pt>
                <c:pt idx="3027">
                  <c:v>23514.2</c:v>
                </c:pt>
                <c:pt idx="3028">
                  <c:v>23707</c:v>
                </c:pt>
                <c:pt idx="3029">
                  <c:v>21780.7</c:v>
                </c:pt>
                <c:pt idx="3030">
                  <c:v>20415</c:v>
                </c:pt>
                <c:pt idx="3031">
                  <c:v>19208.599999999999</c:v>
                </c:pt>
                <c:pt idx="3032">
                  <c:v>18390.8</c:v>
                </c:pt>
                <c:pt idx="3033">
                  <c:v>17049.599999999999</c:v>
                </c:pt>
                <c:pt idx="3034">
                  <c:v>14687.4</c:v>
                </c:pt>
                <c:pt idx="3035">
                  <c:v>13535.2</c:v>
                </c:pt>
                <c:pt idx="3036">
                  <c:v>12564</c:v>
                </c:pt>
                <c:pt idx="3037">
                  <c:v>10824.6</c:v>
                </c:pt>
                <c:pt idx="3038">
                  <c:v>10066.200000000001</c:v>
                </c:pt>
                <c:pt idx="3039">
                  <c:v>8800.7999999999993</c:v>
                </c:pt>
                <c:pt idx="3040">
                  <c:v>8021</c:v>
                </c:pt>
                <c:pt idx="3041">
                  <c:v>7837.7</c:v>
                </c:pt>
                <c:pt idx="3042">
                  <c:v>8459.5</c:v>
                </c:pt>
                <c:pt idx="3043">
                  <c:v>10156.5</c:v>
                </c:pt>
                <c:pt idx="3044">
                  <c:v>10869.5</c:v>
                </c:pt>
                <c:pt idx="3045">
                  <c:v>11186.6</c:v>
                </c:pt>
                <c:pt idx="3046">
                  <c:v>13114.6</c:v>
                </c:pt>
                <c:pt idx="3047">
                  <c:v>13589</c:v>
                </c:pt>
                <c:pt idx="3048">
                  <c:v>14020.3</c:v>
                </c:pt>
                <c:pt idx="3049">
                  <c:v>15278</c:v>
                </c:pt>
                <c:pt idx="3050">
                  <c:v>16534.7</c:v>
                </c:pt>
                <c:pt idx="3051">
                  <c:v>17734.400000000001</c:v>
                </c:pt>
                <c:pt idx="3052">
                  <c:v>17228.8</c:v>
                </c:pt>
                <c:pt idx="3053">
                  <c:v>15745.5</c:v>
                </c:pt>
                <c:pt idx="3054">
                  <c:v>14386.3</c:v>
                </c:pt>
                <c:pt idx="3055">
                  <c:v>14144.2</c:v>
                </c:pt>
                <c:pt idx="3056">
                  <c:v>13280.5</c:v>
                </c:pt>
                <c:pt idx="3057">
                  <c:v>14719</c:v>
                </c:pt>
                <c:pt idx="3058">
                  <c:v>14614.2</c:v>
                </c:pt>
                <c:pt idx="3059">
                  <c:v>13344.3</c:v>
                </c:pt>
                <c:pt idx="3060">
                  <c:v>12189.5</c:v>
                </c:pt>
                <c:pt idx="3061">
                  <c:v>10958.3</c:v>
                </c:pt>
                <c:pt idx="3062">
                  <c:v>9601.6</c:v>
                </c:pt>
                <c:pt idx="3063">
                  <c:v>8674.9</c:v>
                </c:pt>
                <c:pt idx="3064">
                  <c:v>7367.8</c:v>
                </c:pt>
                <c:pt idx="3065">
                  <c:v>7700.2</c:v>
                </c:pt>
                <c:pt idx="3066">
                  <c:v>8839.9</c:v>
                </c:pt>
                <c:pt idx="3067">
                  <c:v>11050.1</c:v>
                </c:pt>
                <c:pt idx="3068">
                  <c:v>10771.6</c:v>
                </c:pt>
                <c:pt idx="3069">
                  <c:v>11349.4</c:v>
                </c:pt>
                <c:pt idx="3070">
                  <c:v>12390.6</c:v>
                </c:pt>
                <c:pt idx="3071">
                  <c:v>13942</c:v>
                </c:pt>
                <c:pt idx="3072">
                  <c:v>16524.599999999999</c:v>
                </c:pt>
                <c:pt idx="3073">
                  <c:v>18417.400000000001</c:v>
                </c:pt>
                <c:pt idx="3074">
                  <c:v>19741.2</c:v>
                </c:pt>
                <c:pt idx="3075">
                  <c:v>20109.599999999999</c:v>
                </c:pt>
                <c:pt idx="3076">
                  <c:v>19195.8</c:v>
                </c:pt>
                <c:pt idx="3077">
                  <c:v>17009.599999999999</c:v>
                </c:pt>
                <c:pt idx="3078">
                  <c:v>14678</c:v>
                </c:pt>
                <c:pt idx="3079">
                  <c:v>15086.8</c:v>
                </c:pt>
                <c:pt idx="3080">
                  <c:v>14112.6</c:v>
                </c:pt>
                <c:pt idx="3081">
                  <c:v>13127.6</c:v>
                </c:pt>
                <c:pt idx="3082">
                  <c:v>12445.8</c:v>
                </c:pt>
                <c:pt idx="3083">
                  <c:v>14345</c:v>
                </c:pt>
                <c:pt idx="3084">
                  <c:v>13509.4</c:v>
                </c:pt>
                <c:pt idx="3085">
                  <c:v>12887.2</c:v>
                </c:pt>
                <c:pt idx="3086">
                  <c:v>12265.2</c:v>
                </c:pt>
                <c:pt idx="3087">
                  <c:v>12294.8</c:v>
                </c:pt>
                <c:pt idx="3088">
                  <c:v>12078.6</c:v>
                </c:pt>
                <c:pt idx="3089">
                  <c:v>12290</c:v>
                </c:pt>
                <c:pt idx="3090">
                  <c:v>13058.8</c:v>
                </c:pt>
                <c:pt idx="3091">
                  <c:v>13201.2</c:v>
                </c:pt>
                <c:pt idx="3092">
                  <c:v>12734.2</c:v>
                </c:pt>
                <c:pt idx="3093">
                  <c:v>14231.8</c:v>
                </c:pt>
                <c:pt idx="3094">
                  <c:v>14278.2</c:v>
                </c:pt>
                <c:pt idx="3095">
                  <c:v>17101.3</c:v>
                </c:pt>
                <c:pt idx="3096">
                  <c:v>18733.900000000001</c:v>
                </c:pt>
                <c:pt idx="3097">
                  <c:v>20848</c:v>
                </c:pt>
                <c:pt idx="3098">
                  <c:v>21832</c:v>
                </c:pt>
                <c:pt idx="3099">
                  <c:v>21861</c:v>
                </c:pt>
                <c:pt idx="3100">
                  <c:v>20798</c:v>
                </c:pt>
                <c:pt idx="3101">
                  <c:v>18083</c:v>
                </c:pt>
                <c:pt idx="3102">
                  <c:v>15487</c:v>
                </c:pt>
                <c:pt idx="3103">
                  <c:v>14155</c:v>
                </c:pt>
                <c:pt idx="3104">
                  <c:v>13455</c:v>
                </c:pt>
                <c:pt idx="3105">
                  <c:v>12084.9</c:v>
                </c:pt>
                <c:pt idx="3106">
                  <c:v>11117.2</c:v>
                </c:pt>
                <c:pt idx="3107">
                  <c:v>11229.5</c:v>
                </c:pt>
                <c:pt idx="3108">
                  <c:v>10472.6</c:v>
                </c:pt>
                <c:pt idx="3109">
                  <c:v>10208.5</c:v>
                </c:pt>
                <c:pt idx="3110">
                  <c:v>9916.1</c:v>
                </c:pt>
                <c:pt idx="3111">
                  <c:v>9155.6</c:v>
                </c:pt>
                <c:pt idx="3112">
                  <c:v>8594.2000000000007</c:v>
                </c:pt>
                <c:pt idx="3113">
                  <c:v>9503.7999999999993</c:v>
                </c:pt>
                <c:pt idx="3114">
                  <c:v>10957.1</c:v>
                </c:pt>
                <c:pt idx="3115">
                  <c:v>13106.3</c:v>
                </c:pt>
                <c:pt idx="3116">
                  <c:v>12976</c:v>
                </c:pt>
                <c:pt idx="3117">
                  <c:v>13650.1</c:v>
                </c:pt>
                <c:pt idx="3118">
                  <c:v>15385.2</c:v>
                </c:pt>
                <c:pt idx="3119">
                  <c:v>17572.3</c:v>
                </c:pt>
                <c:pt idx="3120">
                  <c:v>18654.900000000001</c:v>
                </c:pt>
                <c:pt idx="3121">
                  <c:v>19461</c:v>
                </c:pt>
                <c:pt idx="3122">
                  <c:v>20888</c:v>
                </c:pt>
                <c:pt idx="3123">
                  <c:v>21706</c:v>
                </c:pt>
                <c:pt idx="3124">
                  <c:v>21329</c:v>
                </c:pt>
                <c:pt idx="3125">
                  <c:v>20198</c:v>
                </c:pt>
                <c:pt idx="3126">
                  <c:v>18842</c:v>
                </c:pt>
                <c:pt idx="3127">
                  <c:v>18262</c:v>
                </c:pt>
                <c:pt idx="3128">
                  <c:v>16253</c:v>
                </c:pt>
                <c:pt idx="3129">
                  <c:v>16124.9</c:v>
                </c:pt>
                <c:pt idx="3130">
                  <c:v>15700.2</c:v>
                </c:pt>
                <c:pt idx="3131">
                  <c:v>13687.5</c:v>
                </c:pt>
                <c:pt idx="3132">
                  <c:v>12116.6</c:v>
                </c:pt>
                <c:pt idx="3133">
                  <c:v>10917.5</c:v>
                </c:pt>
                <c:pt idx="3134">
                  <c:v>9687.1</c:v>
                </c:pt>
                <c:pt idx="3135">
                  <c:v>8523.6</c:v>
                </c:pt>
                <c:pt idx="3136">
                  <c:v>8712.2000000000007</c:v>
                </c:pt>
                <c:pt idx="3137">
                  <c:v>8947.7999999999993</c:v>
                </c:pt>
                <c:pt idx="3138">
                  <c:v>10513.1</c:v>
                </c:pt>
                <c:pt idx="3139">
                  <c:v>11631.3</c:v>
                </c:pt>
                <c:pt idx="3140">
                  <c:v>11304</c:v>
                </c:pt>
                <c:pt idx="3141">
                  <c:v>12045.1</c:v>
                </c:pt>
                <c:pt idx="3142">
                  <c:v>12743.2</c:v>
                </c:pt>
                <c:pt idx="3143">
                  <c:v>14345</c:v>
                </c:pt>
                <c:pt idx="3144">
                  <c:v>15253.4</c:v>
                </c:pt>
                <c:pt idx="3145">
                  <c:v>15510.6</c:v>
                </c:pt>
                <c:pt idx="3146">
                  <c:v>17546.599999999999</c:v>
                </c:pt>
                <c:pt idx="3147">
                  <c:v>18495</c:v>
                </c:pt>
                <c:pt idx="3148">
                  <c:v>18055</c:v>
                </c:pt>
                <c:pt idx="3149">
                  <c:v>17114</c:v>
                </c:pt>
                <c:pt idx="3150">
                  <c:v>17100</c:v>
                </c:pt>
                <c:pt idx="3151">
                  <c:v>16801</c:v>
                </c:pt>
                <c:pt idx="3152">
                  <c:v>17589.599999999999</c:v>
                </c:pt>
                <c:pt idx="3153">
                  <c:v>17281</c:v>
                </c:pt>
                <c:pt idx="3154">
                  <c:v>14808.2</c:v>
                </c:pt>
                <c:pt idx="3155">
                  <c:v>11980.6</c:v>
                </c:pt>
                <c:pt idx="3156">
                  <c:v>9526</c:v>
                </c:pt>
                <c:pt idx="3157">
                  <c:v>8155.6</c:v>
                </c:pt>
                <c:pt idx="3158">
                  <c:v>7943.4</c:v>
                </c:pt>
                <c:pt idx="3159">
                  <c:v>7482.4</c:v>
                </c:pt>
                <c:pt idx="3160">
                  <c:v>8342</c:v>
                </c:pt>
                <c:pt idx="3161">
                  <c:v>8294.4</c:v>
                </c:pt>
                <c:pt idx="3162">
                  <c:v>8715.7999999999993</c:v>
                </c:pt>
                <c:pt idx="3163">
                  <c:v>9732.4</c:v>
                </c:pt>
                <c:pt idx="3164">
                  <c:v>10308.200000000001</c:v>
                </c:pt>
                <c:pt idx="3165">
                  <c:v>9872.6</c:v>
                </c:pt>
                <c:pt idx="3166">
                  <c:v>10131.799999999999</c:v>
                </c:pt>
                <c:pt idx="3167">
                  <c:v>11565</c:v>
                </c:pt>
                <c:pt idx="3168">
                  <c:v>12965.1</c:v>
                </c:pt>
                <c:pt idx="3169">
                  <c:v>15355.7</c:v>
                </c:pt>
                <c:pt idx="3170">
                  <c:v>16746.8</c:v>
                </c:pt>
                <c:pt idx="3171">
                  <c:v>17652</c:v>
                </c:pt>
                <c:pt idx="3172">
                  <c:v>17087</c:v>
                </c:pt>
                <c:pt idx="3173">
                  <c:v>16647.099999999999</c:v>
                </c:pt>
                <c:pt idx="3174">
                  <c:v>17397</c:v>
                </c:pt>
                <c:pt idx="3175">
                  <c:v>15609</c:v>
                </c:pt>
                <c:pt idx="3176">
                  <c:v>14164.8</c:v>
                </c:pt>
                <c:pt idx="3177">
                  <c:v>13562.6</c:v>
                </c:pt>
                <c:pt idx="3178">
                  <c:v>13204.3</c:v>
                </c:pt>
                <c:pt idx="3179">
                  <c:v>10749.7</c:v>
                </c:pt>
                <c:pt idx="3180">
                  <c:v>8146.4</c:v>
                </c:pt>
                <c:pt idx="3181">
                  <c:v>7534.2</c:v>
                </c:pt>
                <c:pt idx="3182">
                  <c:v>7476.7</c:v>
                </c:pt>
                <c:pt idx="3183">
                  <c:v>7780.5</c:v>
                </c:pt>
                <c:pt idx="3184">
                  <c:v>7767</c:v>
                </c:pt>
                <c:pt idx="3185">
                  <c:v>9073</c:v>
                </c:pt>
                <c:pt idx="3186">
                  <c:v>11346</c:v>
                </c:pt>
                <c:pt idx="3187">
                  <c:v>11011</c:v>
                </c:pt>
                <c:pt idx="3188">
                  <c:v>10554.7</c:v>
                </c:pt>
                <c:pt idx="3189">
                  <c:v>10161.799999999999</c:v>
                </c:pt>
                <c:pt idx="3190">
                  <c:v>10990</c:v>
                </c:pt>
                <c:pt idx="3191">
                  <c:v>11604.1</c:v>
                </c:pt>
                <c:pt idx="3192">
                  <c:v>13126.7</c:v>
                </c:pt>
                <c:pt idx="3193">
                  <c:v>14686.7</c:v>
                </c:pt>
                <c:pt idx="3194">
                  <c:v>16123.3</c:v>
                </c:pt>
                <c:pt idx="3195">
                  <c:v>16730</c:v>
                </c:pt>
                <c:pt idx="3196">
                  <c:v>16778</c:v>
                </c:pt>
                <c:pt idx="3197">
                  <c:v>15388</c:v>
                </c:pt>
                <c:pt idx="3198">
                  <c:v>14701</c:v>
                </c:pt>
                <c:pt idx="3199">
                  <c:v>14548</c:v>
                </c:pt>
                <c:pt idx="3200">
                  <c:v>14030.8</c:v>
                </c:pt>
                <c:pt idx="3201">
                  <c:v>14376.6</c:v>
                </c:pt>
                <c:pt idx="3202">
                  <c:v>11582.3</c:v>
                </c:pt>
                <c:pt idx="3203">
                  <c:v>9089.7000000000007</c:v>
                </c:pt>
                <c:pt idx="3204">
                  <c:v>7362</c:v>
                </c:pt>
                <c:pt idx="3205">
                  <c:v>7042.4</c:v>
                </c:pt>
                <c:pt idx="3206">
                  <c:v>7258.3</c:v>
                </c:pt>
                <c:pt idx="3207">
                  <c:v>7300.3</c:v>
                </c:pt>
                <c:pt idx="3208">
                  <c:v>7311.2</c:v>
                </c:pt>
                <c:pt idx="3209">
                  <c:v>9454.7999999999993</c:v>
                </c:pt>
                <c:pt idx="3210">
                  <c:v>10359.200000000001</c:v>
                </c:pt>
                <c:pt idx="3211">
                  <c:v>12439.3</c:v>
                </c:pt>
                <c:pt idx="3212">
                  <c:v>10684.6</c:v>
                </c:pt>
                <c:pt idx="3213">
                  <c:v>11820.8</c:v>
                </c:pt>
                <c:pt idx="3214">
                  <c:v>13097.9</c:v>
                </c:pt>
                <c:pt idx="3215">
                  <c:v>12897.2</c:v>
                </c:pt>
                <c:pt idx="3216">
                  <c:v>16267.2</c:v>
                </c:pt>
                <c:pt idx="3217">
                  <c:v>18453.099999999999</c:v>
                </c:pt>
                <c:pt idx="3218">
                  <c:v>20387.099999999999</c:v>
                </c:pt>
                <c:pt idx="3219">
                  <c:v>20149.599999999999</c:v>
                </c:pt>
                <c:pt idx="3220">
                  <c:v>18458.599999999999</c:v>
                </c:pt>
                <c:pt idx="3221">
                  <c:v>17323.599999999999</c:v>
                </c:pt>
                <c:pt idx="3222">
                  <c:v>15544.6</c:v>
                </c:pt>
                <c:pt idx="3223">
                  <c:v>13742.7</c:v>
                </c:pt>
                <c:pt idx="3224">
                  <c:v>12444.7</c:v>
                </c:pt>
                <c:pt idx="3225">
                  <c:v>11642</c:v>
                </c:pt>
                <c:pt idx="3226">
                  <c:v>10087.200000000001</c:v>
                </c:pt>
                <c:pt idx="3227">
                  <c:v>8862</c:v>
                </c:pt>
                <c:pt idx="3228">
                  <c:v>7726</c:v>
                </c:pt>
                <c:pt idx="3229">
                  <c:v>7006</c:v>
                </c:pt>
                <c:pt idx="3230">
                  <c:v>6419</c:v>
                </c:pt>
                <c:pt idx="3231">
                  <c:v>5715</c:v>
                </c:pt>
                <c:pt idx="3232">
                  <c:v>6094</c:v>
                </c:pt>
                <c:pt idx="3233">
                  <c:v>7888</c:v>
                </c:pt>
                <c:pt idx="3234">
                  <c:v>10126</c:v>
                </c:pt>
                <c:pt idx="3235">
                  <c:v>10498</c:v>
                </c:pt>
                <c:pt idx="3236">
                  <c:v>9432.2000000000007</c:v>
                </c:pt>
                <c:pt idx="3237">
                  <c:v>11438.2</c:v>
                </c:pt>
                <c:pt idx="3238">
                  <c:v>14968.2</c:v>
                </c:pt>
                <c:pt idx="3239">
                  <c:v>18432.2</c:v>
                </c:pt>
                <c:pt idx="3240">
                  <c:v>17720.099999999999</c:v>
                </c:pt>
                <c:pt idx="3241">
                  <c:v>18571.099999999999</c:v>
                </c:pt>
                <c:pt idx="3242">
                  <c:v>18795.099999999999</c:v>
                </c:pt>
                <c:pt idx="3243">
                  <c:v>19077.099999999999</c:v>
                </c:pt>
                <c:pt idx="3244">
                  <c:v>18123</c:v>
                </c:pt>
                <c:pt idx="3245">
                  <c:v>16054</c:v>
                </c:pt>
                <c:pt idx="3246">
                  <c:v>14505.1</c:v>
                </c:pt>
                <c:pt idx="3247">
                  <c:v>13155.1</c:v>
                </c:pt>
                <c:pt idx="3248">
                  <c:v>13787.2</c:v>
                </c:pt>
                <c:pt idx="3249">
                  <c:v>12413.2</c:v>
                </c:pt>
                <c:pt idx="3250">
                  <c:v>11242.5</c:v>
                </c:pt>
                <c:pt idx="3251">
                  <c:v>9958.7999999999993</c:v>
                </c:pt>
                <c:pt idx="3252">
                  <c:v>9301.9</c:v>
                </c:pt>
                <c:pt idx="3253">
                  <c:v>8114.5</c:v>
                </c:pt>
                <c:pt idx="3254">
                  <c:v>6698</c:v>
                </c:pt>
                <c:pt idx="3255">
                  <c:v>5199</c:v>
                </c:pt>
                <c:pt idx="3256">
                  <c:v>4795</c:v>
                </c:pt>
                <c:pt idx="3257">
                  <c:v>4906.3</c:v>
                </c:pt>
                <c:pt idx="3258">
                  <c:v>6352.3</c:v>
                </c:pt>
                <c:pt idx="3259">
                  <c:v>9005.9</c:v>
                </c:pt>
                <c:pt idx="3260">
                  <c:v>10889</c:v>
                </c:pt>
                <c:pt idx="3261">
                  <c:v>12285.1</c:v>
                </c:pt>
                <c:pt idx="3262">
                  <c:v>14505.2</c:v>
                </c:pt>
                <c:pt idx="3263">
                  <c:v>15235.2</c:v>
                </c:pt>
                <c:pt idx="3264">
                  <c:v>16549.2</c:v>
                </c:pt>
                <c:pt idx="3265">
                  <c:v>19365.2</c:v>
                </c:pt>
                <c:pt idx="3266">
                  <c:v>20972.1</c:v>
                </c:pt>
                <c:pt idx="3267">
                  <c:v>22238.1</c:v>
                </c:pt>
                <c:pt idx="3268">
                  <c:v>21339.1</c:v>
                </c:pt>
                <c:pt idx="3269">
                  <c:v>18777.099999999999</c:v>
                </c:pt>
                <c:pt idx="3270">
                  <c:v>17419.099999999999</c:v>
                </c:pt>
                <c:pt idx="3271">
                  <c:v>16410.2</c:v>
                </c:pt>
                <c:pt idx="3272">
                  <c:v>13966.2</c:v>
                </c:pt>
                <c:pt idx="3273">
                  <c:v>13900.1</c:v>
                </c:pt>
                <c:pt idx="3274">
                  <c:v>13762.3</c:v>
                </c:pt>
                <c:pt idx="3275">
                  <c:v>12660.1</c:v>
                </c:pt>
                <c:pt idx="3276">
                  <c:v>11252.2</c:v>
                </c:pt>
                <c:pt idx="3277">
                  <c:v>11628</c:v>
                </c:pt>
                <c:pt idx="3278">
                  <c:v>10480.6</c:v>
                </c:pt>
                <c:pt idx="3279">
                  <c:v>9013.2000000000007</c:v>
                </c:pt>
                <c:pt idx="3280">
                  <c:v>8373.6</c:v>
                </c:pt>
                <c:pt idx="3281">
                  <c:v>9716</c:v>
                </c:pt>
                <c:pt idx="3282">
                  <c:v>10572.3</c:v>
                </c:pt>
                <c:pt idx="3283">
                  <c:v>12608.2</c:v>
                </c:pt>
                <c:pt idx="3284">
                  <c:v>11758.6</c:v>
                </c:pt>
                <c:pt idx="3285">
                  <c:v>11840.9</c:v>
                </c:pt>
                <c:pt idx="3286">
                  <c:v>11303.2</c:v>
                </c:pt>
                <c:pt idx="3287">
                  <c:v>10519.2</c:v>
                </c:pt>
                <c:pt idx="3288">
                  <c:v>12725.1</c:v>
                </c:pt>
                <c:pt idx="3289">
                  <c:v>16284.1</c:v>
                </c:pt>
                <c:pt idx="3290">
                  <c:v>17144.099999999999</c:v>
                </c:pt>
                <c:pt idx="3291">
                  <c:v>18904.099999999999</c:v>
                </c:pt>
                <c:pt idx="3292">
                  <c:v>18895.099999999999</c:v>
                </c:pt>
                <c:pt idx="3293">
                  <c:v>17877.099999999999</c:v>
                </c:pt>
                <c:pt idx="3294">
                  <c:v>17939.099999999999</c:v>
                </c:pt>
                <c:pt idx="3295">
                  <c:v>16420.2</c:v>
                </c:pt>
                <c:pt idx="3296">
                  <c:v>14693.2</c:v>
                </c:pt>
                <c:pt idx="3297">
                  <c:v>15555.1</c:v>
                </c:pt>
                <c:pt idx="3298">
                  <c:v>13961.4</c:v>
                </c:pt>
                <c:pt idx="3299">
                  <c:v>13764.6</c:v>
                </c:pt>
                <c:pt idx="3300">
                  <c:v>12544.7</c:v>
                </c:pt>
                <c:pt idx="3301">
                  <c:v>12052.2</c:v>
                </c:pt>
                <c:pt idx="3302">
                  <c:v>10597.8</c:v>
                </c:pt>
                <c:pt idx="3303">
                  <c:v>10510.4</c:v>
                </c:pt>
                <c:pt idx="3304">
                  <c:v>9702.2000000000007</c:v>
                </c:pt>
                <c:pt idx="3305">
                  <c:v>10263.799999999999</c:v>
                </c:pt>
                <c:pt idx="3306">
                  <c:v>11432</c:v>
                </c:pt>
                <c:pt idx="3307">
                  <c:v>12034.3</c:v>
                </c:pt>
                <c:pt idx="3308">
                  <c:v>11815.2</c:v>
                </c:pt>
                <c:pt idx="3309">
                  <c:v>12360.1</c:v>
                </c:pt>
                <c:pt idx="3310">
                  <c:v>12392.2</c:v>
                </c:pt>
                <c:pt idx="3311">
                  <c:v>10988.6</c:v>
                </c:pt>
                <c:pt idx="3312">
                  <c:v>10505.7</c:v>
                </c:pt>
                <c:pt idx="3313">
                  <c:v>12822.7</c:v>
                </c:pt>
                <c:pt idx="3314">
                  <c:v>14198.7</c:v>
                </c:pt>
                <c:pt idx="3315">
                  <c:v>15184.7</c:v>
                </c:pt>
                <c:pt idx="3316">
                  <c:v>14863.7</c:v>
                </c:pt>
                <c:pt idx="3317">
                  <c:v>14556.6</c:v>
                </c:pt>
                <c:pt idx="3318">
                  <c:v>14431.7</c:v>
                </c:pt>
                <c:pt idx="3319">
                  <c:v>12189.7</c:v>
                </c:pt>
                <c:pt idx="3320">
                  <c:v>11480.7</c:v>
                </c:pt>
                <c:pt idx="3321">
                  <c:v>12742</c:v>
                </c:pt>
                <c:pt idx="3322">
                  <c:v>13547.7</c:v>
                </c:pt>
                <c:pt idx="3323">
                  <c:v>12798.8</c:v>
                </c:pt>
                <c:pt idx="3324">
                  <c:v>11068.6</c:v>
                </c:pt>
                <c:pt idx="3325">
                  <c:v>10451.5</c:v>
                </c:pt>
                <c:pt idx="3326">
                  <c:v>9928.9</c:v>
                </c:pt>
                <c:pt idx="3327">
                  <c:v>9242.1</c:v>
                </c:pt>
                <c:pt idx="3328">
                  <c:v>8813.6</c:v>
                </c:pt>
                <c:pt idx="3329">
                  <c:v>9053.9</c:v>
                </c:pt>
                <c:pt idx="3330">
                  <c:v>9866.9</c:v>
                </c:pt>
                <c:pt idx="3331">
                  <c:v>10700.3</c:v>
                </c:pt>
                <c:pt idx="3332">
                  <c:v>11933.6</c:v>
                </c:pt>
                <c:pt idx="3333">
                  <c:v>10152.799999999999</c:v>
                </c:pt>
                <c:pt idx="3334">
                  <c:v>10782.6</c:v>
                </c:pt>
                <c:pt idx="3335">
                  <c:v>12014.2</c:v>
                </c:pt>
                <c:pt idx="3336">
                  <c:v>12946.2</c:v>
                </c:pt>
                <c:pt idx="3337">
                  <c:v>14573.2</c:v>
                </c:pt>
                <c:pt idx="3338">
                  <c:v>15581.2</c:v>
                </c:pt>
                <c:pt idx="3339">
                  <c:v>17046.099999999999</c:v>
                </c:pt>
                <c:pt idx="3340">
                  <c:v>17302.099999999999</c:v>
                </c:pt>
                <c:pt idx="3341">
                  <c:v>16691.2</c:v>
                </c:pt>
                <c:pt idx="3342">
                  <c:v>17929.099999999999</c:v>
                </c:pt>
                <c:pt idx="3343">
                  <c:v>16058.2</c:v>
                </c:pt>
                <c:pt idx="3344">
                  <c:v>15550.2</c:v>
                </c:pt>
                <c:pt idx="3345">
                  <c:v>16218.2</c:v>
                </c:pt>
                <c:pt idx="3346">
                  <c:v>16127.2</c:v>
                </c:pt>
                <c:pt idx="3347">
                  <c:v>14073.2</c:v>
                </c:pt>
                <c:pt idx="3348">
                  <c:v>13235</c:v>
                </c:pt>
                <c:pt idx="3349">
                  <c:v>11939.3</c:v>
                </c:pt>
                <c:pt idx="3350">
                  <c:v>11868.1</c:v>
                </c:pt>
                <c:pt idx="3351">
                  <c:v>11581</c:v>
                </c:pt>
                <c:pt idx="3352">
                  <c:v>11153.9</c:v>
                </c:pt>
                <c:pt idx="3353">
                  <c:v>10990</c:v>
                </c:pt>
                <c:pt idx="3354">
                  <c:v>11161.2</c:v>
                </c:pt>
                <c:pt idx="3355">
                  <c:v>12706.3</c:v>
                </c:pt>
                <c:pt idx="3356">
                  <c:v>12888.2</c:v>
                </c:pt>
                <c:pt idx="3357">
                  <c:v>13540.2</c:v>
                </c:pt>
                <c:pt idx="3358">
                  <c:v>13991.2</c:v>
                </c:pt>
                <c:pt idx="3359">
                  <c:v>15401.1</c:v>
                </c:pt>
                <c:pt idx="3360">
                  <c:v>15285.1</c:v>
                </c:pt>
                <c:pt idx="3361">
                  <c:v>15945.1</c:v>
                </c:pt>
                <c:pt idx="3362">
                  <c:v>16941.099999999999</c:v>
                </c:pt>
                <c:pt idx="3363">
                  <c:v>16153.1</c:v>
                </c:pt>
                <c:pt idx="3364">
                  <c:v>14965.1</c:v>
                </c:pt>
                <c:pt idx="3365">
                  <c:v>12817.1</c:v>
                </c:pt>
                <c:pt idx="3366">
                  <c:v>10502.1</c:v>
                </c:pt>
                <c:pt idx="3367">
                  <c:v>10353.200000000001</c:v>
                </c:pt>
                <c:pt idx="3368">
                  <c:v>9150.2000000000007</c:v>
                </c:pt>
                <c:pt idx="3369">
                  <c:v>9772.2000000000007</c:v>
                </c:pt>
                <c:pt idx="3370">
                  <c:v>9096.2000000000007</c:v>
                </c:pt>
                <c:pt idx="3371">
                  <c:v>8892.2000000000007</c:v>
                </c:pt>
                <c:pt idx="3372">
                  <c:v>8677.6</c:v>
                </c:pt>
                <c:pt idx="3373">
                  <c:v>7595.6</c:v>
                </c:pt>
                <c:pt idx="3374">
                  <c:v>7049.2</c:v>
                </c:pt>
                <c:pt idx="3375">
                  <c:v>6678.2</c:v>
                </c:pt>
                <c:pt idx="3376">
                  <c:v>6769.8</c:v>
                </c:pt>
                <c:pt idx="3377">
                  <c:v>8657.7999999999993</c:v>
                </c:pt>
                <c:pt idx="3378">
                  <c:v>10142.799999999999</c:v>
                </c:pt>
                <c:pt idx="3379">
                  <c:v>10071.200000000001</c:v>
                </c:pt>
                <c:pt idx="3380">
                  <c:v>11645.5</c:v>
                </c:pt>
                <c:pt idx="3381">
                  <c:v>12124.6</c:v>
                </c:pt>
                <c:pt idx="3382">
                  <c:v>14696.1</c:v>
                </c:pt>
                <c:pt idx="3383">
                  <c:v>16162.1</c:v>
                </c:pt>
                <c:pt idx="3384">
                  <c:v>17294.099999999999</c:v>
                </c:pt>
                <c:pt idx="3385">
                  <c:v>19207.099999999999</c:v>
                </c:pt>
                <c:pt idx="3386">
                  <c:v>19844.099999999999</c:v>
                </c:pt>
                <c:pt idx="3387">
                  <c:v>19235.099999999999</c:v>
                </c:pt>
                <c:pt idx="3388">
                  <c:v>17017.099999999999</c:v>
                </c:pt>
                <c:pt idx="3389">
                  <c:v>14777.1</c:v>
                </c:pt>
                <c:pt idx="3390">
                  <c:v>11260.1</c:v>
                </c:pt>
                <c:pt idx="3391">
                  <c:v>11306.1</c:v>
                </c:pt>
                <c:pt idx="3392">
                  <c:v>10935.2</c:v>
                </c:pt>
                <c:pt idx="3393">
                  <c:v>10418.200000000001</c:v>
                </c:pt>
                <c:pt idx="3394">
                  <c:v>9262.2000000000007</c:v>
                </c:pt>
                <c:pt idx="3395">
                  <c:v>9384.2000000000007</c:v>
                </c:pt>
                <c:pt idx="3396">
                  <c:v>9597.2999999999993</c:v>
                </c:pt>
                <c:pt idx="3397">
                  <c:v>9236.7000000000007</c:v>
                </c:pt>
                <c:pt idx="3398">
                  <c:v>9653.4</c:v>
                </c:pt>
                <c:pt idx="3399">
                  <c:v>8902.9</c:v>
                </c:pt>
                <c:pt idx="3400">
                  <c:v>9131.7000000000007</c:v>
                </c:pt>
                <c:pt idx="3401">
                  <c:v>9994.9</c:v>
                </c:pt>
                <c:pt idx="3402">
                  <c:v>10548.9</c:v>
                </c:pt>
                <c:pt idx="3403">
                  <c:v>10818.8</c:v>
                </c:pt>
                <c:pt idx="3404">
                  <c:v>11213.2</c:v>
                </c:pt>
                <c:pt idx="3405">
                  <c:v>11055.2</c:v>
                </c:pt>
                <c:pt idx="3406">
                  <c:v>13795.2</c:v>
                </c:pt>
                <c:pt idx="3407">
                  <c:v>16227.1</c:v>
                </c:pt>
                <c:pt idx="3408">
                  <c:v>17760.099999999999</c:v>
                </c:pt>
                <c:pt idx="3409">
                  <c:v>20146.099999999999</c:v>
                </c:pt>
                <c:pt idx="3410">
                  <c:v>22035.1</c:v>
                </c:pt>
                <c:pt idx="3411">
                  <c:v>22452.1</c:v>
                </c:pt>
                <c:pt idx="3412">
                  <c:v>20988.799999999999</c:v>
                </c:pt>
                <c:pt idx="3413">
                  <c:v>18206.2</c:v>
                </c:pt>
                <c:pt idx="3414">
                  <c:v>15533</c:v>
                </c:pt>
                <c:pt idx="3415">
                  <c:v>12211</c:v>
                </c:pt>
                <c:pt idx="3416">
                  <c:v>11696.7</c:v>
                </c:pt>
                <c:pt idx="3417">
                  <c:v>10739.6</c:v>
                </c:pt>
                <c:pt idx="3418">
                  <c:v>9785.2000000000007</c:v>
                </c:pt>
                <c:pt idx="3419">
                  <c:v>10315.200000000001</c:v>
                </c:pt>
                <c:pt idx="3420">
                  <c:v>10518</c:v>
                </c:pt>
                <c:pt idx="3421">
                  <c:v>12123</c:v>
                </c:pt>
                <c:pt idx="3422">
                  <c:v>11822</c:v>
                </c:pt>
                <c:pt idx="3423">
                  <c:v>10688</c:v>
                </c:pt>
                <c:pt idx="3424">
                  <c:v>10928</c:v>
                </c:pt>
                <c:pt idx="3425">
                  <c:v>11480.2</c:v>
                </c:pt>
                <c:pt idx="3426">
                  <c:v>12638.2</c:v>
                </c:pt>
                <c:pt idx="3427">
                  <c:v>11785.2</c:v>
                </c:pt>
                <c:pt idx="3428">
                  <c:v>11802.5</c:v>
                </c:pt>
                <c:pt idx="3429">
                  <c:v>11752.8</c:v>
                </c:pt>
                <c:pt idx="3430">
                  <c:v>14607.2</c:v>
                </c:pt>
                <c:pt idx="3431">
                  <c:v>16730.099999999999</c:v>
                </c:pt>
                <c:pt idx="3432">
                  <c:v>18244.099999999999</c:v>
                </c:pt>
                <c:pt idx="3433">
                  <c:v>21278.1</c:v>
                </c:pt>
                <c:pt idx="3434">
                  <c:v>23416.1</c:v>
                </c:pt>
                <c:pt idx="3435">
                  <c:v>23084.1</c:v>
                </c:pt>
                <c:pt idx="3436">
                  <c:v>21913</c:v>
                </c:pt>
                <c:pt idx="3437">
                  <c:v>20895</c:v>
                </c:pt>
                <c:pt idx="3438">
                  <c:v>18363.099999999999</c:v>
                </c:pt>
                <c:pt idx="3439">
                  <c:v>17044.099999999999</c:v>
                </c:pt>
                <c:pt idx="3440">
                  <c:v>14625.2</c:v>
                </c:pt>
                <c:pt idx="3441">
                  <c:v>11896.2</c:v>
                </c:pt>
                <c:pt idx="3442">
                  <c:v>10792.2</c:v>
                </c:pt>
                <c:pt idx="3443">
                  <c:v>10044</c:v>
                </c:pt>
                <c:pt idx="3444">
                  <c:v>8701.6</c:v>
                </c:pt>
                <c:pt idx="3445">
                  <c:v>9024</c:v>
                </c:pt>
                <c:pt idx="3446">
                  <c:v>7130.8</c:v>
                </c:pt>
                <c:pt idx="3447">
                  <c:v>7015.5</c:v>
                </c:pt>
                <c:pt idx="3448">
                  <c:v>6778.2</c:v>
                </c:pt>
                <c:pt idx="3449">
                  <c:v>7360.4</c:v>
                </c:pt>
                <c:pt idx="3450">
                  <c:v>8240.2000000000007</c:v>
                </c:pt>
                <c:pt idx="3451">
                  <c:v>10167.4</c:v>
                </c:pt>
                <c:pt idx="3452">
                  <c:v>11909.2</c:v>
                </c:pt>
                <c:pt idx="3453">
                  <c:v>12107.2</c:v>
                </c:pt>
                <c:pt idx="3454">
                  <c:v>14464.2</c:v>
                </c:pt>
                <c:pt idx="3455">
                  <c:v>16044.2</c:v>
                </c:pt>
                <c:pt idx="3456">
                  <c:v>19817.099999999999</c:v>
                </c:pt>
                <c:pt idx="3457">
                  <c:v>22256.1</c:v>
                </c:pt>
                <c:pt idx="3458">
                  <c:v>23578.1</c:v>
                </c:pt>
                <c:pt idx="3459">
                  <c:v>24161.1</c:v>
                </c:pt>
                <c:pt idx="3460">
                  <c:v>23462.1</c:v>
                </c:pt>
                <c:pt idx="3461">
                  <c:v>22456.2</c:v>
                </c:pt>
                <c:pt idx="3462">
                  <c:v>21083.1</c:v>
                </c:pt>
                <c:pt idx="3463">
                  <c:v>19529.2</c:v>
                </c:pt>
                <c:pt idx="3464">
                  <c:v>16889.2</c:v>
                </c:pt>
                <c:pt idx="3465">
                  <c:v>15660.2</c:v>
                </c:pt>
                <c:pt idx="3466">
                  <c:v>11616.3</c:v>
                </c:pt>
                <c:pt idx="3467">
                  <c:v>8927</c:v>
                </c:pt>
                <c:pt idx="3468">
                  <c:v>9603</c:v>
                </c:pt>
                <c:pt idx="3469">
                  <c:v>8344</c:v>
                </c:pt>
                <c:pt idx="3470">
                  <c:v>8302</c:v>
                </c:pt>
                <c:pt idx="3471">
                  <c:v>8264</c:v>
                </c:pt>
                <c:pt idx="3472">
                  <c:v>8476</c:v>
                </c:pt>
                <c:pt idx="3473">
                  <c:v>9792</c:v>
                </c:pt>
                <c:pt idx="3474">
                  <c:v>11754.3</c:v>
                </c:pt>
                <c:pt idx="3475">
                  <c:v>13029.3</c:v>
                </c:pt>
                <c:pt idx="3476">
                  <c:v>15015.2</c:v>
                </c:pt>
                <c:pt idx="3477">
                  <c:v>15603.3</c:v>
                </c:pt>
                <c:pt idx="3478">
                  <c:v>16654.2</c:v>
                </c:pt>
                <c:pt idx="3479">
                  <c:v>19286.2</c:v>
                </c:pt>
                <c:pt idx="3480">
                  <c:v>20649.2</c:v>
                </c:pt>
                <c:pt idx="3481">
                  <c:v>21340.2</c:v>
                </c:pt>
                <c:pt idx="3482">
                  <c:v>22974.1</c:v>
                </c:pt>
                <c:pt idx="3483">
                  <c:v>24312.1</c:v>
                </c:pt>
                <c:pt idx="3484">
                  <c:v>24926.1</c:v>
                </c:pt>
                <c:pt idx="3485">
                  <c:v>24788.1</c:v>
                </c:pt>
                <c:pt idx="3486">
                  <c:v>25957.1</c:v>
                </c:pt>
                <c:pt idx="3487">
                  <c:v>23509.200000000001</c:v>
                </c:pt>
                <c:pt idx="3488">
                  <c:v>20422.2</c:v>
                </c:pt>
                <c:pt idx="3489">
                  <c:v>17841.5</c:v>
                </c:pt>
                <c:pt idx="3490">
                  <c:v>13832.7</c:v>
                </c:pt>
                <c:pt idx="3491">
                  <c:v>10010.9</c:v>
                </c:pt>
                <c:pt idx="3492">
                  <c:v>9091.2000000000007</c:v>
                </c:pt>
                <c:pt idx="3493">
                  <c:v>7944.4</c:v>
                </c:pt>
                <c:pt idx="3494">
                  <c:v>6019</c:v>
                </c:pt>
                <c:pt idx="3495">
                  <c:v>5140</c:v>
                </c:pt>
                <c:pt idx="3496">
                  <c:v>4910</c:v>
                </c:pt>
                <c:pt idx="3497">
                  <c:v>6300</c:v>
                </c:pt>
                <c:pt idx="3498">
                  <c:v>8307.7000000000007</c:v>
                </c:pt>
                <c:pt idx="3499">
                  <c:v>10175.1</c:v>
                </c:pt>
                <c:pt idx="3500">
                  <c:v>11212.5</c:v>
                </c:pt>
                <c:pt idx="3501">
                  <c:v>14202.4</c:v>
                </c:pt>
                <c:pt idx="3502">
                  <c:v>13671.5</c:v>
                </c:pt>
                <c:pt idx="3503">
                  <c:v>16214.2</c:v>
                </c:pt>
                <c:pt idx="3504">
                  <c:v>18917.2</c:v>
                </c:pt>
                <c:pt idx="3505">
                  <c:v>21337.200000000001</c:v>
                </c:pt>
                <c:pt idx="3506">
                  <c:v>23570.2</c:v>
                </c:pt>
                <c:pt idx="3507">
                  <c:v>24782.1</c:v>
                </c:pt>
                <c:pt idx="3508">
                  <c:v>25071.1</c:v>
                </c:pt>
                <c:pt idx="3509">
                  <c:v>24323.1</c:v>
                </c:pt>
                <c:pt idx="3510">
                  <c:v>24013.200000000001</c:v>
                </c:pt>
                <c:pt idx="3511">
                  <c:v>22698.2</c:v>
                </c:pt>
                <c:pt idx="3512">
                  <c:v>19530.2</c:v>
                </c:pt>
                <c:pt idx="3513">
                  <c:v>16738.2</c:v>
                </c:pt>
                <c:pt idx="3514">
                  <c:v>13858.3</c:v>
                </c:pt>
                <c:pt idx="3515">
                  <c:v>12400.4</c:v>
                </c:pt>
                <c:pt idx="3516">
                  <c:v>12185.5</c:v>
                </c:pt>
                <c:pt idx="3517">
                  <c:v>12294.2</c:v>
                </c:pt>
                <c:pt idx="3518">
                  <c:v>11248.2</c:v>
                </c:pt>
                <c:pt idx="3519">
                  <c:v>10664.2</c:v>
                </c:pt>
                <c:pt idx="3520">
                  <c:v>10983.7</c:v>
                </c:pt>
                <c:pt idx="3521">
                  <c:v>11918</c:v>
                </c:pt>
                <c:pt idx="3522">
                  <c:v>12652</c:v>
                </c:pt>
                <c:pt idx="3523">
                  <c:v>13717.7</c:v>
                </c:pt>
                <c:pt idx="3524">
                  <c:v>14440.5</c:v>
                </c:pt>
                <c:pt idx="3525">
                  <c:v>14182.4</c:v>
                </c:pt>
                <c:pt idx="3526">
                  <c:v>15477.5</c:v>
                </c:pt>
                <c:pt idx="3527">
                  <c:v>18223.2</c:v>
                </c:pt>
                <c:pt idx="3528">
                  <c:v>20073.2</c:v>
                </c:pt>
                <c:pt idx="3529">
                  <c:v>21887.200000000001</c:v>
                </c:pt>
                <c:pt idx="3530">
                  <c:v>23223.200000000001</c:v>
                </c:pt>
                <c:pt idx="3531">
                  <c:v>23433.1</c:v>
                </c:pt>
                <c:pt idx="3532">
                  <c:v>23508.1</c:v>
                </c:pt>
                <c:pt idx="3533">
                  <c:v>23175.1</c:v>
                </c:pt>
                <c:pt idx="3534">
                  <c:v>23679.200000000001</c:v>
                </c:pt>
                <c:pt idx="3535">
                  <c:v>20809.2</c:v>
                </c:pt>
                <c:pt idx="3536">
                  <c:v>18829.2</c:v>
                </c:pt>
                <c:pt idx="3537">
                  <c:v>17987.2</c:v>
                </c:pt>
                <c:pt idx="3538">
                  <c:v>15359.3</c:v>
                </c:pt>
                <c:pt idx="3539">
                  <c:v>13006.4</c:v>
                </c:pt>
                <c:pt idx="3540">
                  <c:v>12068.4</c:v>
                </c:pt>
                <c:pt idx="3541">
                  <c:v>11171.1</c:v>
                </c:pt>
                <c:pt idx="3542">
                  <c:v>11302</c:v>
                </c:pt>
                <c:pt idx="3543">
                  <c:v>10790.2</c:v>
                </c:pt>
                <c:pt idx="3544">
                  <c:v>10281.4</c:v>
                </c:pt>
                <c:pt idx="3545">
                  <c:v>10770.3</c:v>
                </c:pt>
                <c:pt idx="3546">
                  <c:v>11520.7</c:v>
                </c:pt>
                <c:pt idx="3547">
                  <c:v>11998.4</c:v>
                </c:pt>
                <c:pt idx="3548">
                  <c:v>13167.3</c:v>
                </c:pt>
                <c:pt idx="3549">
                  <c:v>12385.4</c:v>
                </c:pt>
                <c:pt idx="3550">
                  <c:v>15244.5</c:v>
                </c:pt>
                <c:pt idx="3551">
                  <c:v>17949.900000000001</c:v>
                </c:pt>
                <c:pt idx="3552">
                  <c:v>19445.900000000001</c:v>
                </c:pt>
                <c:pt idx="3553">
                  <c:v>22385.9</c:v>
                </c:pt>
                <c:pt idx="3554">
                  <c:v>23216.9</c:v>
                </c:pt>
                <c:pt idx="3555">
                  <c:v>24112.9</c:v>
                </c:pt>
                <c:pt idx="3556">
                  <c:v>24283.8</c:v>
                </c:pt>
                <c:pt idx="3557">
                  <c:v>23742.1</c:v>
                </c:pt>
                <c:pt idx="3558">
                  <c:v>22857.9</c:v>
                </c:pt>
                <c:pt idx="3559">
                  <c:v>20576.900000000001</c:v>
                </c:pt>
                <c:pt idx="3560">
                  <c:v>19521.900000000001</c:v>
                </c:pt>
                <c:pt idx="3561">
                  <c:v>19211.900000000001</c:v>
                </c:pt>
                <c:pt idx="3562">
                  <c:v>16153.3</c:v>
                </c:pt>
                <c:pt idx="3563">
                  <c:v>12189.6</c:v>
                </c:pt>
                <c:pt idx="3564">
                  <c:v>9926.2999999999993</c:v>
                </c:pt>
                <c:pt idx="3565">
                  <c:v>9039.6</c:v>
                </c:pt>
                <c:pt idx="3566">
                  <c:v>7074.4</c:v>
                </c:pt>
                <c:pt idx="3567">
                  <c:v>6028.2</c:v>
                </c:pt>
                <c:pt idx="3568">
                  <c:v>6098</c:v>
                </c:pt>
                <c:pt idx="3569">
                  <c:v>6708.6</c:v>
                </c:pt>
                <c:pt idx="3570">
                  <c:v>9466.2000000000007</c:v>
                </c:pt>
                <c:pt idx="3571">
                  <c:v>10824.6</c:v>
                </c:pt>
                <c:pt idx="3572">
                  <c:v>11905.1</c:v>
                </c:pt>
                <c:pt idx="3573">
                  <c:v>11996.9</c:v>
                </c:pt>
                <c:pt idx="3574">
                  <c:v>12448.9</c:v>
                </c:pt>
                <c:pt idx="3575">
                  <c:v>16748.900000000001</c:v>
                </c:pt>
                <c:pt idx="3576">
                  <c:v>17882.900000000001</c:v>
                </c:pt>
                <c:pt idx="3577">
                  <c:v>19957.900000000001</c:v>
                </c:pt>
                <c:pt idx="3578">
                  <c:v>21728.9</c:v>
                </c:pt>
                <c:pt idx="3579">
                  <c:v>22971.9</c:v>
                </c:pt>
                <c:pt idx="3580">
                  <c:v>23011.8</c:v>
                </c:pt>
                <c:pt idx="3581">
                  <c:v>22780.400000000001</c:v>
                </c:pt>
                <c:pt idx="3582">
                  <c:v>23487.9</c:v>
                </c:pt>
                <c:pt idx="3583">
                  <c:v>20917.900000000001</c:v>
                </c:pt>
                <c:pt idx="3584">
                  <c:v>18852.900000000001</c:v>
                </c:pt>
                <c:pt idx="3585">
                  <c:v>18220</c:v>
                </c:pt>
                <c:pt idx="3586">
                  <c:v>14088.9</c:v>
                </c:pt>
                <c:pt idx="3587">
                  <c:v>12131.9</c:v>
                </c:pt>
                <c:pt idx="3588">
                  <c:v>10527.2</c:v>
                </c:pt>
                <c:pt idx="3589">
                  <c:v>8899.4</c:v>
                </c:pt>
                <c:pt idx="3590">
                  <c:v>8612.2000000000007</c:v>
                </c:pt>
                <c:pt idx="3591">
                  <c:v>8077</c:v>
                </c:pt>
                <c:pt idx="3592">
                  <c:v>8266.2999999999993</c:v>
                </c:pt>
                <c:pt idx="3593">
                  <c:v>9361.2000000000007</c:v>
                </c:pt>
                <c:pt idx="3594">
                  <c:v>10678.4</c:v>
                </c:pt>
                <c:pt idx="3595">
                  <c:v>12838.9</c:v>
                </c:pt>
                <c:pt idx="3596">
                  <c:v>12668.2</c:v>
                </c:pt>
                <c:pt idx="3597">
                  <c:v>13130.1</c:v>
                </c:pt>
                <c:pt idx="3598">
                  <c:v>14706</c:v>
                </c:pt>
                <c:pt idx="3599">
                  <c:v>17875</c:v>
                </c:pt>
                <c:pt idx="3600">
                  <c:v>20085.900000000001</c:v>
                </c:pt>
                <c:pt idx="3601">
                  <c:v>22606.9</c:v>
                </c:pt>
                <c:pt idx="3602">
                  <c:v>24210.9</c:v>
                </c:pt>
                <c:pt idx="3603">
                  <c:v>24310.9</c:v>
                </c:pt>
                <c:pt idx="3604">
                  <c:v>23745.8</c:v>
                </c:pt>
                <c:pt idx="3605">
                  <c:v>22722.799999999999</c:v>
                </c:pt>
                <c:pt idx="3606">
                  <c:v>21555.9</c:v>
                </c:pt>
                <c:pt idx="3607">
                  <c:v>18723.900000000001</c:v>
                </c:pt>
                <c:pt idx="3608">
                  <c:v>17654.900000000001</c:v>
                </c:pt>
                <c:pt idx="3609">
                  <c:v>16407.400000000001</c:v>
                </c:pt>
                <c:pt idx="3610">
                  <c:v>12682.4</c:v>
                </c:pt>
                <c:pt idx="3611">
                  <c:v>9352.7000000000007</c:v>
                </c:pt>
                <c:pt idx="3612">
                  <c:v>8353</c:v>
                </c:pt>
                <c:pt idx="3613">
                  <c:v>6923</c:v>
                </c:pt>
                <c:pt idx="3614">
                  <c:v>5270</c:v>
                </c:pt>
                <c:pt idx="3615">
                  <c:v>4450</c:v>
                </c:pt>
                <c:pt idx="3616">
                  <c:v>4311</c:v>
                </c:pt>
                <c:pt idx="3617">
                  <c:v>6177.4</c:v>
                </c:pt>
                <c:pt idx="3618">
                  <c:v>8633</c:v>
                </c:pt>
                <c:pt idx="3619">
                  <c:v>11052.3</c:v>
                </c:pt>
                <c:pt idx="3620">
                  <c:v>12082.1</c:v>
                </c:pt>
                <c:pt idx="3621">
                  <c:v>13179</c:v>
                </c:pt>
                <c:pt idx="3622">
                  <c:v>14286.1</c:v>
                </c:pt>
                <c:pt idx="3623">
                  <c:v>17363.2</c:v>
                </c:pt>
                <c:pt idx="3624">
                  <c:v>21048.9</c:v>
                </c:pt>
                <c:pt idx="3625">
                  <c:v>23039.9</c:v>
                </c:pt>
                <c:pt idx="3626">
                  <c:v>24441.9</c:v>
                </c:pt>
                <c:pt idx="3627">
                  <c:v>25403.8</c:v>
                </c:pt>
                <c:pt idx="3628">
                  <c:v>25207.8</c:v>
                </c:pt>
                <c:pt idx="3629">
                  <c:v>23727.8</c:v>
                </c:pt>
                <c:pt idx="3630">
                  <c:v>23107.9</c:v>
                </c:pt>
                <c:pt idx="3631">
                  <c:v>20416.900000000001</c:v>
                </c:pt>
                <c:pt idx="3632">
                  <c:v>19704.900000000001</c:v>
                </c:pt>
                <c:pt idx="3633">
                  <c:v>18731.900000000001</c:v>
                </c:pt>
                <c:pt idx="3634">
                  <c:v>13173.5</c:v>
                </c:pt>
                <c:pt idx="3635">
                  <c:v>10201</c:v>
                </c:pt>
                <c:pt idx="3636">
                  <c:v>9512.4</c:v>
                </c:pt>
                <c:pt idx="3637">
                  <c:v>8673.2000000000007</c:v>
                </c:pt>
                <c:pt idx="3638">
                  <c:v>8925.4</c:v>
                </c:pt>
                <c:pt idx="3639">
                  <c:v>9051.7999999999993</c:v>
                </c:pt>
                <c:pt idx="3640">
                  <c:v>10366.700000000001</c:v>
                </c:pt>
                <c:pt idx="3641">
                  <c:v>12535.2</c:v>
                </c:pt>
                <c:pt idx="3642">
                  <c:v>13794.3</c:v>
                </c:pt>
                <c:pt idx="3643">
                  <c:v>13839.2</c:v>
                </c:pt>
                <c:pt idx="3644">
                  <c:v>13533.8</c:v>
                </c:pt>
                <c:pt idx="3645">
                  <c:v>12717.5</c:v>
                </c:pt>
                <c:pt idx="3646">
                  <c:v>13907.9</c:v>
                </c:pt>
                <c:pt idx="3647">
                  <c:v>15890.2</c:v>
                </c:pt>
                <c:pt idx="3648">
                  <c:v>17510.5</c:v>
                </c:pt>
                <c:pt idx="3649">
                  <c:v>21491.200000000001</c:v>
                </c:pt>
                <c:pt idx="3650">
                  <c:v>22268.2</c:v>
                </c:pt>
                <c:pt idx="3651">
                  <c:v>24418.1</c:v>
                </c:pt>
                <c:pt idx="3652">
                  <c:v>24820.1</c:v>
                </c:pt>
                <c:pt idx="3653">
                  <c:v>25388.1</c:v>
                </c:pt>
                <c:pt idx="3654">
                  <c:v>24859.200000000001</c:v>
                </c:pt>
                <c:pt idx="3655">
                  <c:v>23223.200000000001</c:v>
                </c:pt>
                <c:pt idx="3656">
                  <c:v>21524.2</c:v>
                </c:pt>
                <c:pt idx="3657">
                  <c:v>19482.2</c:v>
                </c:pt>
                <c:pt idx="3658">
                  <c:v>15469.8</c:v>
                </c:pt>
                <c:pt idx="3659">
                  <c:v>13783.9</c:v>
                </c:pt>
                <c:pt idx="3660">
                  <c:v>11116.3</c:v>
                </c:pt>
                <c:pt idx="3661">
                  <c:v>10082.700000000001</c:v>
                </c:pt>
                <c:pt idx="3662">
                  <c:v>9466.1</c:v>
                </c:pt>
                <c:pt idx="3663">
                  <c:v>9521.7999999999993</c:v>
                </c:pt>
                <c:pt idx="3664">
                  <c:v>9784.1</c:v>
                </c:pt>
                <c:pt idx="3665">
                  <c:v>10446.299999999999</c:v>
                </c:pt>
                <c:pt idx="3666">
                  <c:v>12099.7</c:v>
                </c:pt>
                <c:pt idx="3667">
                  <c:v>13408.4</c:v>
                </c:pt>
                <c:pt idx="3668">
                  <c:v>13045.5</c:v>
                </c:pt>
                <c:pt idx="3669">
                  <c:v>12814.2</c:v>
                </c:pt>
                <c:pt idx="3670">
                  <c:v>14058.2</c:v>
                </c:pt>
                <c:pt idx="3671">
                  <c:v>15158.2</c:v>
                </c:pt>
                <c:pt idx="3672">
                  <c:v>15641.2</c:v>
                </c:pt>
                <c:pt idx="3673">
                  <c:v>17033.2</c:v>
                </c:pt>
                <c:pt idx="3674">
                  <c:v>19529.2</c:v>
                </c:pt>
                <c:pt idx="3675">
                  <c:v>21932.2</c:v>
                </c:pt>
                <c:pt idx="3676">
                  <c:v>23255.200000000001</c:v>
                </c:pt>
                <c:pt idx="3677">
                  <c:v>23604.2</c:v>
                </c:pt>
                <c:pt idx="3678">
                  <c:v>23420.2</c:v>
                </c:pt>
                <c:pt idx="3679">
                  <c:v>22462.2</c:v>
                </c:pt>
                <c:pt idx="3680">
                  <c:v>21586.2</c:v>
                </c:pt>
                <c:pt idx="3681">
                  <c:v>21080.3</c:v>
                </c:pt>
                <c:pt idx="3682">
                  <c:v>19462.3</c:v>
                </c:pt>
                <c:pt idx="3683">
                  <c:v>15604.3</c:v>
                </c:pt>
                <c:pt idx="3684">
                  <c:v>12352.4</c:v>
                </c:pt>
                <c:pt idx="3685">
                  <c:v>9634.4</c:v>
                </c:pt>
                <c:pt idx="3686">
                  <c:v>8173.6</c:v>
                </c:pt>
                <c:pt idx="3687">
                  <c:v>7358</c:v>
                </c:pt>
                <c:pt idx="3688">
                  <c:v>6920.4</c:v>
                </c:pt>
                <c:pt idx="3689">
                  <c:v>6998.4</c:v>
                </c:pt>
                <c:pt idx="3690">
                  <c:v>7556.8</c:v>
                </c:pt>
                <c:pt idx="3691">
                  <c:v>10442.299999999999</c:v>
                </c:pt>
                <c:pt idx="3692">
                  <c:v>12135.3</c:v>
                </c:pt>
                <c:pt idx="3693">
                  <c:v>13103.3</c:v>
                </c:pt>
                <c:pt idx="3694">
                  <c:v>15445.2</c:v>
                </c:pt>
                <c:pt idx="3695">
                  <c:v>16274.2</c:v>
                </c:pt>
                <c:pt idx="3696">
                  <c:v>17393.2</c:v>
                </c:pt>
                <c:pt idx="3697">
                  <c:v>20578.2</c:v>
                </c:pt>
                <c:pt idx="3698">
                  <c:v>24803.1</c:v>
                </c:pt>
                <c:pt idx="3699">
                  <c:v>26426.1</c:v>
                </c:pt>
                <c:pt idx="3700">
                  <c:v>23883.1</c:v>
                </c:pt>
                <c:pt idx="3701">
                  <c:v>22912.1</c:v>
                </c:pt>
                <c:pt idx="3702">
                  <c:v>20667.099999999999</c:v>
                </c:pt>
                <c:pt idx="3703">
                  <c:v>18274.2</c:v>
                </c:pt>
                <c:pt idx="3704">
                  <c:v>17861.2</c:v>
                </c:pt>
                <c:pt idx="3705">
                  <c:v>15948.1</c:v>
                </c:pt>
                <c:pt idx="3706">
                  <c:v>14044.1</c:v>
                </c:pt>
                <c:pt idx="3707">
                  <c:v>13859.3</c:v>
                </c:pt>
                <c:pt idx="3708">
                  <c:v>13785</c:v>
                </c:pt>
                <c:pt idx="3709">
                  <c:v>12569.5</c:v>
                </c:pt>
                <c:pt idx="3710">
                  <c:v>11514.4</c:v>
                </c:pt>
                <c:pt idx="3711">
                  <c:v>11063.1</c:v>
                </c:pt>
                <c:pt idx="3712">
                  <c:v>10904.7</c:v>
                </c:pt>
                <c:pt idx="3713">
                  <c:v>10937.3</c:v>
                </c:pt>
                <c:pt idx="3714">
                  <c:v>10872.4</c:v>
                </c:pt>
                <c:pt idx="3715">
                  <c:v>10677.5</c:v>
                </c:pt>
                <c:pt idx="3716">
                  <c:v>11778.2</c:v>
                </c:pt>
                <c:pt idx="3717">
                  <c:v>12737.2</c:v>
                </c:pt>
                <c:pt idx="3718">
                  <c:v>14363.2</c:v>
                </c:pt>
                <c:pt idx="3719">
                  <c:v>17077.2</c:v>
                </c:pt>
                <c:pt idx="3720">
                  <c:v>19584.2</c:v>
                </c:pt>
                <c:pt idx="3721">
                  <c:v>21544.3</c:v>
                </c:pt>
                <c:pt idx="3722">
                  <c:v>24052.6</c:v>
                </c:pt>
                <c:pt idx="3723">
                  <c:v>24513.599999999999</c:v>
                </c:pt>
                <c:pt idx="3724">
                  <c:v>23005.200000000001</c:v>
                </c:pt>
                <c:pt idx="3725">
                  <c:v>20644.099999999999</c:v>
                </c:pt>
                <c:pt idx="3726">
                  <c:v>19096.8</c:v>
                </c:pt>
                <c:pt idx="3727">
                  <c:v>17557</c:v>
                </c:pt>
                <c:pt idx="3728">
                  <c:v>15435.2</c:v>
                </c:pt>
                <c:pt idx="3729">
                  <c:v>15565.8</c:v>
                </c:pt>
                <c:pt idx="3730">
                  <c:v>11708.1</c:v>
                </c:pt>
                <c:pt idx="3731">
                  <c:v>10021.200000000001</c:v>
                </c:pt>
                <c:pt idx="3732">
                  <c:v>7923.4</c:v>
                </c:pt>
                <c:pt idx="3733">
                  <c:v>6543.1</c:v>
                </c:pt>
                <c:pt idx="3734">
                  <c:v>4797.6000000000004</c:v>
                </c:pt>
                <c:pt idx="3735">
                  <c:v>4415</c:v>
                </c:pt>
                <c:pt idx="3736">
                  <c:v>4323.1000000000004</c:v>
                </c:pt>
                <c:pt idx="3737">
                  <c:v>5566.3</c:v>
                </c:pt>
                <c:pt idx="3738">
                  <c:v>8043.1</c:v>
                </c:pt>
                <c:pt idx="3739">
                  <c:v>9590.7000000000007</c:v>
                </c:pt>
                <c:pt idx="3740">
                  <c:v>10055.299999999999</c:v>
                </c:pt>
                <c:pt idx="3741">
                  <c:v>12877.2</c:v>
                </c:pt>
                <c:pt idx="3742">
                  <c:v>13518.2</c:v>
                </c:pt>
                <c:pt idx="3743">
                  <c:v>14158.2</c:v>
                </c:pt>
                <c:pt idx="3744">
                  <c:v>16395.2</c:v>
                </c:pt>
                <c:pt idx="3745">
                  <c:v>19920.2</c:v>
                </c:pt>
                <c:pt idx="3746">
                  <c:v>21765.200000000001</c:v>
                </c:pt>
                <c:pt idx="3747">
                  <c:v>23942.1</c:v>
                </c:pt>
                <c:pt idx="3748">
                  <c:v>24332.1</c:v>
                </c:pt>
                <c:pt idx="3749">
                  <c:v>22941.599999999999</c:v>
                </c:pt>
                <c:pt idx="3750">
                  <c:v>21560.2</c:v>
                </c:pt>
                <c:pt idx="3751">
                  <c:v>19659.2</c:v>
                </c:pt>
                <c:pt idx="3752">
                  <c:v>18816.2</c:v>
                </c:pt>
                <c:pt idx="3753">
                  <c:v>16979.2</c:v>
                </c:pt>
                <c:pt idx="3754">
                  <c:v>14772.3</c:v>
                </c:pt>
                <c:pt idx="3755">
                  <c:v>11018.4</c:v>
                </c:pt>
                <c:pt idx="3756">
                  <c:v>8862.9</c:v>
                </c:pt>
                <c:pt idx="3757">
                  <c:v>7658.2</c:v>
                </c:pt>
                <c:pt idx="3758">
                  <c:v>6556.6</c:v>
                </c:pt>
                <c:pt idx="3759">
                  <c:v>5869.4</c:v>
                </c:pt>
                <c:pt idx="3760">
                  <c:v>6746.2</c:v>
                </c:pt>
                <c:pt idx="3761">
                  <c:v>8336.7999999999993</c:v>
                </c:pt>
                <c:pt idx="3762">
                  <c:v>10578.3</c:v>
                </c:pt>
                <c:pt idx="3763">
                  <c:v>12200.6</c:v>
                </c:pt>
                <c:pt idx="3764">
                  <c:v>12510.8</c:v>
                </c:pt>
                <c:pt idx="3765">
                  <c:v>13515.6</c:v>
                </c:pt>
                <c:pt idx="3766">
                  <c:v>14296.7</c:v>
                </c:pt>
                <c:pt idx="3767">
                  <c:v>16351.5</c:v>
                </c:pt>
                <c:pt idx="3768">
                  <c:v>17158.2</c:v>
                </c:pt>
                <c:pt idx="3769">
                  <c:v>19906.2</c:v>
                </c:pt>
                <c:pt idx="3770">
                  <c:v>21680.2</c:v>
                </c:pt>
                <c:pt idx="3771">
                  <c:v>22382.2</c:v>
                </c:pt>
                <c:pt idx="3772">
                  <c:v>21544.1</c:v>
                </c:pt>
                <c:pt idx="3773">
                  <c:v>19402.599999999999</c:v>
                </c:pt>
                <c:pt idx="3774">
                  <c:v>18781.2</c:v>
                </c:pt>
                <c:pt idx="3775">
                  <c:v>17495.2</c:v>
                </c:pt>
                <c:pt idx="3776">
                  <c:v>15970.2</c:v>
                </c:pt>
                <c:pt idx="3777">
                  <c:v>15694</c:v>
                </c:pt>
                <c:pt idx="3778">
                  <c:v>12724.8</c:v>
                </c:pt>
                <c:pt idx="3779">
                  <c:v>12501.4</c:v>
                </c:pt>
                <c:pt idx="3780">
                  <c:v>9648.2000000000007</c:v>
                </c:pt>
                <c:pt idx="3781">
                  <c:v>7848.8</c:v>
                </c:pt>
                <c:pt idx="3782">
                  <c:v>7641.4</c:v>
                </c:pt>
                <c:pt idx="3783">
                  <c:v>6518.2</c:v>
                </c:pt>
                <c:pt idx="3784">
                  <c:v>7769.8</c:v>
                </c:pt>
                <c:pt idx="3785">
                  <c:v>10013.799999999999</c:v>
                </c:pt>
                <c:pt idx="3786">
                  <c:v>13674</c:v>
                </c:pt>
                <c:pt idx="3787">
                  <c:v>14287</c:v>
                </c:pt>
                <c:pt idx="3788">
                  <c:v>13818.4</c:v>
                </c:pt>
                <c:pt idx="3789">
                  <c:v>14229</c:v>
                </c:pt>
                <c:pt idx="3790">
                  <c:v>16303.4</c:v>
                </c:pt>
                <c:pt idx="3791">
                  <c:v>17011.2</c:v>
                </c:pt>
                <c:pt idx="3792">
                  <c:v>17992.2</c:v>
                </c:pt>
                <c:pt idx="3793">
                  <c:v>21370.2</c:v>
                </c:pt>
                <c:pt idx="3794">
                  <c:v>21971.200000000001</c:v>
                </c:pt>
                <c:pt idx="3795">
                  <c:v>23191.1</c:v>
                </c:pt>
                <c:pt idx="3796">
                  <c:v>22741.1</c:v>
                </c:pt>
                <c:pt idx="3797">
                  <c:v>20588.099999999999</c:v>
                </c:pt>
                <c:pt idx="3798">
                  <c:v>18331.099999999999</c:v>
                </c:pt>
                <c:pt idx="3799">
                  <c:v>15603.2</c:v>
                </c:pt>
                <c:pt idx="3800">
                  <c:v>13073.2</c:v>
                </c:pt>
                <c:pt idx="3801">
                  <c:v>13564.2</c:v>
                </c:pt>
                <c:pt idx="3802">
                  <c:v>13242.3</c:v>
                </c:pt>
                <c:pt idx="3803">
                  <c:v>12040.4</c:v>
                </c:pt>
                <c:pt idx="3804">
                  <c:v>11797.1</c:v>
                </c:pt>
                <c:pt idx="3805">
                  <c:v>9094.7000000000007</c:v>
                </c:pt>
                <c:pt idx="3806">
                  <c:v>7779.1</c:v>
                </c:pt>
                <c:pt idx="3807">
                  <c:v>7083</c:v>
                </c:pt>
                <c:pt idx="3808">
                  <c:v>7598.9</c:v>
                </c:pt>
                <c:pt idx="3809">
                  <c:v>9083.1</c:v>
                </c:pt>
                <c:pt idx="3810">
                  <c:v>10562.8</c:v>
                </c:pt>
                <c:pt idx="3811">
                  <c:v>10987.5</c:v>
                </c:pt>
                <c:pt idx="3812">
                  <c:v>12184.4</c:v>
                </c:pt>
                <c:pt idx="3813">
                  <c:v>11515.5</c:v>
                </c:pt>
                <c:pt idx="3814">
                  <c:v>13562.2</c:v>
                </c:pt>
                <c:pt idx="3815">
                  <c:v>14559.2</c:v>
                </c:pt>
                <c:pt idx="3816">
                  <c:v>14442.2</c:v>
                </c:pt>
                <c:pt idx="3817">
                  <c:v>16905.099999999999</c:v>
                </c:pt>
                <c:pt idx="3818">
                  <c:v>18978.099999999999</c:v>
                </c:pt>
                <c:pt idx="3819">
                  <c:v>20432.099999999999</c:v>
                </c:pt>
                <c:pt idx="3820">
                  <c:v>19791.099999999999</c:v>
                </c:pt>
                <c:pt idx="3821">
                  <c:v>19099</c:v>
                </c:pt>
                <c:pt idx="3822">
                  <c:v>18225.099999999999</c:v>
                </c:pt>
                <c:pt idx="3823">
                  <c:v>16445.2</c:v>
                </c:pt>
                <c:pt idx="3824">
                  <c:v>14715.2</c:v>
                </c:pt>
                <c:pt idx="3825">
                  <c:v>14715.2</c:v>
                </c:pt>
                <c:pt idx="3826">
                  <c:v>12209.3</c:v>
                </c:pt>
                <c:pt idx="3827">
                  <c:v>11060.2</c:v>
                </c:pt>
                <c:pt idx="3828">
                  <c:v>9290.6</c:v>
                </c:pt>
                <c:pt idx="3829">
                  <c:v>9833.2999999999993</c:v>
                </c:pt>
                <c:pt idx="3830">
                  <c:v>10733.9</c:v>
                </c:pt>
                <c:pt idx="3831">
                  <c:v>10673.6</c:v>
                </c:pt>
                <c:pt idx="3832">
                  <c:v>10932.2</c:v>
                </c:pt>
                <c:pt idx="3833">
                  <c:v>12198.4</c:v>
                </c:pt>
                <c:pt idx="3834">
                  <c:v>12274.7</c:v>
                </c:pt>
                <c:pt idx="3835">
                  <c:v>12064.3</c:v>
                </c:pt>
                <c:pt idx="3836">
                  <c:v>12673.4</c:v>
                </c:pt>
                <c:pt idx="3837">
                  <c:v>12861.5</c:v>
                </c:pt>
                <c:pt idx="3838">
                  <c:v>15631.2</c:v>
                </c:pt>
                <c:pt idx="3839">
                  <c:v>17510.2</c:v>
                </c:pt>
                <c:pt idx="3840">
                  <c:v>17624.2</c:v>
                </c:pt>
                <c:pt idx="3841">
                  <c:v>19383.2</c:v>
                </c:pt>
                <c:pt idx="3842">
                  <c:v>21445.1</c:v>
                </c:pt>
                <c:pt idx="3843">
                  <c:v>22090.1</c:v>
                </c:pt>
                <c:pt idx="3844">
                  <c:v>22207.1</c:v>
                </c:pt>
                <c:pt idx="3845">
                  <c:v>22394.7</c:v>
                </c:pt>
                <c:pt idx="3846">
                  <c:v>22265.200000000001</c:v>
                </c:pt>
                <c:pt idx="3847">
                  <c:v>21302.2</c:v>
                </c:pt>
                <c:pt idx="3848">
                  <c:v>21143.200000000001</c:v>
                </c:pt>
                <c:pt idx="3849">
                  <c:v>20171.2</c:v>
                </c:pt>
                <c:pt idx="3850">
                  <c:v>17889.2</c:v>
                </c:pt>
                <c:pt idx="3851">
                  <c:v>15338.2</c:v>
                </c:pt>
                <c:pt idx="3852">
                  <c:v>12527.7</c:v>
                </c:pt>
                <c:pt idx="3853">
                  <c:v>9788.1</c:v>
                </c:pt>
                <c:pt idx="3854">
                  <c:v>8640.2999999999993</c:v>
                </c:pt>
                <c:pt idx="3855">
                  <c:v>8613.5</c:v>
                </c:pt>
                <c:pt idx="3856">
                  <c:v>8630.2000000000007</c:v>
                </c:pt>
                <c:pt idx="3857">
                  <c:v>8898.6</c:v>
                </c:pt>
                <c:pt idx="3858">
                  <c:v>11086.4</c:v>
                </c:pt>
                <c:pt idx="3859">
                  <c:v>13636.9</c:v>
                </c:pt>
                <c:pt idx="3860">
                  <c:v>13690</c:v>
                </c:pt>
                <c:pt idx="3861">
                  <c:v>13996.2</c:v>
                </c:pt>
                <c:pt idx="3862">
                  <c:v>15897.2</c:v>
                </c:pt>
                <c:pt idx="3863">
                  <c:v>15019.2</c:v>
                </c:pt>
                <c:pt idx="3864">
                  <c:v>16602.2</c:v>
                </c:pt>
                <c:pt idx="3865">
                  <c:v>18813.2</c:v>
                </c:pt>
                <c:pt idx="3866">
                  <c:v>20890.2</c:v>
                </c:pt>
                <c:pt idx="3867">
                  <c:v>21709.200000000001</c:v>
                </c:pt>
                <c:pt idx="3868">
                  <c:v>21788.2</c:v>
                </c:pt>
                <c:pt idx="3869">
                  <c:v>20811.099999999999</c:v>
                </c:pt>
                <c:pt idx="3870">
                  <c:v>19785.2</c:v>
                </c:pt>
                <c:pt idx="3871">
                  <c:v>17859.2</c:v>
                </c:pt>
                <c:pt idx="3872">
                  <c:v>17596.2</c:v>
                </c:pt>
                <c:pt idx="3873">
                  <c:v>18621.2</c:v>
                </c:pt>
                <c:pt idx="3874">
                  <c:v>16251.4</c:v>
                </c:pt>
                <c:pt idx="3875">
                  <c:v>15341.7</c:v>
                </c:pt>
                <c:pt idx="3876">
                  <c:v>12439.9</c:v>
                </c:pt>
                <c:pt idx="3877">
                  <c:v>11382.2</c:v>
                </c:pt>
                <c:pt idx="3878">
                  <c:v>10193</c:v>
                </c:pt>
                <c:pt idx="3879">
                  <c:v>8667.7999999999993</c:v>
                </c:pt>
                <c:pt idx="3880">
                  <c:v>7942.6</c:v>
                </c:pt>
                <c:pt idx="3881">
                  <c:v>8044.8</c:v>
                </c:pt>
                <c:pt idx="3882">
                  <c:v>9330.9</c:v>
                </c:pt>
                <c:pt idx="3883">
                  <c:v>9965.1</c:v>
                </c:pt>
                <c:pt idx="3884">
                  <c:v>11822.3</c:v>
                </c:pt>
                <c:pt idx="3885">
                  <c:v>12476.2</c:v>
                </c:pt>
                <c:pt idx="3886">
                  <c:v>15041.3</c:v>
                </c:pt>
                <c:pt idx="3887">
                  <c:v>18078.2</c:v>
                </c:pt>
                <c:pt idx="3888">
                  <c:v>17888.2</c:v>
                </c:pt>
                <c:pt idx="3889">
                  <c:v>19861.2</c:v>
                </c:pt>
                <c:pt idx="3890">
                  <c:v>21623.200000000001</c:v>
                </c:pt>
                <c:pt idx="3891">
                  <c:v>22751.200000000001</c:v>
                </c:pt>
                <c:pt idx="3892">
                  <c:v>21926.2</c:v>
                </c:pt>
                <c:pt idx="3893">
                  <c:v>20122.3</c:v>
                </c:pt>
                <c:pt idx="3894">
                  <c:v>18569.2</c:v>
                </c:pt>
                <c:pt idx="3895">
                  <c:v>16986.2</c:v>
                </c:pt>
                <c:pt idx="3896">
                  <c:v>16504.2</c:v>
                </c:pt>
                <c:pt idx="3897">
                  <c:v>17788.3</c:v>
                </c:pt>
                <c:pt idx="3898">
                  <c:v>15210</c:v>
                </c:pt>
                <c:pt idx="3899">
                  <c:v>12211.7</c:v>
                </c:pt>
                <c:pt idx="3900">
                  <c:v>12520.3</c:v>
                </c:pt>
                <c:pt idx="3901">
                  <c:v>11828.9</c:v>
                </c:pt>
                <c:pt idx="3902">
                  <c:v>11288.7</c:v>
                </c:pt>
                <c:pt idx="3903">
                  <c:v>10369.299999999999</c:v>
                </c:pt>
                <c:pt idx="3904">
                  <c:v>10396.700000000001</c:v>
                </c:pt>
                <c:pt idx="3905">
                  <c:v>12711</c:v>
                </c:pt>
                <c:pt idx="3906">
                  <c:v>13667.4</c:v>
                </c:pt>
                <c:pt idx="3907">
                  <c:v>12852</c:v>
                </c:pt>
                <c:pt idx="3908">
                  <c:v>11003.6</c:v>
                </c:pt>
                <c:pt idx="3909">
                  <c:v>11497</c:v>
                </c:pt>
                <c:pt idx="3910">
                  <c:v>13871.2</c:v>
                </c:pt>
                <c:pt idx="3911">
                  <c:v>14601.2</c:v>
                </c:pt>
                <c:pt idx="3912">
                  <c:v>14635.2</c:v>
                </c:pt>
                <c:pt idx="3913">
                  <c:v>16888.2</c:v>
                </c:pt>
                <c:pt idx="3914">
                  <c:v>20401.099999999999</c:v>
                </c:pt>
                <c:pt idx="3915">
                  <c:v>21851.1</c:v>
                </c:pt>
                <c:pt idx="3916">
                  <c:v>21785.1</c:v>
                </c:pt>
                <c:pt idx="3917">
                  <c:v>19656.2</c:v>
                </c:pt>
                <c:pt idx="3918">
                  <c:v>17406.099999999999</c:v>
                </c:pt>
                <c:pt idx="3919">
                  <c:v>15294.2</c:v>
                </c:pt>
                <c:pt idx="3920">
                  <c:v>14780.2</c:v>
                </c:pt>
                <c:pt idx="3921">
                  <c:v>13676.2</c:v>
                </c:pt>
                <c:pt idx="3922">
                  <c:v>10916.2</c:v>
                </c:pt>
                <c:pt idx="3923">
                  <c:v>9109.7999999999993</c:v>
                </c:pt>
                <c:pt idx="3924">
                  <c:v>8524.6</c:v>
                </c:pt>
                <c:pt idx="3925">
                  <c:v>7300.2</c:v>
                </c:pt>
                <c:pt idx="3926">
                  <c:v>7082.1</c:v>
                </c:pt>
                <c:pt idx="3927">
                  <c:v>6465</c:v>
                </c:pt>
                <c:pt idx="3928">
                  <c:v>7087</c:v>
                </c:pt>
                <c:pt idx="3929">
                  <c:v>8643.7000000000007</c:v>
                </c:pt>
                <c:pt idx="3930">
                  <c:v>9390.4</c:v>
                </c:pt>
                <c:pt idx="3931">
                  <c:v>10609.6</c:v>
                </c:pt>
                <c:pt idx="3932">
                  <c:v>10873.5</c:v>
                </c:pt>
                <c:pt idx="3933">
                  <c:v>10885.2</c:v>
                </c:pt>
                <c:pt idx="3934">
                  <c:v>12364.2</c:v>
                </c:pt>
                <c:pt idx="3935">
                  <c:v>11809.2</c:v>
                </c:pt>
                <c:pt idx="3936">
                  <c:v>13509.1</c:v>
                </c:pt>
                <c:pt idx="3937">
                  <c:v>16302.1</c:v>
                </c:pt>
                <c:pt idx="3938">
                  <c:v>18836.099999999999</c:v>
                </c:pt>
                <c:pt idx="3939">
                  <c:v>20604.099999999999</c:v>
                </c:pt>
                <c:pt idx="3940">
                  <c:v>21094.1</c:v>
                </c:pt>
                <c:pt idx="3941">
                  <c:v>19065.900000000001</c:v>
                </c:pt>
                <c:pt idx="3942">
                  <c:v>17450.099999999999</c:v>
                </c:pt>
                <c:pt idx="3943">
                  <c:v>13117.2</c:v>
                </c:pt>
                <c:pt idx="3944">
                  <c:v>12117.2</c:v>
                </c:pt>
                <c:pt idx="3945">
                  <c:v>12530.2</c:v>
                </c:pt>
                <c:pt idx="3946">
                  <c:v>12743</c:v>
                </c:pt>
                <c:pt idx="3947">
                  <c:v>10625.2</c:v>
                </c:pt>
                <c:pt idx="3948">
                  <c:v>10256.4</c:v>
                </c:pt>
                <c:pt idx="3949">
                  <c:v>10432.1</c:v>
                </c:pt>
                <c:pt idx="3950">
                  <c:v>10418.299999999999</c:v>
                </c:pt>
                <c:pt idx="3951">
                  <c:v>10798.5</c:v>
                </c:pt>
                <c:pt idx="3952">
                  <c:v>10790.3</c:v>
                </c:pt>
                <c:pt idx="3953">
                  <c:v>10990.7</c:v>
                </c:pt>
                <c:pt idx="3954">
                  <c:v>10798.3</c:v>
                </c:pt>
                <c:pt idx="3955">
                  <c:v>11302.8</c:v>
                </c:pt>
                <c:pt idx="3956">
                  <c:v>11695.7</c:v>
                </c:pt>
                <c:pt idx="3957">
                  <c:v>12191.2</c:v>
                </c:pt>
                <c:pt idx="3958">
                  <c:v>14865.2</c:v>
                </c:pt>
                <c:pt idx="3959">
                  <c:v>15974.2</c:v>
                </c:pt>
                <c:pt idx="3960">
                  <c:v>17157.2</c:v>
                </c:pt>
                <c:pt idx="3961">
                  <c:v>18966.099999999999</c:v>
                </c:pt>
                <c:pt idx="3962">
                  <c:v>21104.1</c:v>
                </c:pt>
                <c:pt idx="3963">
                  <c:v>22473.1</c:v>
                </c:pt>
                <c:pt idx="3964">
                  <c:v>21811.1</c:v>
                </c:pt>
                <c:pt idx="3965">
                  <c:v>20081</c:v>
                </c:pt>
                <c:pt idx="3966">
                  <c:v>18883.099999999999</c:v>
                </c:pt>
                <c:pt idx="3967">
                  <c:v>17140.2</c:v>
                </c:pt>
                <c:pt idx="3968">
                  <c:v>16926.2</c:v>
                </c:pt>
                <c:pt idx="3969">
                  <c:v>16830.2</c:v>
                </c:pt>
                <c:pt idx="3970">
                  <c:v>13713.2</c:v>
                </c:pt>
                <c:pt idx="3971">
                  <c:v>12059.4</c:v>
                </c:pt>
                <c:pt idx="3972">
                  <c:v>11767.1</c:v>
                </c:pt>
                <c:pt idx="3973">
                  <c:v>10880.7</c:v>
                </c:pt>
                <c:pt idx="3974">
                  <c:v>10085.5</c:v>
                </c:pt>
                <c:pt idx="3975">
                  <c:v>9660.2999999999993</c:v>
                </c:pt>
                <c:pt idx="3976">
                  <c:v>10301.299999999999</c:v>
                </c:pt>
                <c:pt idx="3977">
                  <c:v>10166.5</c:v>
                </c:pt>
                <c:pt idx="3978">
                  <c:v>10996.6</c:v>
                </c:pt>
                <c:pt idx="3979">
                  <c:v>12554.6</c:v>
                </c:pt>
                <c:pt idx="3980">
                  <c:v>12444.2</c:v>
                </c:pt>
                <c:pt idx="3981">
                  <c:v>11499.6</c:v>
                </c:pt>
                <c:pt idx="3982">
                  <c:v>13630.2</c:v>
                </c:pt>
                <c:pt idx="3983">
                  <c:v>14162.2</c:v>
                </c:pt>
                <c:pt idx="3984">
                  <c:v>15966.2</c:v>
                </c:pt>
                <c:pt idx="3985">
                  <c:v>17679.2</c:v>
                </c:pt>
                <c:pt idx="3986">
                  <c:v>19515.099999999999</c:v>
                </c:pt>
                <c:pt idx="3987">
                  <c:v>20287.099999999999</c:v>
                </c:pt>
                <c:pt idx="3988">
                  <c:v>20509.099999999999</c:v>
                </c:pt>
                <c:pt idx="3989">
                  <c:v>20104.599999999999</c:v>
                </c:pt>
                <c:pt idx="3990">
                  <c:v>20362.099999999999</c:v>
                </c:pt>
                <c:pt idx="3991">
                  <c:v>19304.2</c:v>
                </c:pt>
                <c:pt idx="3992">
                  <c:v>18958.2</c:v>
                </c:pt>
                <c:pt idx="3993">
                  <c:v>18387.2</c:v>
                </c:pt>
                <c:pt idx="3994">
                  <c:v>16324.2</c:v>
                </c:pt>
                <c:pt idx="3995">
                  <c:v>14044.2</c:v>
                </c:pt>
                <c:pt idx="3996">
                  <c:v>13039.4</c:v>
                </c:pt>
                <c:pt idx="3997">
                  <c:v>12370.3</c:v>
                </c:pt>
                <c:pt idx="3998">
                  <c:v>12443.1</c:v>
                </c:pt>
                <c:pt idx="3999">
                  <c:v>12269.7</c:v>
                </c:pt>
                <c:pt idx="4000">
                  <c:v>12387.1</c:v>
                </c:pt>
                <c:pt idx="4001">
                  <c:v>11655.1</c:v>
                </c:pt>
                <c:pt idx="4002">
                  <c:v>11667.4</c:v>
                </c:pt>
                <c:pt idx="4003">
                  <c:v>12357.4</c:v>
                </c:pt>
                <c:pt idx="4004">
                  <c:v>10878.2</c:v>
                </c:pt>
                <c:pt idx="4005">
                  <c:v>10066.200000000001</c:v>
                </c:pt>
                <c:pt idx="4006">
                  <c:v>10921.2</c:v>
                </c:pt>
                <c:pt idx="4007">
                  <c:v>11618.2</c:v>
                </c:pt>
                <c:pt idx="4008">
                  <c:v>11991.2</c:v>
                </c:pt>
                <c:pt idx="4009">
                  <c:v>13030.1</c:v>
                </c:pt>
                <c:pt idx="4010">
                  <c:v>13648.1</c:v>
                </c:pt>
                <c:pt idx="4011">
                  <c:v>15371.1</c:v>
                </c:pt>
                <c:pt idx="4012">
                  <c:v>15365.1</c:v>
                </c:pt>
                <c:pt idx="4013">
                  <c:v>15289.4</c:v>
                </c:pt>
                <c:pt idx="4014">
                  <c:v>15835.1</c:v>
                </c:pt>
                <c:pt idx="4015">
                  <c:v>14282.2</c:v>
                </c:pt>
                <c:pt idx="4016">
                  <c:v>13077.2</c:v>
                </c:pt>
                <c:pt idx="4017">
                  <c:v>13006.2</c:v>
                </c:pt>
                <c:pt idx="4018">
                  <c:v>13088.2</c:v>
                </c:pt>
                <c:pt idx="4019">
                  <c:v>12641.2</c:v>
                </c:pt>
                <c:pt idx="4020">
                  <c:v>11253</c:v>
                </c:pt>
                <c:pt idx="4021">
                  <c:v>10619.4</c:v>
                </c:pt>
                <c:pt idx="4022">
                  <c:v>9478.4</c:v>
                </c:pt>
                <c:pt idx="4023">
                  <c:v>8899.2000000000007</c:v>
                </c:pt>
                <c:pt idx="4024">
                  <c:v>8780.2999999999993</c:v>
                </c:pt>
                <c:pt idx="4025">
                  <c:v>9111.5</c:v>
                </c:pt>
                <c:pt idx="4026">
                  <c:v>9017.6</c:v>
                </c:pt>
                <c:pt idx="4027">
                  <c:v>10125.200000000001</c:v>
                </c:pt>
                <c:pt idx="4028">
                  <c:v>9724.2000000000007</c:v>
                </c:pt>
                <c:pt idx="4029">
                  <c:v>9195.2000000000007</c:v>
                </c:pt>
                <c:pt idx="4030">
                  <c:v>10689.2</c:v>
                </c:pt>
                <c:pt idx="4031">
                  <c:v>11912.9</c:v>
                </c:pt>
                <c:pt idx="4032">
                  <c:v>11861.9</c:v>
                </c:pt>
                <c:pt idx="4033">
                  <c:v>13610.8</c:v>
                </c:pt>
                <c:pt idx="4034">
                  <c:v>15444.8</c:v>
                </c:pt>
                <c:pt idx="4035">
                  <c:v>16421.8</c:v>
                </c:pt>
                <c:pt idx="4036">
                  <c:v>16897.8</c:v>
                </c:pt>
                <c:pt idx="4037">
                  <c:v>15580.7</c:v>
                </c:pt>
                <c:pt idx="4038">
                  <c:v>14090.8</c:v>
                </c:pt>
                <c:pt idx="4039">
                  <c:v>13312.9</c:v>
                </c:pt>
                <c:pt idx="4040">
                  <c:v>12156.9</c:v>
                </c:pt>
                <c:pt idx="4041">
                  <c:v>10694.9</c:v>
                </c:pt>
                <c:pt idx="4042">
                  <c:v>8822.9</c:v>
                </c:pt>
                <c:pt idx="4043">
                  <c:v>8016.7</c:v>
                </c:pt>
                <c:pt idx="4044">
                  <c:v>7294.4</c:v>
                </c:pt>
                <c:pt idx="4045">
                  <c:v>7128.3</c:v>
                </c:pt>
                <c:pt idx="4046">
                  <c:v>7628.3</c:v>
                </c:pt>
                <c:pt idx="4047">
                  <c:v>7075.1</c:v>
                </c:pt>
                <c:pt idx="4048">
                  <c:v>7472.6</c:v>
                </c:pt>
                <c:pt idx="4049">
                  <c:v>9284.1</c:v>
                </c:pt>
                <c:pt idx="4050">
                  <c:v>10311.700000000001</c:v>
                </c:pt>
                <c:pt idx="4051">
                  <c:v>10520.2</c:v>
                </c:pt>
                <c:pt idx="4052">
                  <c:v>10062.9</c:v>
                </c:pt>
                <c:pt idx="4053">
                  <c:v>10526.9</c:v>
                </c:pt>
                <c:pt idx="4054">
                  <c:v>12468.9</c:v>
                </c:pt>
                <c:pt idx="4055">
                  <c:v>13443.9</c:v>
                </c:pt>
                <c:pt idx="4056">
                  <c:v>15021.9</c:v>
                </c:pt>
                <c:pt idx="4057">
                  <c:v>16553.8</c:v>
                </c:pt>
                <c:pt idx="4058">
                  <c:v>17911.8</c:v>
                </c:pt>
                <c:pt idx="4059">
                  <c:v>18346.8</c:v>
                </c:pt>
                <c:pt idx="4060">
                  <c:v>17427.8</c:v>
                </c:pt>
                <c:pt idx="4061">
                  <c:v>16352.5</c:v>
                </c:pt>
                <c:pt idx="4062">
                  <c:v>14773.8</c:v>
                </c:pt>
                <c:pt idx="4063">
                  <c:v>14010.9</c:v>
                </c:pt>
                <c:pt idx="4064">
                  <c:v>13597.9</c:v>
                </c:pt>
                <c:pt idx="4065">
                  <c:v>11502.9</c:v>
                </c:pt>
                <c:pt idx="4066">
                  <c:v>9890.2000000000007</c:v>
                </c:pt>
                <c:pt idx="4067">
                  <c:v>9653.2999999999993</c:v>
                </c:pt>
                <c:pt idx="4068">
                  <c:v>8911.2000000000007</c:v>
                </c:pt>
                <c:pt idx="4069">
                  <c:v>9228.6</c:v>
                </c:pt>
                <c:pt idx="4070">
                  <c:v>9804.2000000000007</c:v>
                </c:pt>
                <c:pt idx="4071">
                  <c:v>10045.6</c:v>
                </c:pt>
                <c:pt idx="4072">
                  <c:v>10505.2</c:v>
                </c:pt>
                <c:pt idx="4073">
                  <c:v>11404.4</c:v>
                </c:pt>
                <c:pt idx="4074">
                  <c:v>12172.9</c:v>
                </c:pt>
                <c:pt idx="4075">
                  <c:v>13770.7</c:v>
                </c:pt>
                <c:pt idx="4076">
                  <c:v>14459.9</c:v>
                </c:pt>
                <c:pt idx="4077">
                  <c:v>14136.9</c:v>
                </c:pt>
                <c:pt idx="4078">
                  <c:v>14964.9</c:v>
                </c:pt>
                <c:pt idx="4079">
                  <c:v>16266.9</c:v>
                </c:pt>
                <c:pt idx="4080">
                  <c:v>18473.900000000001</c:v>
                </c:pt>
                <c:pt idx="4081">
                  <c:v>19176.900000000001</c:v>
                </c:pt>
                <c:pt idx="4082">
                  <c:v>20031.8</c:v>
                </c:pt>
                <c:pt idx="4083">
                  <c:v>18770.8</c:v>
                </c:pt>
                <c:pt idx="4084">
                  <c:v>17030.8</c:v>
                </c:pt>
                <c:pt idx="4085">
                  <c:v>15581.3</c:v>
                </c:pt>
                <c:pt idx="4086">
                  <c:v>13540.8</c:v>
                </c:pt>
                <c:pt idx="4087">
                  <c:v>13134.9</c:v>
                </c:pt>
                <c:pt idx="4088">
                  <c:v>13894.9</c:v>
                </c:pt>
                <c:pt idx="4089">
                  <c:v>13694.9</c:v>
                </c:pt>
                <c:pt idx="4090">
                  <c:v>12746.9</c:v>
                </c:pt>
                <c:pt idx="4091">
                  <c:v>12024.2</c:v>
                </c:pt>
                <c:pt idx="4092">
                  <c:v>9579</c:v>
                </c:pt>
                <c:pt idx="4093">
                  <c:v>9000.4</c:v>
                </c:pt>
                <c:pt idx="4094">
                  <c:v>8355.6</c:v>
                </c:pt>
                <c:pt idx="4095">
                  <c:v>7691.3</c:v>
                </c:pt>
                <c:pt idx="4096">
                  <c:v>7681.8</c:v>
                </c:pt>
                <c:pt idx="4097">
                  <c:v>8300.6</c:v>
                </c:pt>
                <c:pt idx="4098">
                  <c:v>8858.2000000000007</c:v>
                </c:pt>
                <c:pt idx="4099">
                  <c:v>10072</c:v>
                </c:pt>
                <c:pt idx="4100">
                  <c:v>10896.9</c:v>
                </c:pt>
                <c:pt idx="4101">
                  <c:v>11157.9</c:v>
                </c:pt>
                <c:pt idx="4102">
                  <c:v>13180.9</c:v>
                </c:pt>
                <c:pt idx="4103">
                  <c:v>12143.2</c:v>
                </c:pt>
                <c:pt idx="4104">
                  <c:v>14183.2</c:v>
                </c:pt>
                <c:pt idx="4105">
                  <c:v>15951.2</c:v>
                </c:pt>
                <c:pt idx="4106">
                  <c:v>17653.099999999999</c:v>
                </c:pt>
                <c:pt idx="4107">
                  <c:v>17379.099999999999</c:v>
                </c:pt>
                <c:pt idx="4108">
                  <c:v>17319.099999999999</c:v>
                </c:pt>
                <c:pt idx="4109">
                  <c:v>15978.9</c:v>
                </c:pt>
                <c:pt idx="4110">
                  <c:v>15616.2</c:v>
                </c:pt>
                <c:pt idx="4111">
                  <c:v>15009.2</c:v>
                </c:pt>
                <c:pt idx="4112">
                  <c:v>15238.2</c:v>
                </c:pt>
                <c:pt idx="4113">
                  <c:v>13857.2</c:v>
                </c:pt>
                <c:pt idx="4114">
                  <c:v>12562.2</c:v>
                </c:pt>
                <c:pt idx="4115">
                  <c:v>12300.8</c:v>
                </c:pt>
                <c:pt idx="4116">
                  <c:v>12162.8</c:v>
                </c:pt>
                <c:pt idx="4117">
                  <c:v>11307.7</c:v>
                </c:pt>
                <c:pt idx="4118">
                  <c:v>9642.5</c:v>
                </c:pt>
                <c:pt idx="4119">
                  <c:v>8832.1</c:v>
                </c:pt>
                <c:pt idx="4120">
                  <c:v>8242.5</c:v>
                </c:pt>
                <c:pt idx="4121">
                  <c:v>7885.5</c:v>
                </c:pt>
                <c:pt idx="4122">
                  <c:v>7797.7</c:v>
                </c:pt>
                <c:pt idx="4123">
                  <c:v>8750.4</c:v>
                </c:pt>
                <c:pt idx="4124">
                  <c:v>9707.7999999999993</c:v>
                </c:pt>
                <c:pt idx="4125">
                  <c:v>11494.2</c:v>
                </c:pt>
                <c:pt idx="4126">
                  <c:v>13322.2</c:v>
                </c:pt>
                <c:pt idx="4127">
                  <c:v>16447.2</c:v>
                </c:pt>
                <c:pt idx="4128">
                  <c:v>18669.099999999999</c:v>
                </c:pt>
                <c:pt idx="4129">
                  <c:v>21753.1</c:v>
                </c:pt>
                <c:pt idx="4130">
                  <c:v>24370.1</c:v>
                </c:pt>
                <c:pt idx="4131">
                  <c:v>25393.1</c:v>
                </c:pt>
                <c:pt idx="4132">
                  <c:v>25791.1</c:v>
                </c:pt>
                <c:pt idx="4133">
                  <c:v>23041.7</c:v>
                </c:pt>
                <c:pt idx="4134">
                  <c:v>21989.1</c:v>
                </c:pt>
                <c:pt idx="4135">
                  <c:v>19404.2</c:v>
                </c:pt>
                <c:pt idx="4136">
                  <c:v>18495.2</c:v>
                </c:pt>
                <c:pt idx="4137">
                  <c:v>16555.3</c:v>
                </c:pt>
                <c:pt idx="4138">
                  <c:v>12194.4</c:v>
                </c:pt>
                <c:pt idx="4139">
                  <c:v>11978.4</c:v>
                </c:pt>
                <c:pt idx="4140">
                  <c:v>10581.6</c:v>
                </c:pt>
                <c:pt idx="4141">
                  <c:v>9993.2000000000007</c:v>
                </c:pt>
                <c:pt idx="4142">
                  <c:v>9236.7999999999993</c:v>
                </c:pt>
                <c:pt idx="4143">
                  <c:v>8980.4</c:v>
                </c:pt>
                <c:pt idx="4144">
                  <c:v>8749.4</c:v>
                </c:pt>
                <c:pt idx="4145">
                  <c:v>9554.9</c:v>
                </c:pt>
                <c:pt idx="4146">
                  <c:v>9879.2000000000007</c:v>
                </c:pt>
                <c:pt idx="4147">
                  <c:v>10788.4</c:v>
                </c:pt>
                <c:pt idx="4148">
                  <c:v>11458.3</c:v>
                </c:pt>
                <c:pt idx="4149">
                  <c:v>11537.4</c:v>
                </c:pt>
                <c:pt idx="4150">
                  <c:v>14032.8</c:v>
                </c:pt>
                <c:pt idx="4151">
                  <c:v>14622.2</c:v>
                </c:pt>
                <c:pt idx="4152">
                  <c:v>15588.2</c:v>
                </c:pt>
                <c:pt idx="4153">
                  <c:v>16952.2</c:v>
                </c:pt>
                <c:pt idx="4154">
                  <c:v>19476.2</c:v>
                </c:pt>
                <c:pt idx="4155">
                  <c:v>20847.099999999999</c:v>
                </c:pt>
                <c:pt idx="4156">
                  <c:v>22546.1</c:v>
                </c:pt>
                <c:pt idx="4157">
                  <c:v>19731</c:v>
                </c:pt>
                <c:pt idx="4158">
                  <c:v>19611.2</c:v>
                </c:pt>
                <c:pt idx="4159">
                  <c:v>20455.2</c:v>
                </c:pt>
                <c:pt idx="4160">
                  <c:v>20922.2</c:v>
                </c:pt>
                <c:pt idx="4161">
                  <c:v>20395.2</c:v>
                </c:pt>
                <c:pt idx="4162">
                  <c:v>18368.5</c:v>
                </c:pt>
                <c:pt idx="4163">
                  <c:v>16245.7</c:v>
                </c:pt>
                <c:pt idx="4164">
                  <c:v>13544.5</c:v>
                </c:pt>
                <c:pt idx="4165">
                  <c:v>11272.9</c:v>
                </c:pt>
                <c:pt idx="4166">
                  <c:v>8624.7000000000007</c:v>
                </c:pt>
                <c:pt idx="4167">
                  <c:v>7869.2</c:v>
                </c:pt>
                <c:pt idx="4168">
                  <c:v>7216.6</c:v>
                </c:pt>
                <c:pt idx="4169">
                  <c:v>7174.7</c:v>
                </c:pt>
                <c:pt idx="4170">
                  <c:v>8561.4</c:v>
                </c:pt>
                <c:pt idx="4171">
                  <c:v>9919.2999999999993</c:v>
                </c:pt>
                <c:pt idx="4172">
                  <c:v>10894.5</c:v>
                </c:pt>
                <c:pt idx="4173">
                  <c:v>11287.2</c:v>
                </c:pt>
                <c:pt idx="4174">
                  <c:v>13255.2</c:v>
                </c:pt>
                <c:pt idx="4175">
                  <c:v>14266.2</c:v>
                </c:pt>
                <c:pt idx="4176">
                  <c:v>16733.2</c:v>
                </c:pt>
                <c:pt idx="4177">
                  <c:v>19518.2</c:v>
                </c:pt>
                <c:pt idx="4178">
                  <c:v>20547.2</c:v>
                </c:pt>
                <c:pt idx="4179">
                  <c:v>22352.2</c:v>
                </c:pt>
                <c:pt idx="4180">
                  <c:v>22939.1</c:v>
                </c:pt>
                <c:pt idx="4181">
                  <c:v>23260.6</c:v>
                </c:pt>
                <c:pt idx="4182">
                  <c:v>22841.200000000001</c:v>
                </c:pt>
                <c:pt idx="4183">
                  <c:v>22023.200000000001</c:v>
                </c:pt>
                <c:pt idx="4184">
                  <c:v>21015.200000000001</c:v>
                </c:pt>
                <c:pt idx="4185">
                  <c:v>19737.3</c:v>
                </c:pt>
                <c:pt idx="4186">
                  <c:v>18464.599999999999</c:v>
                </c:pt>
                <c:pt idx="4187">
                  <c:v>16096.4</c:v>
                </c:pt>
                <c:pt idx="4188">
                  <c:v>12334.5</c:v>
                </c:pt>
                <c:pt idx="4189">
                  <c:v>10996.9</c:v>
                </c:pt>
                <c:pt idx="4190">
                  <c:v>10167.299999999999</c:v>
                </c:pt>
                <c:pt idx="4191">
                  <c:v>8148.5</c:v>
                </c:pt>
                <c:pt idx="4192">
                  <c:v>8294.9</c:v>
                </c:pt>
                <c:pt idx="4193">
                  <c:v>9585.7000000000007</c:v>
                </c:pt>
                <c:pt idx="4194">
                  <c:v>11796.5</c:v>
                </c:pt>
                <c:pt idx="4195">
                  <c:v>12164.5</c:v>
                </c:pt>
                <c:pt idx="4196">
                  <c:v>12717.7</c:v>
                </c:pt>
                <c:pt idx="4197">
                  <c:v>12511.3</c:v>
                </c:pt>
                <c:pt idx="4198">
                  <c:v>15110.4</c:v>
                </c:pt>
                <c:pt idx="4199">
                  <c:v>15060.3</c:v>
                </c:pt>
                <c:pt idx="4200">
                  <c:v>15525.9</c:v>
                </c:pt>
                <c:pt idx="4201">
                  <c:v>18000.900000000001</c:v>
                </c:pt>
                <c:pt idx="4202">
                  <c:v>20371.8</c:v>
                </c:pt>
                <c:pt idx="4203">
                  <c:v>20472.8</c:v>
                </c:pt>
                <c:pt idx="4204">
                  <c:v>18605.8</c:v>
                </c:pt>
                <c:pt idx="4205">
                  <c:v>15641.1</c:v>
                </c:pt>
                <c:pt idx="4206">
                  <c:v>15401.8</c:v>
                </c:pt>
                <c:pt idx="4207">
                  <c:v>14169.9</c:v>
                </c:pt>
                <c:pt idx="4208">
                  <c:v>14775.9</c:v>
                </c:pt>
                <c:pt idx="4209">
                  <c:v>14271.9</c:v>
                </c:pt>
                <c:pt idx="4210">
                  <c:v>12078.2</c:v>
                </c:pt>
                <c:pt idx="4211">
                  <c:v>11698.2</c:v>
                </c:pt>
                <c:pt idx="4212">
                  <c:v>9840.2999999999993</c:v>
                </c:pt>
                <c:pt idx="4213">
                  <c:v>9317</c:v>
                </c:pt>
                <c:pt idx="4214">
                  <c:v>8810.2000000000007</c:v>
                </c:pt>
                <c:pt idx="4215">
                  <c:v>7890.1</c:v>
                </c:pt>
                <c:pt idx="4216">
                  <c:v>7630.5</c:v>
                </c:pt>
                <c:pt idx="4217">
                  <c:v>7909.3</c:v>
                </c:pt>
                <c:pt idx="4218">
                  <c:v>8740.9</c:v>
                </c:pt>
                <c:pt idx="4219">
                  <c:v>9751.2999999999993</c:v>
                </c:pt>
                <c:pt idx="4220">
                  <c:v>10766.9</c:v>
                </c:pt>
                <c:pt idx="4221">
                  <c:v>11452.1</c:v>
                </c:pt>
                <c:pt idx="4222">
                  <c:v>13108.9</c:v>
                </c:pt>
                <c:pt idx="4223">
                  <c:v>13301.9</c:v>
                </c:pt>
                <c:pt idx="4224">
                  <c:v>16285.9</c:v>
                </c:pt>
                <c:pt idx="4225">
                  <c:v>20460.900000000001</c:v>
                </c:pt>
                <c:pt idx="4226">
                  <c:v>22733.9</c:v>
                </c:pt>
                <c:pt idx="4227">
                  <c:v>23082.799999999999</c:v>
                </c:pt>
                <c:pt idx="4228">
                  <c:v>22378.799999999999</c:v>
                </c:pt>
                <c:pt idx="4229">
                  <c:v>20652.8</c:v>
                </c:pt>
                <c:pt idx="4230">
                  <c:v>19459.900000000001</c:v>
                </c:pt>
                <c:pt idx="4231">
                  <c:v>18002.900000000001</c:v>
                </c:pt>
                <c:pt idx="4232">
                  <c:v>17549.900000000001</c:v>
                </c:pt>
                <c:pt idx="4233">
                  <c:v>18272.900000000001</c:v>
                </c:pt>
                <c:pt idx="4234">
                  <c:v>16053.3</c:v>
                </c:pt>
                <c:pt idx="4235">
                  <c:v>14169.3</c:v>
                </c:pt>
                <c:pt idx="4236">
                  <c:v>11496</c:v>
                </c:pt>
                <c:pt idx="4237">
                  <c:v>10476.200000000001</c:v>
                </c:pt>
                <c:pt idx="4238">
                  <c:v>9960.5</c:v>
                </c:pt>
                <c:pt idx="4239">
                  <c:v>9049.2999999999993</c:v>
                </c:pt>
                <c:pt idx="4240">
                  <c:v>9236.7000000000007</c:v>
                </c:pt>
                <c:pt idx="4241">
                  <c:v>9282.2999999999993</c:v>
                </c:pt>
                <c:pt idx="4242">
                  <c:v>9760.9</c:v>
                </c:pt>
                <c:pt idx="4243">
                  <c:v>10483.799999999999</c:v>
                </c:pt>
                <c:pt idx="4244">
                  <c:v>11104.5</c:v>
                </c:pt>
                <c:pt idx="4245">
                  <c:v>11518.9</c:v>
                </c:pt>
                <c:pt idx="4246">
                  <c:v>14345.2</c:v>
                </c:pt>
                <c:pt idx="4247">
                  <c:v>15692.9</c:v>
                </c:pt>
                <c:pt idx="4248">
                  <c:v>18078.900000000001</c:v>
                </c:pt>
                <c:pt idx="4249">
                  <c:v>20982.799999999999</c:v>
                </c:pt>
                <c:pt idx="4250">
                  <c:v>22599.8</c:v>
                </c:pt>
                <c:pt idx="4251">
                  <c:v>23345.8</c:v>
                </c:pt>
                <c:pt idx="4252">
                  <c:v>23136.799999999999</c:v>
                </c:pt>
                <c:pt idx="4253">
                  <c:v>21803.8</c:v>
                </c:pt>
                <c:pt idx="4254">
                  <c:v>20770.8</c:v>
                </c:pt>
                <c:pt idx="4255">
                  <c:v>18474.900000000001</c:v>
                </c:pt>
                <c:pt idx="4256">
                  <c:v>19924.900000000001</c:v>
                </c:pt>
                <c:pt idx="4257">
                  <c:v>19180.900000000001</c:v>
                </c:pt>
                <c:pt idx="4258">
                  <c:v>15554.2</c:v>
                </c:pt>
                <c:pt idx="4259">
                  <c:v>14251.9</c:v>
                </c:pt>
                <c:pt idx="4260">
                  <c:v>12912.3</c:v>
                </c:pt>
                <c:pt idx="4261">
                  <c:v>11829.2</c:v>
                </c:pt>
                <c:pt idx="4262">
                  <c:v>9963</c:v>
                </c:pt>
                <c:pt idx="4263">
                  <c:v>9811.7999999999993</c:v>
                </c:pt>
                <c:pt idx="4264">
                  <c:v>8897.7999999999993</c:v>
                </c:pt>
                <c:pt idx="4265">
                  <c:v>8866.7999999999993</c:v>
                </c:pt>
                <c:pt idx="4266">
                  <c:v>10074.9</c:v>
                </c:pt>
                <c:pt idx="4267">
                  <c:v>9622.9</c:v>
                </c:pt>
                <c:pt idx="4268">
                  <c:v>11125.2</c:v>
                </c:pt>
                <c:pt idx="4269">
                  <c:v>11473.1</c:v>
                </c:pt>
                <c:pt idx="4270">
                  <c:v>14720.2</c:v>
                </c:pt>
                <c:pt idx="4271">
                  <c:v>15960.9</c:v>
                </c:pt>
                <c:pt idx="4272">
                  <c:v>18816.900000000001</c:v>
                </c:pt>
                <c:pt idx="4273">
                  <c:v>20608.900000000001</c:v>
                </c:pt>
                <c:pt idx="4274">
                  <c:v>23144.799999999999</c:v>
                </c:pt>
                <c:pt idx="4275">
                  <c:v>24940.799999999999</c:v>
                </c:pt>
                <c:pt idx="4276">
                  <c:v>24356.799999999999</c:v>
                </c:pt>
                <c:pt idx="4277">
                  <c:v>21929.8</c:v>
                </c:pt>
                <c:pt idx="4278">
                  <c:v>20340.8</c:v>
                </c:pt>
                <c:pt idx="4279">
                  <c:v>17672.900000000001</c:v>
                </c:pt>
                <c:pt idx="4280">
                  <c:v>17234.7</c:v>
                </c:pt>
                <c:pt idx="4281">
                  <c:v>17077.900000000001</c:v>
                </c:pt>
                <c:pt idx="4282">
                  <c:v>13979.9</c:v>
                </c:pt>
                <c:pt idx="4283">
                  <c:v>12327.4</c:v>
                </c:pt>
                <c:pt idx="4284">
                  <c:v>10332</c:v>
                </c:pt>
                <c:pt idx="4285">
                  <c:v>8444.1</c:v>
                </c:pt>
                <c:pt idx="4286">
                  <c:v>8757.7999999999993</c:v>
                </c:pt>
                <c:pt idx="4287">
                  <c:v>8393</c:v>
                </c:pt>
                <c:pt idx="4288">
                  <c:v>8739.4</c:v>
                </c:pt>
                <c:pt idx="4289">
                  <c:v>9593.5</c:v>
                </c:pt>
                <c:pt idx="4290">
                  <c:v>9883.4</c:v>
                </c:pt>
                <c:pt idx="4291">
                  <c:v>10361.1</c:v>
                </c:pt>
                <c:pt idx="4292">
                  <c:v>10689</c:v>
                </c:pt>
                <c:pt idx="4293">
                  <c:v>11184.1</c:v>
                </c:pt>
                <c:pt idx="4294">
                  <c:v>13891.2</c:v>
                </c:pt>
                <c:pt idx="4295">
                  <c:v>15914.2</c:v>
                </c:pt>
                <c:pt idx="4296">
                  <c:v>18160.2</c:v>
                </c:pt>
                <c:pt idx="4297">
                  <c:v>21084.2</c:v>
                </c:pt>
                <c:pt idx="4298">
                  <c:v>23287.200000000001</c:v>
                </c:pt>
                <c:pt idx="4299">
                  <c:v>24222.2</c:v>
                </c:pt>
                <c:pt idx="4300">
                  <c:v>24392.2</c:v>
                </c:pt>
                <c:pt idx="4301">
                  <c:v>22565.200000000001</c:v>
                </c:pt>
                <c:pt idx="4302">
                  <c:v>21741.200000000001</c:v>
                </c:pt>
                <c:pt idx="4303">
                  <c:v>20590.2</c:v>
                </c:pt>
                <c:pt idx="4304">
                  <c:v>20156.2</c:v>
                </c:pt>
                <c:pt idx="4305">
                  <c:v>17201.2</c:v>
                </c:pt>
                <c:pt idx="4306">
                  <c:v>13571.4</c:v>
                </c:pt>
                <c:pt idx="4307">
                  <c:v>12570.5</c:v>
                </c:pt>
                <c:pt idx="4308">
                  <c:v>11469.4</c:v>
                </c:pt>
                <c:pt idx="4309">
                  <c:v>10074.9</c:v>
                </c:pt>
                <c:pt idx="4310">
                  <c:v>8530.2999999999993</c:v>
                </c:pt>
                <c:pt idx="4311">
                  <c:v>7916.4</c:v>
                </c:pt>
                <c:pt idx="4312">
                  <c:v>8130.5</c:v>
                </c:pt>
                <c:pt idx="4313">
                  <c:v>8253.7999999999993</c:v>
                </c:pt>
                <c:pt idx="4314">
                  <c:v>9503.1</c:v>
                </c:pt>
                <c:pt idx="4315">
                  <c:v>10995.6</c:v>
                </c:pt>
                <c:pt idx="4316">
                  <c:v>12011.8</c:v>
                </c:pt>
                <c:pt idx="4317">
                  <c:v>12144.4</c:v>
                </c:pt>
                <c:pt idx="4318">
                  <c:v>12632</c:v>
                </c:pt>
                <c:pt idx="4319">
                  <c:v>13758.2</c:v>
                </c:pt>
                <c:pt idx="4320">
                  <c:v>12497.2</c:v>
                </c:pt>
                <c:pt idx="4321">
                  <c:v>13269.2</c:v>
                </c:pt>
                <c:pt idx="4322">
                  <c:v>14133.2</c:v>
                </c:pt>
                <c:pt idx="4323">
                  <c:v>15774.2</c:v>
                </c:pt>
                <c:pt idx="4324">
                  <c:v>16955.099999999999</c:v>
                </c:pt>
                <c:pt idx="4325">
                  <c:v>16548.099999999999</c:v>
                </c:pt>
                <c:pt idx="4326">
                  <c:v>16834.2</c:v>
                </c:pt>
                <c:pt idx="4327">
                  <c:v>17890.2</c:v>
                </c:pt>
                <c:pt idx="4328">
                  <c:v>18495.2</c:v>
                </c:pt>
                <c:pt idx="4329">
                  <c:v>19729.2</c:v>
                </c:pt>
                <c:pt idx="4330">
                  <c:v>18032.2</c:v>
                </c:pt>
                <c:pt idx="4331">
                  <c:v>15510.3</c:v>
                </c:pt>
                <c:pt idx="4332">
                  <c:v>13170.2</c:v>
                </c:pt>
                <c:pt idx="4333">
                  <c:v>11065.9</c:v>
                </c:pt>
                <c:pt idx="4334">
                  <c:v>9758.2999999999993</c:v>
                </c:pt>
                <c:pt idx="4335">
                  <c:v>8896.5</c:v>
                </c:pt>
                <c:pt idx="4336">
                  <c:v>8781.2000000000007</c:v>
                </c:pt>
                <c:pt idx="4337">
                  <c:v>9003.6</c:v>
                </c:pt>
                <c:pt idx="4338">
                  <c:v>10050.6</c:v>
                </c:pt>
                <c:pt idx="4339">
                  <c:v>11523.8</c:v>
                </c:pt>
                <c:pt idx="4340">
                  <c:v>12913.2</c:v>
                </c:pt>
                <c:pt idx="4341">
                  <c:v>13907.5</c:v>
                </c:pt>
                <c:pt idx="4342">
                  <c:v>16370.2</c:v>
                </c:pt>
                <c:pt idx="4343">
                  <c:v>17179.2</c:v>
                </c:pt>
                <c:pt idx="4344">
                  <c:v>16134.2</c:v>
                </c:pt>
                <c:pt idx="4345">
                  <c:v>17202.2</c:v>
                </c:pt>
                <c:pt idx="4346">
                  <c:v>19856.2</c:v>
                </c:pt>
                <c:pt idx="4347">
                  <c:v>21115.1</c:v>
                </c:pt>
                <c:pt idx="4348">
                  <c:v>21341.1</c:v>
                </c:pt>
                <c:pt idx="4349">
                  <c:v>21247.1</c:v>
                </c:pt>
                <c:pt idx="4350">
                  <c:v>22145.200000000001</c:v>
                </c:pt>
                <c:pt idx="4351">
                  <c:v>22261.200000000001</c:v>
                </c:pt>
                <c:pt idx="4352">
                  <c:v>21975.200000000001</c:v>
                </c:pt>
                <c:pt idx="4353">
                  <c:v>20186.2</c:v>
                </c:pt>
                <c:pt idx="4354">
                  <c:v>16687.2</c:v>
                </c:pt>
                <c:pt idx="4355">
                  <c:v>12824.3</c:v>
                </c:pt>
                <c:pt idx="4356">
                  <c:v>10725.9</c:v>
                </c:pt>
                <c:pt idx="4357">
                  <c:v>8886.7999999999993</c:v>
                </c:pt>
                <c:pt idx="4358">
                  <c:v>7896.1</c:v>
                </c:pt>
                <c:pt idx="4359">
                  <c:v>6971.7</c:v>
                </c:pt>
                <c:pt idx="4360">
                  <c:v>6253.1</c:v>
                </c:pt>
                <c:pt idx="4361">
                  <c:v>7446.7</c:v>
                </c:pt>
                <c:pt idx="4362">
                  <c:v>10095.1</c:v>
                </c:pt>
                <c:pt idx="4363">
                  <c:v>10653.1</c:v>
                </c:pt>
                <c:pt idx="4364">
                  <c:v>12739.8</c:v>
                </c:pt>
                <c:pt idx="4365">
                  <c:v>12590.2</c:v>
                </c:pt>
                <c:pt idx="4366">
                  <c:v>14917.2</c:v>
                </c:pt>
                <c:pt idx="4367">
                  <c:v>17782.2</c:v>
                </c:pt>
                <c:pt idx="4368">
                  <c:v>16635.2</c:v>
                </c:pt>
                <c:pt idx="4369">
                  <c:v>17064.2</c:v>
                </c:pt>
                <c:pt idx="4370">
                  <c:v>16958.099999999999</c:v>
                </c:pt>
                <c:pt idx="4371">
                  <c:v>17411.099999999999</c:v>
                </c:pt>
                <c:pt idx="4372">
                  <c:v>18213.7</c:v>
                </c:pt>
                <c:pt idx="4373">
                  <c:v>18717.7</c:v>
                </c:pt>
                <c:pt idx="4374">
                  <c:v>17935.7</c:v>
                </c:pt>
                <c:pt idx="4375">
                  <c:v>15989.8</c:v>
                </c:pt>
                <c:pt idx="4376">
                  <c:v>14753.8</c:v>
                </c:pt>
                <c:pt idx="4377">
                  <c:v>13646.2</c:v>
                </c:pt>
                <c:pt idx="4378">
                  <c:v>12060.9</c:v>
                </c:pt>
                <c:pt idx="4379">
                  <c:v>10406.299999999999</c:v>
                </c:pt>
                <c:pt idx="4380">
                  <c:v>9022.2000000000007</c:v>
                </c:pt>
                <c:pt idx="4381">
                  <c:v>8987</c:v>
                </c:pt>
                <c:pt idx="4382">
                  <c:v>8508.9</c:v>
                </c:pt>
                <c:pt idx="4383">
                  <c:v>8133.3</c:v>
                </c:pt>
                <c:pt idx="4384">
                  <c:v>8578.6</c:v>
                </c:pt>
                <c:pt idx="4385">
                  <c:v>9343.2999999999993</c:v>
                </c:pt>
                <c:pt idx="4386">
                  <c:v>9985.7999999999993</c:v>
                </c:pt>
                <c:pt idx="4387">
                  <c:v>10007.9</c:v>
                </c:pt>
                <c:pt idx="4388">
                  <c:v>10529.6</c:v>
                </c:pt>
                <c:pt idx="4389">
                  <c:v>12178.7</c:v>
                </c:pt>
                <c:pt idx="4390">
                  <c:v>15019.2</c:v>
                </c:pt>
                <c:pt idx="4391">
                  <c:v>18167.2</c:v>
                </c:pt>
                <c:pt idx="4392">
                  <c:v>18500.2</c:v>
                </c:pt>
                <c:pt idx="4393">
                  <c:v>16074.2</c:v>
                </c:pt>
                <c:pt idx="4394">
                  <c:v>16212.1</c:v>
                </c:pt>
                <c:pt idx="4395">
                  <c:v>17190.099999999999</c:v>
                </c:pt>
                <c:pt idx="4396">
                  <c:v>18150.099999999999</c:v>
                </c:pt>
                <c:pt idx="4397">
                  <c:v>18366.099999999999</c:v>
                </c:pt>
                <c:pt idx="4398">
                  <c:v>20007.099999999999</c:v>
                </c:pt>
                <c:pt idx="4399">
                  <c:v>19157.2</c:v>
                </c:pt>
                <c:pt idx="4400">
                  <c:v>18098.2</c:v>
                </c:pt>
                <c:pt idx="4401">
                  <c:v>16684.2</c:v>
                </c:pt>
                <c:pt idx="4402">
                  <c:v>14284.2</c:v>
                </c:pt>
                <c:pt idx="4403">
                  <c:v>11006.2</c:v>
                </c:pt>
                <c:pt idx="4404">
                  <c:v>9120.1</c:v>
                </c:pt>
                <c:pt idx="4405">
                  <c:v>8405.9</c:v>
                </c:pt>
                <c:pt idx="4406">
                  <c:v>7993.7</c:v>
                </c:pt>
                <c:pt idx="4407">
                  <c:v>7629.2</c:v>
                </c:pt>
                <c:pt idx="4408">
                  <c:v>7860.6</c:v>
                </c:pt>
                <c:pt idx="4409">
                  <c:v>8324.2000000000007</c:v>
                </c:pt>
                <c:pt idx="4410">
                  <c:v>7949.6</c:v>
                </c:pt>
                <c:pt idx="4411">
                  <c:v>9295.7999999999993</c:v>
                </c:pt>
                <c:pt idx="4412">
                  <c:v>10440.6</c:v>
                </c:pt>
                <c:pt idx="4413">
                  <c:v>12954.5</c:v>
                </c:pt>
                <c:pt idx="4414">
                  <c:v>16832.2</c:v>
                </c:pt>
                <c:pt idx="4415">
                  <c:v>19207.2</c:v>
                </c:pt>
                <c:pt idx="4416">
                  <c:v>19490.2</c:v>
                </c:pt>
                <c:pt idx="4417">
                  <c:v>21732.2</c:v>
                </c:pt>
                <c:pt idx="4418">
                  <c:v>23925.1</c:v>
                </c:pt>
                <c:pt idx="4419">
                  <c:v>24711.1</c:v>
                </c:pt>
                <c:pt idx="4420">
                  <c:v>24866.1</c:v>
                </c:pt>
                <c:pt idx="4421">
                  <c:v>23805.1</c:v>
                </c:pt>
                <c:pt idx="4422">
                  <c:v>22861.1</c:v>
                </c:pt>
                <c:pt idx="4423">
                  <c:v>21667.200000000001</c:v>
                </c:pt>
                <c:pt idx="4424">
                  <c:v>20841.2</c:v>
                </c:pt>
                <c:pt idx="4425">
                  <c:v>20621.3</c:v>
                </c:pt>
                <c:pt idx="4426">
                  <c:v>16470</c:v>
                </c:pt>
                <c:pt idx="4427">
                  <c:v>12741.4</c:v>
                </c:pt>
                <c:pt idx="4428">
                  <c:v>11169.1</c:v>
                </c:pt>
                <c:pt idx="4429">
                  <c:v>11246.7</c:v>
                </c:pt>
                <c:pt idx="4430">
                  <c:v>12038.7</c:v>
                </c:pt>
                <c:pt idx="4431">
                  <c:v>13922.5</c:v>
                </c:pt>
                <c:pt idx="4432">
                  <c:v>15722.1</c:v>
                </c:pt>
                <c:pt idx="4433">
                  <c:v>17660.099999999999</c:v>
                </c:pt>
                <c:pt idx="4434">
                  <c:v>19241.400000000001</c:v>
                </c:pt>
                <c:pt idx="4435">
                  <c:v>20769.7</c:v>
                </c:pt>
                <c:pt idx="4436">
                  <c:v>21449.599999999999</c:v>
                </c:pt>
                <c:pt idx="4437">
                  <c:v>20501.7</c:v>
                </c:pt>
                <c:pt idx="4438">
                  <c:v>19985.2</c:v>
                </c:pt>
                <c:pt idx="4439">
                  <c:v>20679.2</c:v>
                </c:pt>
                <c:pt idx="4440">
                  <c:v>21788.2</c:v>
                </c:pt>
                <c:pt idx="4441">
                  <c:v>21938.2</c:v>
                </c:pt>
                <c:pt idx="4442">
                  <c:v>22139.200000000001</c:v>
                </c:pt>
                <c:pt idx="4443">
                  <c:v>22105.1</c:v>
                </c:pt>
                <c:pt idx="4444">
                  <c:v>22494.1</c:v>
                </c:pt>
                <c:pt idx="4445">
                  <c:v>21270.1</c:v>
                </c:pt>
                <c:pt idx="4446">
                  <c:v>20618.099999999999</c:v>
                </c:pt>
                <c:pt idx="4447">
                  <c:v>19776.099999999999</c:v>
                </c:pt>
                <c:pt idx="4448">
                  <c:v>19003.099999999999</c:v>
                </c:pt>
                <c:pt idx="4449">
                  <c:v>16886.2</c:v>
                </c:pt>
                <c:pt idx="4450">
                  <c:v>12885.6</c:v>
                </c:pt>
                <c:pt idx="4451">
                  <c:v>11644.3</c:v>
                </c:pt>
                <c:pt idx="4452">
                  <c:v>10459.1</c:v>
                </c:pt>
                <c:pt idx="4453">
                  <c:v>8966.7000000000007</c:v>
                </c:pt>
                <c:pt idx="4454">
                  <c:v>8715.2000000000007</c:v>
                </c:pt>
                <c:pt idx="4455">
                  <c:v>8353.6</c:v>
                </c:pt>
                <c:pt idx="4456">
                  <c:v>7271.4</c:v>
                </c:pt>
                <c:pt idx="4457">
                  <c:v>8011.4</c:v>
                </c:pt>
                <c:pt idx="4458">
                  <c:v>9401.5</c:v>
                </c:pt>
                <c:pt idx="4459">
                  <c:v>9621.7000000000007</c:v>
                </c:pt>
                <c:pt idx="4460">
                  <c:v>9461</c:v>
                </c:pt>
                <c:pt idx="4461">
                  <c:v>10447.700000000001</c:v>
                </c:pt>
                <c:pt idx="4462">
                  <c:v>10922.1</c:v>
                </c:pt>
                <c:pt idx="4463">
                  <c:v>12077.1</c:v>
                </c:pt>
                <c:pt idx="4464">
                  <c:v>13749.1</c:v>
                </c:pt>
                <c:pt idx="4465">
                  <c:v>15941.1</c:v>
                </c:pt>
                <c:pt idx="4466">
                  <c:v>17648.099999999999</c:v>
                </c:pt>
                <c:pt idx="4467">
                  <c:v>18805.099999999999</c:v>
                </c:pt>
                <c:pt idx="4468">
                  <c:v>19316.099999999999</c:v>
                </c:pt>
                <c:pt idx="4469">
                  <c:v>18152.099999999999</c:v>
                </c:pt>
                <c:pt idx="4470">
                  <c:v>17057.099999999999</c:v>
                </c:pt>
                <c:pt idx="4471">
                  <c:v>16524.099999999999</c:v>
                </c:pt>
                <c:pt idx="4472">
                  <c:v>13146.2</c:v>
                </c:pt>
                <c:pt idx="4473">
                  <c:v>11918.2</c:v>
                </c:pt>
                <c:pt idx="4474">
                  <c:v>10165.200000000001</c:v>
                </c:pt>
                <c:pt idx="4475">
                  <c:v>8236.2000000000007</c:v>
                </c:pt>
                <c:pt idx="4476">
                  <c:v>7916.7</c:v>
                </c:pt>
                <c:pt idx="4477">
                  <c:v>7625.6</c:v>
                </c:pt>
                <c:pt idx="4478">
                  <c:v>7325</c:v>
                </c:pt>
                <c:pt idx="4479">
                  <c:v>7903.4</c:v>
                </c:pt>
                <c:pt idx="4480">
                  <c:v>8630.7000000000007</c:v>
                </c:pt>
                <c:pt idx="4481">
                  <c:v>10350.4</c:v>
                </c:pt>
                <c:pt idx="4482">
                  <c:v>11926</c:v>
                </c:pt>
                <c:pt idx="4483">
                  <c:v>13653.5</c:v>
                </c:pt>
                <c:pt idx="4484">
                  <c:v>13412.2</c:v>
                </c:pt>
                <c:pt idx="4485">
                  <c:v>13535.2</c:v>
                </c:pt>
                <c:pt idx="4486">
                  <c:v>13606.1</c:v>
                </c:pt>
                <c:pt idx="4487">
                  <c:v>14787.1</c:v>
                </c:pt>
                <c:pt idx="4488">
                  <c:v>15446.1</c:v>
                </c:pt>
                <c:pt idx="4489">
                  <c:v>16558.099999999999</c:v>
                </c:pt>
                <c:pt idx="4490">
                  <c:v>17088.099999999999</c:v>
                </c:pt>
                <c:pt idx="4491">
                  <c:v>18444.099999999999</c:v>
                </c:pt>
                <c:pt idx="4492">
                  <c:v>19559.099999999999</c:v>
                </c:pt>
                <c:pt idx="4493">
                  <c:v>19646.099999999999</c:v>
                </c:pt>
                <c:pt idx="4494">
                  <c:v>19061.099999999999</c:v>
                </c:pt>
                <c:pt idx="4495">
                  <c:v>18469.099999999999</c:v>
                </c:pt>
                <c:pt idx="4496">
                  <c:v>16740.2</c:v>
                </c:pt>
                <c:pt idx="4497">
                  <c:v>14045.2</c:v>
                </c:pt>
                <c:pt idx="4498">
                  <c:v>9778.2000000000007</c:v>
                </c:pt>
                <c:pt idx="4499">
                  <c:v>9408.2000000000007</c:v>
                </c:pt>
                <c:pt idx="4500">
                  <c:v>8573</c:v>
                </c:pt>
                <c:pt idx="4501">
                  <c:v>9227.1</c:v>
                </c:pt>
                <c:pt idx="4502">
                  <c:v>9443</c:v>
                </c:pt>
                <c:pt idx="4503">
                  <c:v>9404.2000000000007</c:v>
                </c:pt>
                <c:pt idx="4504">
                  <c:v>10536</c:v>
                </c:pt>
                <c:pt idx="4505">
                  <c:v>10176.200000000001</c:v>
                </c:pt>
                <c:pt idx="4506">
                  <c:v>11120.4</c:v>
                </c:pt>
                <c:pt idx="4507">
                  <c:v>12648.3</c:v>
                </c:pt>
                <c:pt idx="4508">
                  <c:v>12627.2</c:v>
                </c:pt>
                <c:pt idx="4509">
                  <c:v>11910.2</c:v>
                </c:pt>
                <c:pt idx="4510">
                  <c:v>11987.1</c:v>
                </c:pt>
                <c:pt idx="4511">
                  <c:v>13168.1</c:v>
                </c:pt>
                <c:pt idx="4512">
                  <c:v>13654.1</c:v>
                </c:pt>
                <c:pt idx="4513">
                  <c:v>15304.1</c:v>
                </c:pt>
                <c:pt idx="4514">
                  <c:v>16648.099999999999</c:v>
                </c:pt>
                <c:pt idx="4515">
                  <c:v>17631.099999999999</c:v>
                </c:pt>
                <c:pt idx="4516">
                  <c:v>18436.099999999999</c:v>
                </c:pt>
                <c:pt idx="4517">
                  <c:v>18316.099999999999</c:v>
                </c:pt>
                <c:pt idx="4518">
                  <c:v>17887.099999999999</c:v>
                </c:pt>
                <c:pt idx="4519">
                  <c:v>17341.099999999999</c:v>
                </c:pt>
                <c:pt idx="4520">
                  <c:v>15994.2</c:v>
                </c:pt>
                <c:pt idx="4521">
                  <c:v>13726.2</c:v>
                </c:pt>
                <c:pt idx="4522">
                  <c:v>11896.2</c:v>
                </c:pt>
                <c:pt idx="4523">
                  <c:v>10913.2</c:v>
                </c:pt>
                <c:pt idx="4524">
                  <c:v>10257.200000000001</c:v>
                </c:pt>
                <c:pt idx="4525">
                  <c:v>10126.6</c:v>
                </c:pt>
                <c:pt idx="4526">
                  <c:v>10040.4</c:v>
                </c:pt>
                <c:pt idx="4527">
                  <c:v>9478.2000000000007</c:v>
                </c:pt>
                <c:pt idx="4528">
                  <c:v>9685.7999999999993</c:v>
                </c:pt>
                <c:pt idx="4529">
                  <c:v>10109.299999999999</c:v>
                </c:pt>
                <c:pt idx="4530">
                  <c:v>10153.1</c:v>
                </c:pt>
                <c:pt idx="4531">
                  <c:v>11017.4</c:v>
                </c:pt>
                <c:pt idx="4532">
                  <c:v>12473.3</c:v>
                </c:pt>
                <c:pt idx="4533">
                  <c:v>12197.8</c:v>
                </c:pt>
                <c:pt idx="4534">
                  <c:v>14203.7</c:v>
                </c:pt>
                <c:pt idx="4535">
                  <c:v>17490.7</c:v>
                </c:pt>
                <c:pt idx="4536">
                  <c:v>17579.7</c:v>
                </c:pt>
                <c:pt idx="4537">
                  <c:v>18775.7</c:v>
                </c:pt>
                <c:pt idx="4538">
                  <c:v>19626.7</c:v>
                </c:pt>
                <c:pt idx="4539">
                  <c:v>19463.7</c:v>
                </c:pt>
                <c:pt idx="4540">
                  <c:v>18671.7</c:v>
                </c:pt>
                <c:pt idx="4541">
                  <c:v>16392.7</c:v>
                </c:pt>
                <c:pt idx="4542">
                  <c:v>15136.7</c:v>
                </c:pt>
                <c:pt idx="4543">
                  <c:v>14332.7</c:v>
                </c:pt>
                <c:pt idx="4544">
                  <c:v>14306.8</c:v>
                </c:pt>
                <c:pt idx="4545">
                  <c:v>12715.8</c:v>
                </c:pt>
                <c:pt idx="4546">
                  <c:v>10545.8</c:v>
                </c:pt>
                <c:pt idx="4547">
                  <c:v>9755.7999999999993</c:v>
                </c:pt>
                <c:pt idx="4548">
                  <c:v>9675.7000000000007</c:v>
                </c:pt>
                <c:pt idx="4549">
                  <c:v>9300.5</c:v>
                </c:pt>
                <c:pt idx="4550">
                  <c:v>10093.1</c:v>
                </c:pt>
                <c:pt idx="4551">
                  <c:v>11435.9</c:v>
                </c:pt>
                <c:pt idx="4552">
                  <c:v>11081.5</c:v>
                </c:pt>
                <c:pt idx="4553">
                  <c:v>11099.9</c:v>
                </c:pt>
                <c:pt idx="4554">
                  <c:v>12340.1</c:v>
                </c:pt>
                <c:pt idx="4555">
                  <c:v>13473.5</c:v>
                </c:pt>
                <c:pt idx="4556">
                  <c:v>15617.3</c:v>
                </c:pt>
                <c:pt idx="4557">
                  <c:v>15790.3</c:v>
                </c:pt>
                <c:pt idx="4558">
                  <c:v>16300.2</c:v>
                </c:pt>
                <c:pt idx="4559">
                  <c:v>17924.2</c:v>
                </c:pt>
                <c:pt idx="4560">
                  <c:v>18600.2</c:v>
                </c:pt>
                <c:pt idx="4561">
                  <c:v>20390.099999999999</c:v>
                </c:pt>
                <c:pt idx="4562">
                  <c:v>21863.1</c:v>
                </c:pt>
                <c:pt idx="4563">
                  <c:v>22446.1</c:v>
                </c:pt>
                <c:pt idx="4564">
                  <c:v>22095.1</c:v>
                </c:pt>
                <c:pt idx="4565">
                  <c:v>19945.099999999999</c:v>
                </c:pt>
                <c:pt idx="4566">
                  <c:v>18732.099999999999</c:v>
                </c:pt>
                <c:pt idx="4567">
                  <c:v>16791.2</c:v>
                </c:pt>
                <c:pt idx="4568">
                  <c:v>14153.2</c:v>
                </c:pt>
                <c:pt idx="4569">
                  <c:v>13141.2</c:v>
                </c:pt>
                <c:pt idx="4570">
                  <c:v>10137.200000000001</c:v>
                </c:pt>
                <c:pt idx="4571">
                  <c:v>9019</c:v>
                </c:pt>
                <c:pt idx="4572">
                  <c:v>7849</c:v>
                </c:pt>
                <c:pt idx="4573">
                  <c:v>7593.7</c:v>
                </c:pt>
                <c:pt idx="4574">
                  <c:v>7561.7</c:v>
                </c:pt>
                <c:pt idx="4575">
                  <c:v>7736.6</c:v>
                </c:pt>
                <c:pt idx="4576">
                  <c:v>9344.7999999999993</c:v>
                </c:pt>
                <c:pt idx="4577">
                  <c:v>10894.9</c:v>
                </c:pt>
                <c:pt idx="4578">
                  <c:v>12024.8</c:v>
                </c:pt>
                <c:pt idx="4579">
                  <c:v>12427.6</c:v>
                </c:pt>
                <c:pt idx="4580">
                  <c:v>12903.2</c:v>
                </c:pt>
                <c:pt idx="4581">
                  <c:v>12989.2</c:v>
                </c:pt>
                <c:pt idx="4582">
                  <c:v>14675.2</c:v>
                </c:pt>
                <c:pt idx="4583">
                  <c:v>17552.2</c:v>
                </c:pt>
                <c:pt idx="4584">
                  <c:v>19905.099999999999</c:v>
                </c:pt>
                <c:pt idx="4585">
                  <c:v>21890.1</c:v>
                </c:pt>
                <c:pt idx="4586">
                  <c:v>24013.1</c:v>
                </c:pt>
                <c:pt idx="4587">
                  <c:v>24921.1</c:v>
                </c:pt>
                <c:pt idx="4588">
                  <c:v>24946.1</c:v>
                </c:pt>
                <c:pt idx="4589">
                  <c:v>23548.1</c:v>
                </c:pt>
                <c:pt idx="4590">
                  <c:v>22080.1</c:v>
                </c:pt>
                <c:pt idx="4591">
                  <c:v>20552.099999999999</c:v>
                </c:pt>
                <c:pt idx="4592">
                  <c:v>18420.2</c:v>
                </c:pt>
                <c:pt idx="4593">
                  <c:v>15908.2</c:v>
                </c:pt>
                <c:pt idx="4594">
                  <c:v>10547.2</c:v>
                </c:pt>
                <c:pt idx="4595">
                  <c:v>9446.6</c:v>
                </c:pt>
                <c:pt idx="4596">
                  <c:v>9278.4</c:v>
                </c:pt>
                <c:pt idx="4597">
                  <c:v>9857.2000000000007</c:v>
                </c:pt>
                <c:pt idx="4598">
                  <c:v>9300.2000000000007</c:v>
                </c:pt>
                <c:pt idx="4599">
                  <c:v>9253.7000000000007</c:v>
                </c:pt>
                <c:pt idx="4600">
                  <c:v>8179.2</c:v>
                </c:pt>
                <c:pt idx="4601">
                  <c:v>8290.4</c:v>
                </c:pt>
                <c:pt idx="4602">
                  <c:v>9437.9</c:v>
                </c:pt>
                <c:pt idx="4603">
                  <c:v>9652.4</c:v>
                </c:pt>
                <c:pt idx="4604">
                  <c:v>10091.299999999999</c:v>
                </c:pt>
                <c:pt idx="4605">
                  <c:v>10252.200000000001</c:v>
                </c:pt>
                <c:pt idx="4606">
                  <c:v>12879.2</c:v>
                </c:pt>
                <c:pt idx="4607">
                  <c:v>16567.7</c:v>
                </c:pt>
                <c:pt idx="4608">
                  <c:v>19798.7</c:v>
                </c:pt>
                <c:pt idx="4609">
                  <c:v>21381.599999999999</c:v>
                </c:pt>
                <c:pt idx="4610">
                  <c:v>23410.6</c:v>
                </c:pt>
                <c:pt idx="4611">
                  <c:v>24661.599999999999</c:v>
                </c:pt>
                <c:pt idx="4612">
                  <c:v>24490.6</c:v>
                </c:pt>
                <c:pt idx="4613">
                  <c:v>22913.599999999999</c:v>
                </c:pt>
                <c:pt idx="4614">
                  <c:v>21118.6</c:v>
                </c:pt>
                <c:pt idx="4615">
                  <c:v>19079.599999999999</c:v>
                </c:pt>
                <c:pt idx="4616">
                  <c:v>17623.7</c:v>
                </c:pt>
                <c:pt idx="4617">
                  <c:v>13068.7</c:v>
                </c:pt>
                <c:pt idx="4618">
                  <c:v>10974.7</c:v>
                </c:pt>
                <c:pt idx="4619">
                  <c:v>9259.6</c:v>
                </c:pt>
                <c:pt idx="4620">
                  <c:v>8232.4</c:v>
                </c:pt>
                <c:pt idx="4621">
                  <c:v>8239.2000000000007</c:v>
                </c:pt>
                <c:pt idx="4622">
                  <c:v>7681.7</c:v>
                </c:pt>
                <c:pt idx="4623">
                  <c:v>7837.1</c:v>
                </c:pt>
                <c:pt idx="4624">
                  <c:v>8731.6</c:v>
                </c:pt>
                <c:pt idx="4625">
                  <c:v>10453.4</c:v>
                </c:pt>
                <c:pt idx="4626">
                  <c:v>11902.4</c:v>
                </c:pt>
                <c:pt idx="4627">
                  <c:v>11739.4</c:v>
                </c:pt>
                <c:pt idx="4628">
                  <c:v>12246.3</c:v>
                </c:pt>
                <c:pt idx="4629">
                  <c:v>13477.2</c:v>
                </c:pt>
                <c:pt idx="4630">
                  <c:v>17737.2</c:v>
                </c:pt>
                <c:pt idx="4631">
                  <c:v>21197.3</c:v>
                </c:pt>
                <c:pt idx="4632">
                  <c:v>22866.2</c:v>
                </c:pt>
                <c:pt idx="4633">
                  <c:v>24814.2</c:v>
                </c:pt>
                <c:pt idx="4634">
                  <c:v>25817.200000000001</c:v>
                </c:pt>
                <c:pt idx="4635">
                  <c:v>25154.2</c:v>
                </c:pt>
                <c:pt idx="4636">
                  <c:v>24946.2</c:v>
                </c:pt>
                <c:pt idx="4637">
                  <c:v>23390.2</c:v>
                </c:pt>
                <c:pt idx="4638">
                  <c:v>21929.200000000001</c:v>
                </c:pt>
                <c:pt idx="4639">
                  <c:v>21093.3</c:v>
                </c:pt>
                <c:pt idx="4640">
                  <c:v>20206.3</c:v>
                </c:pt>
                <c:pt idx="4641">
                  <c:v>18065.3</c:v>
                </c:pt>
                <c:pt idx="4642">
                  <c:v>14778.3</c:v>
                </c:pt>
                <c:pt idx="4643">
                  <c:v>11897.8</c:v>
                </c:pt>
                <c:pt idx="4644">
                  <c:v>10374.1</c:v>
                </c:pt>
                <c:pt idx="4645">
                  <c:v>9202.5</c:v>
                </c:pt>
                <c:pt idx="4646">
                  <c:v>8870.2999999999993</c:v>
                </c:pt>
                <c:pt idx="4647">
                  <c:v>8711.7999999999993</c:v>
                </c:pt>
                <c:pt idx="4648">
                  <c:v>9269</c:v>
                </c:pt>
                <c:pt idx="4649">
                  <c:v>10159.5</c:v>
                </c:pt>
                <c:pt idx="4650">
                  <c:v>9423</c:v>
                </c:pt>
                <c:pt idx="4651">
                  <c:v>10668.7</c:v>
                </c:pt>
                <c:pt idx="4652">
                  <c:v>10614.6</c:v>
                </c:pt>
                <c:pt idx="4653">
                  <c:v>10699.3</c:v>
                </c:pt>
                <c:pt idx="4654">
                  <c:v>12056.3</c:v>
                </c:pt>
                <c:pt idx="4655">
                  <c:v>14599.8</c:v>
                </c:pt>
                <c:pt idx="4656">
                  <c:v>17273.599999999999</c:v>
                </c:pt>
                <c:pt idx="4657">
                  <c:v>18022.400000000001</c:v>
                </c:pt>
                <c:pt idx="4658">
                  <c:v>19983.5</c:v>
                </c:pt>
                <c:pt idx="4659">
                  <c:v>20762.5</c:v>
                </c:pt>
                <c:pt idx="4660">
                  <c:v>20995.5</c:v>
                </c:pt>
                <c:pt idx="4661">
                  <c:v>21250.400000000001</c:v>
                </c:pt>
                <c:pt idx="4662">
                  <c:v>21594.400000000001</c:v>
                </c:pt>
                <c:pt idx="4663">
                  <c:v>21941.599999999999</c:v>
                </c:pt>
                <c:pt idx="4664">
                  <c:v>19701.8</c:v>
                </c:pt>
                <c:pt idx="4665">
                  <c:v>16206.9</c:v>
                </c:pt>
                <c:pt idx="4666">
                  <c:v>11889.9</c:v>
                </c:pt>
                <c:pt idx="4667">
                  <c:v>9521.2000000000007</c:v>
                </c:pt>
                <c:pt idx="4668">
                  <c:v>7709.8</c:v>
                </c:pt>
                <c:pt idx="4669">
                  <c:v>7658</c:v>
                </c:pt>
                <c:pt idx="4670">
                  <c:v>7583.4</c:v>
                </c:pt>
                <c:pt idx="4671">
                  <c:v>7723.9</c:v>
                </c:pt>
                <c:pt idx="4672">
                  <c:v>7869.9</c:v>
                </c:pt>
                <c:pt idx="4673">
                  <c:v>8658.4</c:v>
                </c:pt>
                <c:pt idx="4674">
                  <c:v>9168.2999999999993</c:v>
                </c:pt>
                <c:pt idx="4675">
                  <c:v>9617</c:v>
                </c:pt>
                <c:pt idx="4676">
                  <c:v>10285.9</c:v>
                </c:pt>
                <c:pt idx="4677">
                  <c:v>11145.4</c:v>
                </c:pt>
                <c:pt idx="4678">
                  <c:v>12573.1</c:v>
                </c:pt>
                <c:pt idx="4679">
                  <c:v>15311.4</c:v>
                </c:pt>
                <c:pt idx="4680">
                  <c:v>16639.2</c:v>
                </c:pt>
                <c:pt idx="4681">
                  <c:v>18614.8</c:v>
                </c:pt>
                <c:pt idx="4682">
                  <c:v>20860.2</c:v>
                </c:pt>
                <c:pt idx="4683">
                  <c:v>22929.1</c:v>
                </c:pt>
                <c:pt idx="4684">
                  <c:v>24188.1</c:v>
                </c:pt>
                <c:pt idx="4685">
                  <c:v>24556.7</c:v>
                </c:pt>
                <c:pt idx="4686">
                  <c:v>24497.7</c:v>
                </c:pt>
                <c:pt idx="4687">
                  <c:v>22749.7</c:v>
                </c:pt>
                <c:pt idx="4688">
                  <c:v>19583.099999999999</c:v>
                </c:pt>
                <c:pt idx="4689">
                  <c:v>18298</c:v>
                </c:pt>
                <c:pt idx="4690">
                  <c:v>14707.5</c:v>
                </c:pt>
                <c:pt idx="4691">
                  <c:v>11441.2</c:v>
                </c:pt>
                <c:pt idx="4692">
                  <c:v>9766.2999999999993</c:v>
                </c:pt>
                <c:pt idx="4693">
                  <c:v>8560.7999999999993</c:v>
                </c:pt>
                <c:pt idx="4694">
                  <c:v>8705.7999999999993</c:v>
                </c:pt>
                <c:pt idx="4695">
                  <c:v>9352.2999999999993</c:v>
                </c:pt>
                <c:pt idx="4696">
                  <c:v>9025.6</c:v>
                </c:pt>
                <c:pt idx="4697">
                  <c:v>8660.2999999999993</c:v>
                </c:pt>
                <c:pt idx="4698">
                  <c:v>9242.2999999999993</c:v>
                </c:pt>
                <c:pt idx="4699">
                  <c:v>9593.2999999999993</c:v>
                </c:pt>
                <c:pt idx="4700">
                  <c:v>10420.299999999999</c:v>
                </c:pt>
                <c:pt idx="4701">
                  <c:v>9898</c:v>
                </c:pt>
                <c:pt idx="4702">
                  <c:v>11803.6</c:v>
                </c:pt>
                <c:pt idx="4703">
                  <c:v>14544.2</c:v>
                </c:pt>
                <c:pt idx="4704">
                  <c:v>16343.2</c:v>
                </c:pt>
                <c:pt idx="4705">
                  <c:v>18204.2</c:v>
                </c:pt>
                <c:pt idx="4706">
                  <c:v>20534.2</c:v>
                </c:pt>
                <c:pt idx="4707">
                  <c:v>22436.1</c:v>
                </c:pt>
                <c:pt idx="4708">
                  <c:v>22832.1</c:v>
                </c:pt>
                <c:pt idx="4709">
                  <c:v>22058.1</c:v>
                </c:pt>
                <c:pt idx="4710">
                  <c:v>20957.099999999999</c:v>
                </c:pt>
                <c:pt idx="4711">
                  <c:v>19298.2</c:v>
                </c:pt>
                <c:pt idx="4712">
                  <c:v>17160.2</c:v>
                </c:pt>
                <c:pt idx="4713">
                  <c:v>14122.2</c:v>
                </c:pt>
                <c:pt idx="4714">
                  <c:v>12014.4</c:v>
                </c:pt>
                <c:pt idx="4715">
                  <c:v>9443.1</c:v>
                </c:pt>
                <c:pt idx="4716">
                  <c:v>8137.1</c:v>
                </c:pt>
                <c:pt idx="4717">
                  <c:v>7406.9</c:v>
                </c:pt>
                <c:pt idx="4718">
                  <c:v>7375.7</c:v>
                </c:pt>
                <c:pt idx="4719">
                  <c:v>8010.2</c:v>
                </c:pt>
                <c:pt idx="4720">
                  <c:v>7940</c:v>
                </c:pt>
                <c:pt idx="4721">
                  <c:v>8469.2000000000007</c:v>
                </c:pt>
                <c:pt idx="4722">
                  <c:v>8354.7000000000007</c:v>
                </c:pt>
                <c:pt idx="4723">
                  <c:v>9386.7000000000007</c:v>
                </c:pt>
                <c:pt idx="4724">
                  <c:v>10962.6</c:v>
                </c:pt>
                <c:pt idx="4725">
                  <c:v>11416.2</c:v>
                </c:pt>
                <c:pt idx="4726">
                  <c:v>14600.2</c:v>
                </c:pt>
                <c:pt idx="4727">
                  <c:v>18522.2</c:v>
                </c:pt>
                <c:pt idx="4728">
                  <c:v>24672.2</c:v>
                </c:pt>
                <c:pt idx="4729">
                  <c:v>28198.1</c:v>
                </c:pt>
                <c:pt idx="4730">
                  <c:v>30581.1</c:v>
                </c:pt>
                <c:pt idx="4731">
                  <c:v>32558.1</c:v>
                </c:pt>
                <c:pt idx="4732">
                  <c:v>33846.1</c:v>
                </c:pt>
                <c:pt idx="4733">
                  <c:v>32792.1</c:v>
                </c:pt>
                <c:pt idx="4734">
                  <c:v>31428.1</c:v>
                </c:pt>
                <c:pt idx="4735">
                  <c:v>29211.200000000001</c:v>
                </c:pt>
                <c:pt idx="4736">
                  <c:v>25638.2</c:v>
                </c:pt>
                <c:pt idx="4737">
                  <c:v>22098.3</c:v>
                </c:pt>
                <c:pt idx="4738">
                  <c:v>16663</c:v>
                </c:pt>
                <c:pt idx="4739">
                  <c:v>12393.2</c:v>
                </c:pt>
                <c:pt idx="4740">
                  <c:v>8820.5</c:v>
                </c:pt>
                <c:pt idx="4741">
                  <c:v>7356.3</c:v>
                </c:pt>
                <c:pt idx="4742">
                  <c:v>6822.3</c:v>
                </c:pt>
                <c:pt idx="4743">
                  <c:v>6349.2</c:v>
                </c:pt>
                <c:pt idx="4744">
                  <c:v>6681</c:v>
                </c:pt>
                <c:pt idx="4745">
                  <c:v>7262.6</c:v>
                </c:pt>
                <c:pt idx="4746">
                  <c:v>8096.2</c:v>
                </c:pt>
                <c:pt idx="4747">
                  <c:v>10044.1</c:v>
                </c:pt>
                <c:pt idx="4748">
                  <c:v>11184.6</c:v>
                </c:pt>
                <c:pt idx="4749">
                  <c:v>13221.5</c:v>
                </c:pt>
                <c:pt idx="4750">
                  <c:v>17155.2</c:v>
                </c:pt>
                <c:pt idx="4751">
                  <c:v>22628.2</c:v>
                </c:pt>
                <c:pt idx="4752">
                  <c:v>27553.200000000001</c:v>
                </c:pt>
                <c:pt idx="4753">
                  <c:v>31055.200000000001</c:v>
                </c:pt>
                <c:pt idx="4754">
                  <c:v>33538.1</c:v>
                </c:pt>
                <c:pt idx="4755">
                  <c:v>35115.1</c:v>
                </c:pt>
                <c:pt idx="4756">
                  <c:v>35706.1</c:v>
                </c:pt>
                <c:pt idx="4757">
                  <c:v>33817.1</c:v>
                </c:pt>
                <c:pt idx="4758">
                  <c:v>32958.1</c:v>
                </c:pt>
                <c:pt idx="4759">
                  <c:v>31085.200000000001</c:v>
                </c:pt>
                <c:pt idx="4760">
                  <c:v>28042.2</c:v>
                </c:pt>
                <c:pt idx="4761">
                  <c:v>24490.7</c:v>
                </c:pt>
                <c:pt idx="4762">
                  <c:v>18403.8</c:v>
                </c:pt>
                <c:pt idx="4763">
                  <c:v>14115.9</c:v>
                </c:pt>
                <c:pt idx="4764">
                  <c:v>10127.200000000001</c:v>
                </c:pt>
                <c:pt idx="4765">
                  <c:v>6867</c:v>
                </c:pt>
                <c:pt idx="4766">
                  <c:v>5666.4</c:v>
                </c:pt>
                <c:pt idx="4767">
                  <c:v>5281.2</c:v>
                </c:pt>
                <c:pt idx="4768">
                  <c:v>5028.2</c:v>
                </c:pt>
                <c:pt idx="4769">
                  <c:v>5032.6000000000004</c:v>
                </c:pt>
                <c:pt idx="4770">
                  <c:v>6519.8</c:v>
                </c:pt>
                <c:pt idx="4771">
                  <c:v>8848.9</c:v>
                </c:pt>
                <c:pt idx="4772">
                  <c:v>10867.7</c:v>
                </c:pt>
                <c:pt idx="4773">
                  <c:v>13645.6</c:v>
                </c:pt>
                <c:pt idx="4774">
                  <c:v>17719.7</c:v>
                </c:pt>
                <c:pt idx="4775">
                  <c:v>22719.7</c:v>
                </c:pt>
                <c:pt idx="4776">
                  <c:v>27543.5</c:v>
                </c:pt>
                <c:pt idx="4777">
                  <c:v>31730.2</c:v>
                </c:pt>
                <c:pt idx="4778">
                  <c:v>34141.199999999997</c:v>
                </c:pt>
                <c:pt idx="4779">
                  <c:v>35757.1</c:v>
                </c:pt>
                <c:pt idx="4780">
                  <c:v>36726.1</c:v>
                </c:pt>
                <c:pt idx="4781">
                  <c:v>36317.1</c:v>
                </c:pt>
                <c:pt idx="4782">
                  <c:v>33997.199999999997</c:v>
                </c:pt>
                <c:pt idx="4783">
                  <c:v>30923.200000000001</c:v>
                </c:pt>
                <c:pt idx="4784">
                  <c:v>26711.3</c:v>
                </c:pt>
                <c:pt idx="4785">
                  <c:v>22387.599999999999</c:v>
                </c:pt>
                <c:pt idx="4786">
                  <c:v>16416.3</c:v>
                </c:pt>
                <c:pt idx="4787">
                  <c:v>12071</c:v>
                </c:pt>
                <c:pt idx="4788">
                  <c:v>8687</c:v>
                </c:pt>
                <c:pt idx="4789">
                  <c:v>6026</c:v>
                </c:pt>
                <c:pt idx="4790">
                  <c:v>4948</c:v>
                </c:pt>
                <c:pt idx="4791">
                  <c:v>4275</c:v>
                </c:pt>
                <c:pt idx="4792">
                  <c:v>4095</c:v>
                </c:pt>
                <c:pt idx="4793">
                  <c:v>5179</c:v>
                </c:pt>
                <c:pt idx="4794">
                  <c:v>6116</c:v>
                </c:pt>
                <c:pt idx="4795">
                  <c:v>9089.2999999999993</c:v>
                </c:pt>
                <c:pt idx="4796">
                  <c:v>11732.7</c:v>
                </c:pt>
                <c:pt idx="4797">
                  <c:v>14564</c:v>
                </c:pt>
                <c:pt idx="4798">
                  <c:v>17918.900000000001</c:v>
                </c:pt>
                <c:pt idx="4799">
                  <c:v>23861.3</c:v>
                </c:pt>
                <c:pt idx="4800">
                  <c:v>28461.599999999999</c:v>
                </c:pt>
                <c:pt idx="4801">
                  <c:v>31928.400000000001</c:v>
                </c:pt>
                <c:pt idx="4802">
                  <c:v>34679.300000000003</c:v>
                </c:pt>
                <c:pt idx="4803">
                  <c:v>36743.199999999997</c:v>
                </c:pt>
                <c:pt idx="4804">
                  <c:v>37515.199999999997</c:v>
                </c:pt>
                <c:pt idx="4805">
                  <c:v>36487.199999999997</c:v>
                </c:pt>
                <c:pt idx="4806">
                  <c:v>35177.300000000003</c:v>
                </c:pt>
                <c:pt idx="4807">
                  <c:v>33042.300000000003</c:v>
                </c:pt>
                <c:pt idx="4808">
                  <c:v>29135.4</c:v>
                </c:pt>
                <c:pt idx="4809">
                  <c:v>25258.7</c:v>
                </c:pt>
                <c:pt idx="4810">
                  <c:v>18488.5</c:v>
                </c:pt>
                <c:pt idx="4811">
                  <c:v>13843.8</c:v>
                </c:pt>
                <c:pt idx="4812">
                  <c:v>10379</c:v>
                </c:pt>
                <c:pt idx="4813">
                  <c:v>7127</c:v>
                </c:pt>
                <c:pt idx="4814">
                  <c:v>6094</c:v>
                </c:pt>
                <c:pt idx="4815">
                  <c:v>5612</c:v>
                </c:pt>
                <c:pt idx="4816">
                  <c:v>5527</c:v>
                </c:pt>
                <c:pt idx="4817">
                  <c:v>6896</c:v>
                </c:pt>
                <c:pt idx="4818">
                  <c:v>8517.2999999999993</c:v>
                </c:pt>
                <c:pt idx="4819">
                  <c:v>11128.4</c:v>
                </c:pt>
                <c:pt idx="4820">
                  <c:v>13467.4</c:v>
                </c:pt>
                <c:pt idx="4821">
                  <c:v>15981.4</c:v>
                </c:pt>
                <c:pt idx="4822">
                  <c:v>20237.8</c:v>
                </c:pt>
                <c:pt idx="4823">
                  <c:v>25817.3</c:v>
                </c:pt>
                <c:pt idx="4824">
                  <c:v>29605.1</c:v>
                </c:pt>
                <c:pt idx="4825">
                  <c:v>32797.800000000003</c:v>
                </c:pt>
                <c:pt idx="4826">
                  <c:v>35376.800000000003</c:v>
                </c:pt>
                <c:pt idx="4827">
                  <c:v>36952.699999999997</c:v>
                </c:pt>
                <c:pt idx="4828">
                  <c:v>36798.699999999997</c:v>
                </c:pt>
                <c:pt idx="4829">
                  <c:v>36792.699999999997</c:v>
                </c:pt>
                <c:pt idx="4830">
                  <c:v>36336.800000000003</c:v>
                </c:pt>
                <c:pt idx="4831">
                  <c:v>34538.800000000003</c:v>
                </c:pt>
                <c:pt idx="4832">
                  <c:v>29943.9</c:v>
                </c:pt>
                <c:pt idx="4833">
                  <c:v>25503</c:v>
                </c:pt>
                <c:pt idx="4834">
                  <c:v>18789.3</c:v>
                </c:pt>
                <c:pt idx="4835">
                  <c:v>14335</c:v>
                </c:pt>
                <c:pt idx="4836">
                  <c:v>10506</c:v>
                </c:pt>
                <c:pt idx="4837">
                  <c:v>7830</c:v>
                </c:pt>
                <c:pt idx="4838">
                  <c:v>7202</c:v>
                </c:pt>
                <c:pt idx="4839">
                  <c:v>7075</c:v>
                </c:pt>
                <c:pt idx="4840">
                  <c:v>6669</c:v>
                </c:pt>
                <c:pt idx="4841">
                  <c:v>6369</c:v>
                </c:pt>
                <c:pt idx="4842">
                  <c:v>7797</c:v>
                </c:pt>
                <c:pt idx="4843">
                  <c:v>10270.299999999999</c:v>
                </c:pt>
                <c:pt idx="4844">
                  <c:v>12869.6</c:v>
                </c:pt>
                <c:pt idx="4845">
                  <c:v>15192.9</c:v>
                </c:pt>
                <c:pt idx="4846">
                  <c:v>18468.8</c:v>
                </c:pt>
                <c:pt idx="4847">
                  <c:v>24288</c:v>
                </c:pt>
                <c:pt idx="4848">
                  <c:v>28491.8</c:v>
                </c:pt>
                <c:pt idx="4849">
                  <c:v>31117.8</c:v>
                </c:pt>
                <c:pt idx="4850">
                  <c:v>33109.800000000003</c:v>
                </c:pt>
                <c:pt idx="4851">
                  <c:v>35266.699999999997</c:v>
                </c:pt>
                <c:pt idx="4852">
                  <c:v>36940.699999999997</c:v>
                </c:pt>
                <c:pt idx="4853">
                  <c:v>38541.699999999997</c:v>
                </c:pt>
                <c:pt idx="4854">
                  <c:v>38579.699999999997</c:v>
                </c:pt>
                <c:pt idx="4855">
                  <c:v>36060.800000000003</c:v>
                </c:pt>
                <c:pt idx="4856">
                  <c:v>30583.200000000001</c:v>
                </c:pt>
                <c:pt idx="4857">
                  <c:v>25694.6</c:v>
                </c:pt>
                <c:pt idx="4858">
                  <c:v>18517.5</c:v>
                </c:pt>
                <c:pt idx="4859">
                  <c:v>13504.3</c:v>
                </c:pt>
                <c:pt idx="4860">
                  <c:v>10112</c:v>
                </c:pt>
                <c:pt idx="4861">
                  <c:v>7594</c:v>
                </c:pt>
                <c:pt idx="4862">
                  <c:v>6693</c:v>
                </c:pt>
                <c:pt idx="4863">
                  <c:v>5397</c:v>
                </c:pt>
                <c:pt idx="4864">
                  <c:v>4935</c:v>
                </c:pt>
                <c:pt idx="4865">
                  <c:v>5244</c:v>
                </c:pt>
                <c:pt idx="4866">
                  <c:v>6328.2</c:v>
                </c:pt>
                <c:pt idx="4867">
                  <c:v>9283.9</c:v>
                </c:pt>
                <c:pt idx="4868">
                  <c:v>10500.8</c:v>
                </c:pt>
                <c:pt idx="4869">
                  <c:v>12850.7</c:v>
                </c:pt>
                <c:pt idx="4870">
                  <c:v>17193.3</c:v>
                </c:pt>
                <c:pt idx="4871">
                  <c:v>22682.6</c:v>
                </c:pt>
                <c:pt idx="4872">
                  <c:v>26943.3</c:v>
                </c:pt>
                <c:pt idx="4873">
                  <c:v>30057.3</c:v>
                </c:pt>
                <c:pt idx="4874">
                  <c:v>32825.300000000003</c:v>
                </c:pt>
                <c:pt idx="4875">
                  <c:v>35028.300000000003</c:v>
                </c:pt>
                <c:pt idx="4876">
                  <c:v>33977.199999999997</c:v>
                </c:pt>
                <c:pt idx="4877">
                  <c:v>32291.7</c:v>
                </c:pt>
                <c:pt idx="4878">
                  <c:v>30820.799999999999</c:v>
                </c:pt>
                <c:pt idx="4879">
                  <c:v>28739.8</c:v>
                </c:pt>
                <c:pt idx="4880">
                  <c:v>25406.799999999999</c:v>
                </c:pt>
                <c:pt idx="4881">
                  <c:v>20169.3</c:v>
                </c:pt>
                <c:pt idx="4882">
                  <c:v>14348.7</c:v>
                </c:pt>
                <c:pt idx="4883">
                  <c:v>11582.7</c:v>
                </c:pt>
                <c:pt idx="4884">
                  <c:v>9595</c:v>
                </c:pt>
                <c:pt idx="4885">
                  <c:v>7865</c:v>
                </c:pt>
                <c:pt idx="4886">
                  <c:v>6806</c:v>
                </c:pt>
                <c:pt idx="4887">
                  <c:v>6045</c:v>
                </c:pt>
                <c:pt idx="4888">
                  <c:v>6539</c:v>
                </c:pt>
                <c:pt idx="4889">
                  <c:v>9205</c:v>
                </c:pt>
                <c:pt idx="4890">
                  <c:v>9762.5</c:v>
                </c:pt>
                <c:pt idx="4891">
                  <c:v>11748</c:v>
                </c:pt>
                <c:pt idx="4892">
                  <c:v>12856.7</c:v>
                </c:pt>
                <c:pt idx="4893">
                  <c:v>13028</c:v>
                </c:pt>
                <c:pt idx="4894">
                  <c:v>15527.8</c:v>
                </c:pt>
                <c:pt idx="4895">
                  <c:v>17216.8</c:v>
                </c:pt>
                <c:pt idx="4896">
                  <c:v>18791.8</c:v>
                </c:pt>
                <c:pt idx="4897">
                  <c:v>20767.8</c:v>
                </c:pt>
                <c:pt idx="4898">
                  <c:v>22233.8</c:v>
                </c:pt>
                <c:pt idx="4899">
                  <c:v>23173.8</c:v>
                </c:pt>
                <c:pt idx="4900">
                  <c:v>23539.7</c:v>
                </c:pt>
                <c:pt idx="4901">
                  <c:v>21938.7</c:v>
                </c:pt>
                <c:pt idx="4902">
                  <c:v>20854.8</c:v>
                </c:pt>
                <c:pt idx="4903">
                  <c:v>19580.8</c:v>
                </c:pt>
                <c:pt idx="4904">
                  <c:v>18208.8</c:v>
                </c:pt>
                <c:pt idx="4905">
                  <c:v>14122.6</c:v>
                </c:pt>
                <c:pt idx="4906">
                  <c:v>12191.3</c:v>
                </c:pt>
                <c:pt idx="4907">
                  <c:v>10619</c:v>
                </c:pt>
                <c:pt idx="4908">
                  <c:v>8495.1</c:v>
                </c:pt>
                <c:pt idx="4909">
                  <c:v>7390</c:v>
                </c:pt>
                <c:pt idx="4910">
                  <c:v>7131.8</c:v>
                </c:pt>
                <c:pt idx="4911">
                  <c:v>6139.2</c:v>
                </c:pt>
                <c:pt idx="4912">
                  <c:v>5983.5</c:v>
                </c:pt>
                <c:pt idx="4913">
                  <c:v>7215.7</c:v>
                </c:pt>
                <c:pt idx="4914">
                  <c:v>7864.2</c:v>
                </c:pt>
                <c:pt idx="4915">
                  <c:v>8107</c:v>
                </c:pt>
                <c:pt idx="4916">
                  <c:v>9374</c:v>
                </c:pt>
                <c:pt idx="4917">
                  <c:v>10661.8</c:v>
                </c:pt>
                <c:pt idx="4918">
                  <c:v>12251.8</c:v>
                </c:pt>
                <c:pt idx="4919">
                  <c:v>15519.8</c:v>
                </c:pt>
                <c:pt idx="4920">
                  <c:v>18461.8</c:v>
                </c:pt>
                <c:pt idx="4921">
                  <c:v>21021.8</c:v>
                </c:pt>
                <c:pt idx="4922">
                  <c:v>22487.8</c:v>
                </c:pt>
                <c:pt idx="4923">
                  <c:v>24170.799999999999</c:v>
                </c:pt>
                <c:pt idx="4924">
                  <c:v>24871.8</c:v>
                </c:pt>
                <c:pt idx="4925">
                  <c:v>24096.799999999999</c:v>
                </c:pt>
                <c:pt idx="4926">
                  <c:v>23427.8</c:v>
                </c:pt>
                <c:pt idx="4927">
                  <c:v>22402.799999999999</c:v>
                </c:pt>
                <c:pt idx="4928">
                  <c:v>18459.599999999999</c:v>
                </c:pt>
                <c:pt idx="4929">
                  <c:v>14446.2</c:v>
                </c:pt>
                <c:pt idx="4930">
                  <c:v>10942.4</c:v>
                </c:pt>
                <c:pt idx="4931">
                  <c:v>8810</c:v>
                </c:pt>
                <c:pt idx="4932">
                  <c:v>8007</c:v>
                </c:pt>
                <c:pt idx="4933">
                  <c:v>7205</c:v>
                </c:pt>
                <c:pt idx="4934">
                  <c:v>5972</c:v>
                </c:pt>
                <c:pt idx="4935">
                  <c:v>5377</c:v>
                </c:pt>
                <c:pt idx="4936">
                  <c:v>5483</c:v>
                </c:pt>
                <c:pt idx="4937">
                  <c:v>6059</c:v>
                </c:pt>
                <c:pt idx="4938">
                  <c:v>7920.3</c:v>
                </c:pt>
                <c:pt idx="4939">
                  <c:v>9010.5</c:v>
                </c:pt>
                <c:pt idx="4940">
                  <c:v>11413.8</c:v>
                </c:pt>
                <c:pt idx="4941">
                  <c:v>13072.8</c:v>
                </c:pt>
                <c:pt idx="4942">
                  <c:v>16356.9</c:v>
                </c:pt>
                <c:pt idx="4943">
                  <c:v>21625.9</c:v>
                </c:pt>
                <c:pt idx="4944">
                  <c:v>24446.799999999999</c:v>
                </c:pt>
                <c:pt idx="4945">
                  <c:v>26094.799999999999</c:v>
                </c:pt>
                <c:pt idx="4946">
                  <c:v>27472.799999999999</c:v>
                </c:pt>
                <c:pt idx="4947">
                  <c:v>28675.7</c:v>
                </c:pt>
                <c:pt idx="4948">
                  <c:v>29609.7</c:v>
                </c:pt>
                <c:pt idx="4949">
                  <c:v>27622.7</c:v>
                </c:pt>
                <c:pt idx="4950">
                  <c:v>26050.799999999999</c:v>
                </c:pt>
                <c:pt idx="4951">
                  <c:v>25361.8</c:v>
                </c:pt>
                <c:pt idx="4952">
                  <c:v>21279.7</c:v>
                </c:pt>
                <c:pt idx="4953">
                  <c:v>16438.599999999999</c:v>
                </c:pt>
                <c:pt idx="4954">
                  <c:v>12712.4</c:v>
                </c:pt>
                <c:pt idx="4955">
                  <c:v>10235</c:v>
                </c:pt>
                <c:pt idx="4956">
                  <c:v>7846.4</c:v>
                </c:pt>
                <c:pt idx="4957">
                  <c:v>6748</c:v>
                </c:pt>
                <c:pt idx="4958">
                  <c:v>5775</c:v>
                </c:pt>
                <c:pt idx="4959">
                  <c:v>4167.8999999999996</c:v>
                </c:pt>
                <c:pt idx="4960">
                  <c:v>5141.8999999999996</c:v>
                </c:pt>
                <c:pt idx="4961">
                  <c:v>5932.9</c:v>
                </c:pt>
                <c:pt idx="4962">
                  <c:v>7399.3</c:v>
                </c:pt>
                <c:pt idx="4963">
                  <c:v>8486.2000000000007</c:v>
                </c:pt>
                <c:pt idx="4964">
                  <c:v>9090.1</c:v>
                </c:pt>
                <c:pt idx="4965">
                  <c:v>11193.2</c:v>
                </c:pt>
                <c:pt idx="4966">
                  <c:v>12776.7</c:v>
                </c:pt>
                <c:pt idx="4967">
                  <c:v>15260.8</c:v>
                </c:pt>
                <c:pt idx="4968">
                  <c:v>17385.7</c:v>
                </c:pt>
                <c:pt idx="4969">
                  <c:v>19828.7</c:v>
                </c:pt>
                <c:pt idx="4970">
                  <c:v>21834.7</c:v>
                </c:pt>
                <c:pt idx="4971">
                  <c:v>22994.7</c:v>
                </c:pt>
                <c:pt idx="4972">
                  <c:v>24225.7</c:v>
                </c:pt>
                <c:pt idx="4973">
                  <c:v>22307.7</c:v>
                </c:pt>
                <c:pt idx="4974">
                  <c:v>21227.7</c:v>
                </c:pt>
                <c:pt idx="4975">
                  <c:v>20382.8</c:v>
                </c:pt>
                <c:pt idx="4976">
                  <c:v>17213.8</c:v>
                </c:pt>
                <c:pt idx="4977">
                  <c:v>13686.2</c:v>
                </c:pt>
                <c:pt idx="4978">
                  <c:v>12139.2</c:v>
                </c:pt>
                <c:pt idx="4979">
                  <c:v>10164</c:v>
                </c:pt>
                <c:pt idx="4980">
                  <c:v>8491.7000000000007</c:v>
                </c:pt>
                <c:pt idx="4981">
                  <c:v>7593.6</c:v>
                </c:pt>
                <c:pt idx="4982">
                  <c:v>7439.4</c:v>
                </c:pt>
                <c:pt idx="4983">
                  <c:v>7139.8</c:v>
                </c:pt>
                <c:pt idx="4984">
                  <c:v>7442.7</c:v>
                </c:pt>
                <c:pt idx="4985">
                  <c:v>8295.2000000000007</c:v>
                </c:pt>
                <c:pt idx="4986">
                  <c:v>9596.1</c:v>
                </c:pt>
                <c:pt idx="4987">
                  <c:v>9339.2000000000007</c:v>
                </c:pt>
                <c:pt idx="4988">
                  <c:v>9834.2000000000007</c:v>
                </c:pt>
                <c:pt idx="4989">
                  <c:v>11092.8</c:v>
                </c:pt>
                <c:pt idx="4990">
                  <c:v>11818.8</c:v>
                </c:pt>
                <c:pt idx="4991">
                  <c:v>12874.8</c:v>
                </c:pt>
                <c:pt idx="4992">
                  <c:v>12849.8</c:v>
                </c:pt>
                <c:pt idx="4993">
                  <c:v>14348.8</c:v>
                </c:pt>
                <c:pt idx="4994">
                  <c:v>15490.7</c:v>
                </c:pt>
                <c:pt idx="4995">
                  <c:v>17004.7</c:v>
                </c:pt>
                <c:pt idx="4996">
                  <c:v>17715.7</c:v>
                </c:pt>
                <c:pt idx="4997">
                  <c:v>18708.7</c:v>
                </c:pt>
                <c:pt idx="4998">
                  <c:v>18500.7</c:v>
                </c:pt>
                <c:pt idx="4999">
                  <c:v>18540.8</c:v>
                </c:pt>
                <c:pt idx="5000">
                  <c:v>15139.8</c:v>
                </c:pt>
                <c:pt idx="5001">
                  <c:v>12786</c:v>
                </c:pt>
                <c:pt idx="5002">
                  <c:v>10479.6</c:v>
                </c:pt>
                <c:pt idx="5003">
                  <c:v>9695.2000000000007</c:v>
                </c:pt>
                <c:pt idx="5004">
                  <c:v>7896.5</c:v>
                </c:pt>
                <c:pt idx="5005">
                  <c:v>6276.3</c:v>
                </c:pt>
                <c:pt idx="5006">
                  <c:v>5241</c:v>
                </c:pt>
                <c:pt idx="5007">
                  <c:v>4697</c:v>
                </c:pt>
                <c:pt idx="5008">
                  <c:v>4593</c:v>
                </c:pt>
                <c:pt idx="5009">
                  <c:v>5620.6</c:v>
                </c:pt>
                <c:pt idx="5010">
                  <c:v>6604.7</c:v>
                </c:pt>
                <c:pt idx="5011">
                  <c:v>7768.9</c:v>
                </c:pt>
                <c:pt idx="5012">
                  <c:v>8424.4</c:v>
                </c:pt>
                <c:pt idx="5013">
                  <c:v>10285.799999999999</c:v>
                </c:pt>
                <c:pt idx="5014">
                  <c:v>12050.9</c:v>
                </c:pt>
                <c:pt idx="5015">
                  <c:v>14490.8</c:v>
                </c:pt>
                <c:pt idx="5016">
                  <c:v>17110.8</c:v>
                </c:pt>
                <c:pt idx="5017">
                  <c:v>19362.8</c:v>
                </c:pt>
                <c:pt idx="5018">
                  <c:v>20566.8</c:v>
                </c:pt>
                <c:pt idx="5019">
                  <c:v>21684.7</c:v>
                </c:pt>
                <c:pt idx="5020">
                  <c:v>22538.7</c:v>
                </c:pt>
                <c:pt idx="5021">
                  <c:v>23680.7</c:v>
                </c:pt>
                <c:pt idx="5022">
                  <c:v>24714.7</c:v>
                </c:pt>
                <c:pt idx="5023">
                  <c:v>23911.8</c:v>
                </c:pt>
                <c:pt idx="5024">
                  <c:v>20700.8</c:v>
                </c:pt>
                <c:pt idx="5025">
                  <c:v>17595.900000000001</c:v>
                </c:pt>
                <c:pt idx="5026">
                  <c:v>12602</c:v>
                </c:pt>
                <c:pt idx="5027">
                  <c:v>10783.1</c:v>
                </c:pt>
                <c:pt idx="5028">
                  <c:v>8914.2999999999993</c:v>
                </c:pt>
                <c:pt idx="5029">
                  <c:v>7419.7</c:v>
                </c:pt>
                <c:pt idx="5030">
                  <c:v>7790.2</c:v>
                </c:pt>
                <c:pt idx="5031">
                  <c:v>6463.6</c:v>
                </c:pt>
                <c:pt idx="5032">
                  <c:v>5903.4</c:v>
                </c:pt>
                <c:pt idx="5033">
                  <c:v>5987</c:v>
                </c:pt>
                <c:pt idx="5034">
                  <c:v>6685</c:v>
                </c:pt>
                <c:pt idx="5035">
                  <c:v>6828.3</c:v>
                </c:pt>
                <c:pt idx="5036">
                  <c:v>8165</c:v>
                </c:pt>
                <c:pt idx="5037">
                  <c:v>10050.1</c:v>
                </c:pt>
                <c:pt idx="5038">
                  <c:v>10893.8</c:v>
                </c:pt>
                <c:pt idx="5039">
                  <c:v>13478.8</c:v>
                </c:pt>
                <c:pt idx="5040">
                  <c:v>16328.8</c:v>
                </c:pt>
                <c:pt idx="5041">
                  <c:v>19374.8</c:v>
                </c:pt>
                <c:pt idx="5042">
                  <c:v>22172.799999999999</c:v>
                </c:pt>
                <c:pt idx="5043">
                  <c:v>23648.799999999999</c:v>
                </c:pt>
                <c:pt idx="5044">
                  <c:v>23037.7</c:v>
                </c:pt>
                <c:pt idx="5045">
                  <c:v>21707.7</c:v>
                </c:pt>
                <c:pt idx="5046">
                  <c:v>20781.8</c:v>
                </c:pt>
                <c:pt idx="5047">
                  <c:v>19187.8</c:v>
                </c:pt>
                <c:pt idx="5048">
                  <c:v>18493.8</c:v>
                </c:pt>
                <c:pt idx="5049">
                  <c:v>17044.599999999999</c:v>
                </c:pt>
                <c:pt idx="5050">
                  <c:v>13033.9</c:v>
                </c:pt>
                <c:pt idx="5051">
                  <c:v>11962.6</c:v>
                </c:pt>
                <c:pt idx="5052">
                  <c:v>11377.6</c:v>
                </c:pt>
                <c:pt idx="5053">
                  <c:v>9881.2999999999993</c:v>
                </c:pt>
                <c:pt idx="5054">
                  <c:v>8588.7000000000007</c:v>
                </c:pt>
                <c:pt idx="5055">
                  <c:v>7286</c:v>
                </c:pt>
                <c:pt idx="5056">
                  <c:v>6033.3</c:v>
                </c:pt>
                <c:pt idx="5057">
                  <c:v>6291.1</c:v>
                </c:pt>
                <c:pt idx="5058">
                  <c:v>7786.3</c:v>
                </c:pt>
                <c:pt idx="5059">
                  <c:v>9114.2999999999993</c:v>
                </c:pt>
                <c:pt idx="5060">
                  <c:v>9283.6</c:v>
                </c:pt>
                <c:pt idx="5061">
                  <c:v>9967.7999999999993</c:v>
                </c:pt>
                <c:pt idx="5062">
                  <c:v>11536.8</c:v>
                </c:pt>
                <c:pt idx="5063">
                  <c:v>12896.8</c:v>
                </c:pt>
                <c:pt idx="5064">
                  <c:v>14254.8</c:v>
                </c:pt>
                <c:pt idx="5065">
                  <c:v>15820.8</c:v>
                </c:pt>
                <c:pt idx="5066">
                  <c:v>18243.8</c:v>
                </c:pt>
                <c:pt idx="5067">
                  <c:v>17740.8</c:v>
                </c:pt>
                <c:pt idx="5068">
                  <c:v>16757.8</c:v>
                </c:pt>
                <c:pt idx="5069">
                  <c:v>15432.8</c:v>
                </c:pt>
                <c:pt idx="5070">
                  <c:v>14511.8</c:v>
                </c:pt>
                <c:pt idx="5071">
                  <c:v>13214.8</c:v>
                </c:pt>
                <c:pt idx="5072">
                  <c:v>11807.8</c:v>
                </c:pt>
                <c:pt idx="5073">
                  <c:v>10985.8</c:v>
                </c:pt>
                <c:pt idx="5074">
                  <c:v>9913.9</c:v>
                </c:pt>
                <c:pt idx="5075">
                  <c:v>9416.2999999999993</c:v>
                </c:pt>
                <c:pt idx="5076">
                  <c:v>9835</c:v>
                </c:pt>
                <c:pt idx="5077">
                  <c:v>10810</c:v>
                </c:pt>
                <c:pt idx="5078">
                  <c:v>10682.3</c:v>
                </c:pt>
                <c:pt idx="5079">
                  <c:v>9581.7000000000007</c:v>
                </c:pt>
                <c:pt idx="5080">
                  <c:v>9181.7999999999993</c:v>
                </c:pt>
                <c:pt idx="5081">
                  <c:v>9851.2999999999993</c:v>
                </c:pt>
                <c:pt idx="5082">
                  <c:v>10875.4</c:v>
                </c:pt>
                <c:pt idx="5083">
                  <c:v>10340.6</c:v>
                </c:pt>
                <c:pt idx="5084">
                  <c:v>12164.9</c:v>
                </c:pt>
                <c:pt idx="5085">
                  <c:v>12891.8</c:v>
                </c:pt>
                <c:pt idx="5086">
                  <c:v>14191.8</c:v>
                </c:pt>
                <c:pt idx="5087">
                  <c:v>16958</c:v>
                </c:pt>
                <c:pt idx="5088">
                  <c:v>18026</c:v>
                </c:pt>
                <c:pt idx="5089">
                  <c:v>20627</c:v>
                </c:pt>
                <c:pt idx="5090">
                  <c:v>22378.1</c:v>
                </c:pt>
                <c:pt idx="5091">
                  <c:v>23124.1</c:v>
                </c:pt>
                <c:pt idx="5092">
                  <c:v>22649.200000000001</c:v>
                </c:pt>
                <c:pt idx="5093">
                  <c:v>21194.2</c:v>
                </c:pt>
                <c:pt idx="5094">
                  <c:v>20129.099999999999</c:v>
                </c:pt>
                <c:pt idx="5095">
                  <c:v>18910</c:v>
                </c:pt>
                <c:pt idx="5096">
                  <c:v>16602.7</c:v>
                </c:pt>
                <c:pt idx="5097">
                  <c:v>15285.9</c:v>
                </c:pt>
                <c:pt idx="5098">
                  <c:v>11462.3</c:v>
                </c:pt>
                <c:pt idx="5099">
                  <c:v>9858.5</c:v>
                </c:pt>
                <c:pt idx="5100">
                  <c:v>8516.5</c:v>
                </c:pt>
                <c:pt idx="5101">
                  <c:v>7182.6</c:v>
                </c:pt>
                <c:pt idx="5102">
                  <c:v>5881.7</c:v>
                </c:pt>
                <c:pt idx="5103">
                  <c:v>4818.5</c:v>
                </c:pt>
                <c:pt idx="5104">
                  <c:v>4507.5</c:v>
                </c:pt>
                <c:pt idx="5105">
                  <c:v>5388.2</c:v>
                </c:pt>
                <c:pt idx="5106">
                  <c:v>6383.5</c:v>
                </c:pt>
                <c:pt idx="5107">
                  <c:v>8613.7999999999993</c:v>
                </c:pt>
                <c:pt idx="5108">
                  <c:v>11060.6</c:v>
                </c:pt>
                <c:pt idx="5109">
                  <c:v>12523</c:v>
                </c:pt>
                <c:pt idx="5110">
                  <c:v>14973</c:v>
                </c:pt>
                <c:pt idx="5111">
                  <c:v>19510.3</c:v>
                </c:pt>
                <c:pt idx="5112">
                  <c:v>20891.400000000001</c:v>
                </c:pt>
                <c:pt idx="5113">
                  <c:v>22775.4</c:v>
                </c:pt>
                <c:pt idx="5114">
                  <c:v>24817.599999999999</c:v>
                </c:pt>
                <c:pt idx="5115">
                  <c:v>26022.6</c:v>
                </c:pt>
                <c:pt idx="5116">
                  <c:v>24868.799999999999</c:v>
                </c:pt>
                <c:pt idx="5117">
                  <c:v>22645.8</c:v>
                </c:pt>
                <c:pt idx="5118">
                  <c:v>21238.3</c:v>
                </c:pt>
                <c:pt idx="5119">
                  <c:v>17805</c:v>
                </c:pt>
                <c:pt idx="5120">
                  <c:v>15715.4</c:v>
                </c:pt>
                <c:pt idx="5121">
                  <c:v>12967.6</c:v>
                </c:pt>
                <c:pt idx="5122">
                  <c:v>10865.4</c:v>
                </c:pt>
                <c:pt idx="5123">
                  <c:v>9709.5</c:v>
                </c:pt>
                <c:pt idx="5124">
                  <c:v>7107</c:v>
                </c:pt>
                <c:pt idx="5125">
                  <c:v>6691</c:v>
                </c:pt>
                <c:pt idx="5126">
                  <c:v>6373</c:v>
                </c:pt>
                <c:pt idx="5127">
                  <c:v>5933</c:v>
                </c:pt>
                <c:pt idx="5128">
                  <c:v>5626</c:v>
                </c:pt>
                <c:pt idx="5129">
                  <c:v>6955</c:v>
                </c:pt>
                <c:pt idx="5130">
                  <c:v>8107.8</c:v>
                </c:pt>
                <c:pt idx="5131">
                  <c:v>9762.1</c:v>
                </c:pt>
                <c:pt idx="5132">
                  <c:v>11560.3</c:v>
                </c:pt>
                <c:pt idx="5133">
                  <c:v>12338.7</c:v>
                </c:pt>
                <c:pt idx="5134">
                  <c:v>16858.8</c:v>
                </c:pt>
                <c:pt idx="5135">
                  <c:v>19279.5</c:v>
                </c:pt>
                <c:pt idx="5136">
                  <c:v>21082.5</c:v>
                </c:pt>
                <c:pt idx="5137">
                  <c:v>23643.4</c:v>
                </c:pt>
                <c:pt idx="5138">
                  <c:v>25276.5</c:v>
                </c:pt>
                <c:pt idx="5139">
                  <c:v>26100.5</c:v>
                </c:pt>
                <c:pt idx="5140">
                  <c:v>26089.4</c:v>
                </c:pt>
                <c:pt idx="5141">
                  <c:v>24927.4</c:v>
                </c:pt>
                <c:pt idx="5142">
                  <c:v>23661.200000000001</c:v>
                </c:pt>
                <c:pt idx="5143">
                  <c:v>23490.2</c:v>
                </c:pt>
                <c:pt idx="5144">
                  <c:v>21161.200000000001</c:v>
                </c:pt>
                <c:pt idx="5145">
                  <c:v>19329.900000000001</c:v>
                </c:pt>
                <c:pt idx="5146">
                  <c:v>16191.2</c:v>
                </c:pt>
                <c:pt idx="5147">
                  <c:v>14374.7</c:v>
                </c:pt>
                <c:pt idx="5148">
                  <c:v>13538</c:v>
                </c:pt>
                <c:pt idx="5149">
                  <c:v>11209.6</c:v>
                </c:pt>
                <c:pt idx="5150">
                  <c:v>9940.4</c:v>
                </c:pt>
                <c:pt idx="5151">
                  <c:v>9011.2000000000007</c:v>
                </c:pt>
                <c:pt idx="5152">
                  <c:v>9056.7999999999993</c:v>
                </c:pt>
                <c:pt idx="5153">
                  <c:v>9786.2999999999993</c:v>
                </c:pt>
                <c:pt idx="5154">
                  <c:v>11270.9</c:v>
                </c:pt>
                <c:pt idx="5155">
                  <c:v>13030.3</c:v>
                </c:pt>
                <c:pt idx="5156">
                  <c:v>13777.4</c:v>
                </c:pt>
                <c:pt idx="5157">
                  <c:v>14734.5</c:v>
                </c:pt>
                <c:pt idx="5158">
                  <c:v>17075.099999999999</c:v>
                </c:pt>
                <c:pt idx="5159">
                  <c:v>19667.8</c:v>
                </c:pt>
                <c:pt idx="5160">
                  <c:v>19427.7</c:v>
                </c:pt>
                <c:pt idx="5161">
                  <c:v>20886.7</c:v>
                </c:pt>
                <c:pt idx="5162">
                  <c:v>21277.7</c:v>
                </c:pt>
                <c:pt idx="5163">
                  <c:v>21379.7</c:v>
                </c:pt>
                <c:pt idx="5164">
                  <c:v>21054.1</c:v>
                </c:pt>
                <c:pt idx="5165">
                  <c:v>21147.1</c:v>
                </c:pt>
                <c:pt idx="5166">
                  <c:v>21553.7</c:v>
                </c:pt>
                <c:pt idx="5167">
                  <c:v>20992.6</c:v>
                </c:pt>
                <c:pt idx="5168">
                  <c:v>17449.400000000001</c:v>
                </c:pt>
                <c:pt idx="5169">
                  <c:v>19094.400000000001</c:v>
                </c:pt>
                <c:pt idx="5170">
                  <c:v>16381.9</c:v>
                </c:pt>
                <c:pt idx="5171">
                  <c:v>13192.6</c:v>
                </c:pt>
                <c:pt idx="5172">
                  <c:v>11217.1</c:v>
                </c:pt>
                <c:pt idx="5173">
                  <c:v>11017</c:v>
                </c:pt>
                <c:pt idx="5174">
                  <c:v>10197.4</c:v>
                </c:pt>
                <c:pt idx="5175">
                  <c:v>9921.9</c:v>
                </c:pt>
                <c:pt idx="5176">
                  <c:v>8935.2000000000007</c:v>
                </c:pt>
                <c:pt idx="5177">
                  <c:v>10740.8</c:v>
                </c:pt>
                <c:pt idx="5178">
                  <c:v>12225.2</c:v>
                </c:pt>
                <c:pt idx="5179">
                  <c:v>12776.3</c:v>
                </c:pt>
                <c:pt idx="5180">
                  <c:v>13439.6</c:v>
                </c:pt>
                <c:pt idx="5181">
                  <c:v>14202.1</c:v>
                </c:pt>
                <c:pt idx="5182">
                  <c:v>15033.1</c:v>
                </c:pt>
                <c:pt idx="5183">
                  <c:v>17688.849999999999</c:v>
                </c:pt>
                <c:pt idx="5184">
                  <c:v>18430.849999999999</c:v>
                </c:pt>
                <c:pt idx="5185">
                  <c:v>19602.150000000001</c:v>
                </c:pt>
                <c:pt idx="5186">
                  <c:v>21276.05</c:v>
                </c:pt>
                <c:pt idx="5187">
                  <c:v>23102.05</c:v>
                </c:pt>
                <c:pt idx="5188">
                  <c:v>24207.05</c:v>
                </c:pt>
                <c:pt idx="5189">
                  <c:v>24661.05</c:v>
                </c:pt>
                <c:pt idx="5190">
                  <c:v>24614.25</c:v>
                </c:pt>
                <c:pt idx="5191">
                  <c:v>23090.15</c:v>
                </c:pt>
                <c:pt idx="5192">
                  <c:v>20541.75</c:v>
                </c:pt>
                <c:pt idx="5193">
                  <c:v>22260.85</c:v>
                </c:pt>
                <c:pt idx="5194">
                  <c:v>19843.849999999999</c:v>
                </c:pt>
                <c:pt idx="5195">
                  <c:v>15978.15</c:v>
                </c:pt>
                <c:pt idx="5196">
                  <c:v>13470.95</c:v>
                </c:pt>
                <c:pt idx="5197">
                  <c:v>12944.35</c:v>
                </c:pt>
                <c:pt idx="5198">
                  <c:v>11255.15</c:v>
                </c:pt>
                <c:pt idx="5199">
                  <c:v>10395.549999999999</c:v>
                </c:pt>
                <c:pt idx="5200">
                  <c:v>10069.950000000001</c:v>
                </c:pt>
                <c:pt idx="5201">
                  <c:v>10514.15</c:v>
                </c:pt>
                <c:pt idx="5202">
                  <c:v>11628.65</c:v>
                </c:pt>
                <c:pt idx="5203">
                  <c:v>11746.25</c:v>
                </c:pt>
                <c:pt idx="5204">
                  <c:v>12199.35</c:v>
                </c:pt>
                <c:pt idx="5205">
                  <c:v>14118.45</c:v>
                </c:pt>
                <c:pt idx="5206">
                  <c:v>16062.35</c:v>
                </c:pt>
                <c:pt idx="5207">
                  <c:v>18441</c:v>
                </c:pt>
                <c:pt idx="5208">
                  <c:v>18943</c:v>
                </c:pt>
                <c:pt idx="5209">
                  <c:v>20046</c:v>
                </c:pt>
                <c:pt idx="5210">
                  <c:v>21343</c:v>
                </c:pt>
                <c:pt idx="5211">
                  <c:v>21959.5</c:v>
                </c:pt>
                <c:pt idx="5212">
                  <c:v>21619.5</c:v>
                </c:pt>
                <c:pt idx="5213">
                  <c:v>19901.5</c:v>
                </c:pt>
                <c:pt idx="5214">
                  <c:v>18654</c:v>
                </c:pt>
                <c:pt idx="5215">
                  <c:v>17695.400000000001</c:v>
                </c:pt>
                <c:pt idx="5216">
                  <c:v>15767</c:v>
                </c:pt>
                <c:pt idx="5217">
                  <c:v>16580.599999999999</c:v>
                </c:pt>
                <c:pt idx="5218">
                  <c:v>13136.1</c:v>
                </c:pt>
                <c:pt idx="5219">
                  <c:v>11953.8</c:v>
                </c:pt>
                <c:pt idx="5220">
                  <c:v>10701.5</c:v>
                </c:pt>
                <c:pt idx="5221">
                  <c:v>9870.2999999999993</c:v>
                </c:pt>
                <c:pt idx="5222">
                  <c:v>8684.1</c:v>
                </c:pt>
                <c:pt idx="5223">
                  <c:v>8863.5</c:v>
                </c:pt>
                <c:pt idx="5224">
                  <c:v>8955.6</c:v>
                </c:pt>
                <c:pt idx="5225">
                  <c:v>9453.2000000000007</c:v>
                </c:pt>
                <c:pt idx="5226">
                  <c:v>11042.9</c:v>
                </c:pt>
                <c:pt idx="5227">
                  <c:v>12055.5</c:v>
                </c:pt>
                <c:pt idx="5228">
                  <c:v>11052.8</c:v>
                </c:pt>
                <c:pt idx="5229">
                  <c:v>12383.2</c:v>
                </c:pt>
                <c:pt idx="5230">
                  <c:v>15326.6</c:v>
                </c:pt>
                <c:pt idx="5231">
                  <c:v>16837.349999999999</c:v>
                </c:pt>
                <c:pt idx="5232">
                  <c:v>19205.349999999999</c:v>
                </c:pt>
                <c:pt idx="5233">
                  <c:v>21400.35</c:v>
                </c:pt>
                <c:pt idx="5234">
                  <c:v>23603.75</c:v>
                </c:pt>
                <c:pt idx="5235">
                  <c:v>23810.75</c:v>
                </c:pt>
                <c:pt idx="5236">
                  <c:v>22981.75</c:v>
                </c:pt>
                <c:pt idx="5237">
                  <c:v>21151.75</c:v>
                </c:pt>
                <c:pt idx="5238">
                  <c:v>18084.25</c:v>
                </c:pt>
                <c:pt idx="5239">
                  <c:v>16145.75</c:v>
                </c:pt>
                <c:pt idx="5240">
                  <c:v>13694.25</c:v>
                </c:pt>
                <c:pt idx="5241">
                  <c:v>13429.25</c:v>
                </c:pt>
                <c:pt idx="5242">
                  <c:v>10885.45</c:v>
                </c:pt>
                <c:pt idx="5243">
                  <c:v>10496.35</c:v>
                </c:pt>
                <c:pt idx="5244">
                  <c:v>8946.7000000000007</c:v>
                </c:pt>
                <c:pt idx="5245">
                  <c:v>8429.5</c:v>
                </c:pt>
                <c:pt idx="5246">
                  <c:v>7014.3</c:v>
                </c:pt>
                <c:pt idx="5247">
                  <c:v>6706.7</c:v>
                </c:pt>
                <c:pt idx="5248">
                  <c:v>6614.6</c:v>
                </c:pt>
                <c:pt idx="5249">
                  <c:v>7973.8</c:v>
                </c:pt>
                <c:pt idx="5250">
                  <c:v>8693.9</c:v>
                </c:pt>
                <c:pt idx="5251">
                  <c:v>8840.7999999999993</c:v>
                </c:pt>
                <c:pt idx="5252">
                  <c:v>10338</c:v>
                </c:pt>
                <c:pt idx="5253">
                  <c:v>11482.65</c:v>
                </c:pt>
                <c:pt idx="5254">
                  <c:v>14042.35</c:v>
                </c:pt>
                <c:pt idx="5255">
                  <c:v>17536.400000000001</c:v>
                </c:pt>
                <c:pt idx="5256">
                  <c:v>20426.400000000001</c:v>
                </c:pt>
                <c:pt idx="5257">
                  <c:v>22889.4</c:v>
                </c:pt>
                <c:pt idx="5258">
                  <c:v>24656.5</c:v>
                </c:pt>
                <c:pt idx="5259">
                  <c:v>24839.5</c:v>
                </c:pt>
                <c:pt idx="5260">
                  <c:v>25309.9</c:v>
                </c:pt>
                <c:pt idx="5261">
                  <c:v>23372</c:v>
                </c:pt>
                <c:pt idx="5262">
                  <c:v>20615.3</c:v>
                </c:pt>
                <c:pt idx="5263">
                  <c:v>18917.400000000001</c:v>
                </c:pt>
                <c:pt idx="5264">
                  <c:v>17454.400000000001</c:v>
                </c:pt>
                <c:pt idx="5265">
                  <c:v>17713.400000000001</c:v>
                </c:pt>
                <c:pt idx="5266">
                  <c:v>12854.2</c:v>
                </c:pt>
                <c:pt idx="5267">
                  <c:v>12101.1</c:v>
                </c:pt>
                <c:pt idx="5268">
                  <c:v>9446.6</c:v>
                </c:pt>
                <c:pt idx="5269">
                  <c:v>8044.4</c:v>
                </c:pt>
                <c:pt idx="5270">
                  <c:v>7776.4</c:v>
                </c:pt>
                <c:pt idx="5271">
                  <c:v>8445.1</c:v>
                </c:pt>
                <c:pt idx="5272">
                  <c:v>8828.1</c:v>
                </c:pt>
                <c:pt idx="5273">
                  <c:v>9242.9</c:v>
                </c:pt>
                <c:pt idx="5274">
                  <c:v>10028.5</c:v>
                </c:pt>
                <c:pt idx="5275">
                  <c:v>10011.5</c:v>
                </c:pt>
                <c:pt idx="5276">
                  <c:v>10121.1</c:v>
                </c:pt>
                <c:pt idx="5277">
                  <c:v>11024</c:v>
                </c:pt>
                <c:pt idx="5278">
                  <c:v>14798.4</c:v>
                </c:pt>
                <c:pt idx="5279">
                  <c:v>16604.599999999999</c:v>
                </c:pt>
                <c:pt idx="5280">
                  <c:v>19091.099999999999</c:v>
                </c:pt>
                <c:pt idx="5281">
                  <c:v>20777.099999999999</c:v>
                </c:pt>
                <c:pt idx="5282">
                  <c:v>22379.1</c:v>
                </c:pt>
                <c:pt idx="5283">
                  <c:v>23055</c:v>
                </c:pt>
                <c:pt idx="5284">
                  <c:v>22808.3</c:v>
                </c:pt>
                <c:pt idx="5285">
                  <c:v>21982.3</c:v>
                </c:pt>
                <c:pt idx="5286">
                  <c:v>19520.3</c:v>
                </c:pt>
                <c:pt idx="5287">
                  <c:v>19429.599999999999</c:v>
                </c:pt>
                <c:pt idx="5288">
                  <c:v>15596.4</c:v>
                </c:pt>
                <c:pt idx="5289">
                  <c:v>13747</c:v>
                </c:pt>
                <c:pt idx="5290">
                  <c:v>11973.8</c:v>
                </c:pt>
                <c:pt idx="5291">
                  <c:v>10606.9</c:v>
                </c:pt>
                <c:pt idx="5292">
                  <c:v>8515</c:v>
                </c:pt>
                <c:pt idx="5293">
                  <c:v>7249.8</c:v>
                </c:pt>
                <c:pt idx="5294">
                  <c:v>5678</c:v>
                </c:pt>
                <c:pt idx="5295">
                  <c:v>5496.4</c:v>
                </c:pt>
                <c:pt idx="5296">
                  <c:v>6617.3</c:v>
                </c:pt>
                <c:pt idx="5297">
                  <c:v>9238.7999999999993</c:v>
                </c:pt>
                <c:pt idx="5298">
                  <c:v>10480.5</c:v>
                </c:pt>
                <c:pt idx="5299">
                  <c:v>10768.2</c:v>
                </c:pt>
                <c:pt idx="5300">
                  <c:v>11150.6</c:v>
                </c:pt>
                <c:pt idx="5301">
                  <c:v>11689.6</c:v>
                </c:pt>
                <c:pt idx="5302">
                  <c:v>13332.6</c:v>
                </c:pt>
                <c:pt idx="5303">
                  <c:v>15385.6</c:v>
                </c:pt>
                <c:pt idx="5304">
                  <c:v>16423.099999999999</c:v>
                </c:pt>
                <c:pt idx="5305">
                  <c:v>17782.099999999999</c:v>
                </c:pt>
                <c:pt idx="5306">
                  <c:v>18998.099999999999</c:v>
                </c:pt>
                <c:pt idx="5307">
                  <c:v>19288</c:v>
                </c:pt>
                <c:pt idx="5308">
                  <c:v>20119</c:v>
                </c:pt>
                <c:pt idx="5309">
                  <c:v>18733</c:v>
                </c:pt>
                <c:pt idx="5310">
                  <c:v>17477</c:v>
                </c:pt>
                <c:pt idx="5311">
                  <c:v>15907.1</c:v>
                </c:pt>
                <c:pt idx="5312">
                  <c:v>14430.4</c:v>
                </c:pt>
                <c:pt idx="5313">
                  <c:v>14776.2</c:v>
                </c:pt>
                <c:pt idx="5314">
                  <c:v>13585.3</c:v>
                </c:pt>
                <c:pt idx="5315">
                  <c:v>12740.4</c:v>
                </c:pt>
                <c:pt idx="5316">
                  <c:v>12115.4</c:v>
                </c:pt>
                <c:pt idx="5317">
                  <c:v>11069.1</c:v>
                </c:pt>
                <c:pt idx="5318">
                  <c:v>10490.3</c:v>
                </c:pt>
                <c:pt idx="5319">
                  <c:v>10090.200000000001</c:v>
                </c:pt>
                <c:pt idx="5320">
                  <c:v>9778.5</c:v>
                </c:pt>
                <c:pt idx="5321">
                  <c:v>9566.5</c:v>
                </c:pt>
                <c:pt idx="5322">
                  <c:v>10799.7</c:v>
                </c:pt>
                <c:pt idx="5323">
                  <c:v>12349.1</c:v>
                </c:pt>
                <c:pt idx="5324">
                  <c:v>12539.9</c:v>
                </c:pt>
                <c:pt idx="5325">
                  <c:v>12795.8</c:v>
                </c:pt>
                <c:pt idx="5326">
                  <c:v>14420.8</c:v>
                </c:pt>
                <c:pt idx="5327">
                  <c:v>14490.2</c:v>
                </c:pt>
                <c:pt idx="5328">
                  <c:v>14073.1</c:v>
                </c:pt>
                <c:pt idx="5329">
                  <c:v>14531.2</c:v>
                </c:pt>
                <c:pt idx="5330">
                  <c:v>15459.3</c:v>
                </c:pt>
                <c:pt idx="5331">
                  <c:v>16339</c:v>
                </c:pt>
                <c:pt idx="5332">
                  <c:v>16606</c:v>
                </c:pt>
                <c:pt idx="5333">
                  <c:v>16816.099999999999</c:v>
                </c:pt>
                <c:pt idx="5334">
                  <c:v>16911.2</c:v>
                </c:pt>
                <c:pt idx="5335">
                  <c:v>16380.4</c:v>
                </c:pt>
                <c:pt idx="5336">
                  <c:v>14649.6</c:v>
                </c:pt>
                <c:pt idx="5337">
                  <c:v>15264.4</c:v>
                </c:pt>
                <c:pt idx="5338">
                  <c:v>13701.9</c:v>
                </c:pt>
                <c:pt idx="5339">
                  <c:v>12121.6</c:v>
                </c:pt>
                <c:pt idx="5340">
                  <c:v>11647.6</c:v>
                </c:pt>
                <c:pt idx="5341">
                  <c:v>11476.5</c:v>
                </c:pt>
                <c:pt idx="5342">
                  <c:v>11287.5</c:v>
                </c:pt>
                <c:pt idx="5343">
                  <c:v>11318.6</c:v>
                </c:pt>
                <c:pt idx="5344">
                  <c:v>11860.8</c:v>
                </c:pt>
                <c:pt idx="5345">
                  <c:v>14792.4</c:v>
                </c:pt>
                <c:pt idx="5346">
                  <c:v>15015.2</c:v>
                </c:pt>
                <c:pt idx="5347">
                  <c:v>15253.3</c:v>
                </c:pt>
                <c:pt idx="5348">
                  <c:v>14282.4</c:v>
                </c:pt>
                <c:pt idx="5349">
                  <c:v>14951.2</c:v>
                </c:pt>
                <c:pt idx="5350">
                  <c:v>14032.3</c:v>
                </c:pt>
                <c:pt idx="5351">
                  <c:v>14346.2</c:v>
                </c:pt>
                <c:pt idx="5352">
                  <c:v>15712.2</c:v>
                </c:pt>
                <c:pt idx="5353">
                  <c:v>17298.2</c:v>
                </c:pt>
                <c:pt idx="5354">
                  <c:v>18783.3</c:v>
                </c:pt>
                <c:pt idx="5355">
                  <c:v>18995.099999999999</c:v>
                </c:pt>
                <c:pt idx="5356">
                  <c:v>19136.099999999999</c:v>
                </c:pt>
                <c:pt idx="5357">
                  <c:v>19548.099999999999</c:v>
                </c:pt>
                <c:pt idx="5358">
                  <c:v>19076.3</c:v>
                </c:pt>
                <c:pt idx="5359">
                  <c:v>18528.400000000001</c:v>
                </c:pt>
                <c:pt idx="5360">
                  <c:v>16081.6</c:v>
                </c:pt>
                <c:pt idx="5361">
                  <c:v>15953.5</c:v>
                </c:pt>
                <c:pt idx="5362">
                  <c:v>16213.5</c:v>
                </c:pt>
                <c:pt idx="5363">
                  <c:v>14279.7</c:v>
                </c:pt>
                <c:pt idx="5364">
                  <c:v>14800.3</c:v>
                </c:pt>
                <c:pt idx="5365">
                  <c:v>15660.3</c:v>
                </c:pt>
                <c:pt idx="5366">
                  <c:v>14515.5</c:v>
                </c:pt>
                <c:pt idx="5367">
                  <c:v>14642.5</c:v>
                </c:pt>
                <c:pt idx="5368">
                  <c:v>12989.9</c:v>
                </c:pt>
                <c:pt idx="5369">
                  <c:v>11669.5</c:v>
                </c:pt>
                <c:pt idx="5370">
                  <c:v>12308.4</c:v>
                </c:pt>
                <c:pt idx="5371">
                  <c:v>13241.4</c:v>
                </c:pt>
                <c:pt idx="5372">
                  <c:v>13226.5</c:v>
                </c:pt>
                <c:pt idx="5373">
                  <c:v>13334.3</c:v>
                </c:pt>
                <c:pt idx="5374">
                  <c:v>16070.4</c:v>
                </c:pt>
                <c:pt idx="5375">
                  <c:v>17171.5</c:v>
                </c:pt>
                <c:pt idx="5376">
                  <c:v>18560.5</c:v>
                </c:pt>
                <c:pt idx="5377">
                  <c:v>21159.5</c:v>
                </c:pt>
                <c:pt idx="5378">
                  <c:v>22450.6</c:v>
                </c:pt>
                <c:pt idx="5379">
                  <c:v>21972.2</c:v>
                </c:pt>
                <c:pt idx="5380">
                  <c:v>20696.400000000001</c:v>
                </c:pt>
                <c:pt idx="5381">
                  <c:v>18635.400000000001</c:v>
                </c:pt>
                <c:pt idx="5382">
                  <c:v>16048.7</c:v>
                </c:pt>
                <c:pt idx="5383">
                  <c:v>15483.7</c:v>
                </c:pt>
                <c:pt idx="5384">
                  <c:v>13567.8</c:v>
                </c:pt>
                <c:pt idx="5385">
                  <c:v>12957.7</c:v>
                </c:pt>
                <c:pt idx="5386">
                  <c:v>11565.6</c:v>
                </c:pt>
                <c:pt idx="5387">
                  <c:v>10471.799999999999</c:v>
                </c:pt>
                <c:pt idx="5388">
                  <c:v>9411.7000000000007</c:v>
                </c:pt>
                <c:pt idx="5389">
                  <c:v>7686.3</c:v>
                </c:pt>
                <c:pt idx="5390">
                  <c:v>7908.3</c:v>
                </c:pt>
                <c:pt idx="5391">
                  <c:v>7445.7</c:v>
                </c:pt>
                <c:pt idx="5392">
                  <c:v>8696.2999999999993</c:v>
                </c:pt>
                <c:pt idx="5393">
                  <c:v>9917.2000000000007</c:v>
                </c:pt>
                <c:pt idx="5394">
                  <c:v>10884.9</c:v>
                </c:pt>
                <c:pt idx="5395">
                  <c:v>11875.4</c:v>
                </c:pt>
                <c:pt idx="5396">
                  <c:v>14002.5</c:v>
                </c:pt>
                <c:pt idx="5397">
                  <c:v>16258.3</c:v>
                </c:pt>
                <c:pt idx="5398">
                  <c:v>17366.400000000001</c:v>
                </c:pt>
                <c:pt idx="5399">
                  <c:v>16713.2</c:v>
                </c:pt>
                <c:pt idx="5400">
                  <c:v>17339.2</c:v>
                </c:pt>
                <c:pt idx="5401">
                  <c:v>18790.2</c:v>
                </c:pt>
                <c:pt idx="5402">
                  <c:v>20713.099999999999</c:v>
                </c:pt>
                <c:pt idx="5403">
                  <c:v>21334.2</c:v>
                </c:pt>
                <c:pt idx="5404">
                  <c:v>20946.2</c:v>
                </c:pt>
                <c:pt idx="5405">
                  <c:v>18947.099999999999</c:v>
                </c:pt>
                <c:pt idx="5406">
                  <c:v>16828.8</c:v>
                </c:pt>
                <c:pt idx="5407">
                  <c:v>16622.8</c:v>
                </c:pt>
                <c:pt idx="5408">
                  <c:v>16916.5</c:v>
                </c:pt>
                <c:pt idx="5409">
                  <c:v>16737.599999999999</c:v>
                </c:pt>
                <c:pt idx="5410">
                  <c:v>16609.599999999999</c:v>
                </c:pt>
                <c:pt idx="5411">
                  <c:v>13862.1</c:v>
                </c:pt>
                <c:pt idx="5412">
                  <c:v>10962.9</c:v>
                </c:pt>
                <c:pt idx="5413">
                  <c:v>9238.1</c:v>
                </c:pt>
                <c:pt idx="5414">
                  <c:v>7897.3</c:v>
                </c:pt>
                <c:pt idx="5415">
                  <c:v>7711.5</c:v>
                </c:pt>
                <c:pt idx="5416">
                  <c:v>7393.8</c:v>
                </c:pt>
                <c:pt idx="5417">
                  <c:v>8771</c:v>
                </c:pt>
                <c:pt idx="5418">
                  <c:v>10167.6</c:v>
                </c:pt>
                <c:pt idx="5419">
                  <c:v>10384.1</c:v>
                </c:pt>
                <c:pt idx="5420">
                  <c:v>10190.1</c:v>
                </c:pt>
                <c:pt idx="5421">
                  <c:v>13355.1</c:v>
                </c:pt>
                <c:pt idx="5422">
                  <c:v>13849.1</c:v>
                </c:pt>
                <c:pt idx="5423">
                  <c:v>14929.9</c:v>
                </c:pt>
                <c:pt idx="5424">
                  <c:v>17118.900000000001</c:v>
                </c:pt>
                <c:pt idx="5425">
                  <c:v>19719.900000000001</c:v>
                </c:pt>
                <c:pt idx="5426">
                  <c:v>20073.900000000001</c:v>
                </c:pt>
                <c:pt idx="5427">
                  <c:v>20998</c:v>
                </c:pt>
                <c:pt idx="5428">
                  <c:v>20859.099999999999</c:v>
                </c:pt>
                <c:pt idx="5429">
                  <c:v>18812.099999999999</c:v>
                </c:pt>
                <c:pt idx="5430">
                  <c:v>16556.099999999999</c:v>
                </c:pt>
                <c:pt idx="5431">
                  <c:v>15992.9</c:v>
                </c:pt>
                <c:pt idx="5432">
                  <c:v>14167</c:v>
                </c:pt>
                <c:pt idx="5433">
                  <c:v>14641.6</c:v>
                </c:pt>
                <c:pt idx="5434">
                  <c:v>11064.4</c:v>
                </c:pt>
                <c:pt idx="5435">
                  <c:v>8765.1</c:v>
                </c:pt>
                <c:pt idx="5436">
                  <c:v>7100.8</c:v>
                </c:pt>
                <c:pt idx="5437">
                  <c:v>5753.8</c:v>
                </c:pt>
                <c:pt idx="5438">
                  <c:v>4574.6000000000004</c:v>
                </c:pt>
                <c:pt idx="5439">
                  <c:v>4024.3</c:v>
                </c:pt>
                <c:pt idx="5440">
                  <c:v>4589.7</c:v>
                </c:pt>
                <c:pt idx="5441">
                  <c:v>7103.3</c:v>
                </c:pt>
                <c:pt idx="5442">
                  <c:v>7747.1</c:v>
                </c:pt>
                <c:pt idx="5443">
                  <c:v>8813.7000000000007</c:v>
                </c:pt>
                <c:pt idx="5444">
                  <c:v>10119.5</c:v>
                </c:pt>
                <c:pt idx="5445">
                  <c:v>11279</c:v>
                </c:pt>
                <c:pt idx="5446">
                  <c:v>12769.9</c:v>
                </c:pt>
                <c:pt idx="5447">
                  <c:v>15463.7</c:v>
                </c:pt>
                <c:pt idx="5448">
                  <c:v>17389.2</c:v>
                </c:pt>
                <c:pt idx="5449">
                  <c:v>19268.2</c:v>
                </c:pt>
                <c:pt idx="5450">
                  <c:v>21291.200000000001</c:v>
                </c:pt>
                <c:pt idx="5451">
                  <c:v>22077.4</c:v>
                </c:pt>
                <c:pt idx="5452">
                  <c:v>21863.4</c:v>
                </c:pt>
                <c:pt idx="5453">
                  <c:v>18424.400000000001</c:v>
                </c:pt>
                <c:pt idx="5454">
                  <c:v>14815.4</c:v>
                </c:pt>
                <c:pt idx="5455">
                  <c:v>14437.2</c:v>
                </c:pt>
                <c:pt idx="5456">
                  <c:v>13121.3</c:v>
                </c:pt>
                <c:pt idx="5457">
                  <c:v>13278.8</c:v>
                </c:pt>
                <c:pt idx="5458">
                  <c:v>12224.9</c:v>
                </c:pt>
                <c:pt idx="5459">
                  <c:v>9320.7000000000007</c:v>
                </c:pt>
                <c:pt idx="5460">
                  <c:v>7524.8</c:v>
                </c:pt>
                <c:pt idx="5461">
                  <c:v>6164</c:v>
                </c:pt>
                <c:pt idx="5462">
                  <c:v>4988</c:v>
                </c:pt>
                <c:pt idx="5463">
                  <c:v>4725</c:v>
                </c:pt>
                <c:pt idx="5464">
                  <c:v>4976</c:v>
                </c:pt>
                <c:pt idx="5465">
                  <c:v>8223.2000000000007</c:v>
                </c:pt>
                <c:pt idx="5466">
                  <c:v>8733.2999999999993</c:v>
                </c:pt>
                <c:pt idx="5467">
                  <c:v>9506.7999999999993</c:v>
                </c:pt>
                <c:pt idx="5468">
                  <c:v>9743.4</c:v>
                </c:pt>
                <c:pt idx="5469">
                  <c:v>11572.1</c:v>
                </c:pt>
                <c:pt idx="5470">
                  <c:v>13012.8</c:v>
                </c:pt>
                <c:pt idx="5471">
                  <c:v>15346.7</c:v>
                </c:pt>
                <c:pt idx="5472">
                  <c:v>17362.7</c:v>
                </c:pt>
                <c:pt idx="5473">
                  <c:v>19595.7</c:v>
                </c:pt>
                <c:pt idx="5474">
                  <c:v>20975.599999999999</c:v>
                </c:pt>
                <c:pt idx="5475">
                  <c:v>21716.6</c:v>
                </c:pt>
                <c:pt idx="5476">
                  <c:v>22247.599999999999</c:v>
                </c:pt>
                <c:pt idx="5477">
                  <c:v>20866.7</c:v>
                </c:pt>
                <c:pt idx="5478">
                  <c:v>18728.7</c:v>
                </c:pt>
                <c:pt idx="5479">
                  <c:v>19085.7</c:v>
                </c:pt>
                <c:pt idx="5480">
                  <c:v>17747.599999999999</c:v>
                </c:pt>
                <c:pt idx="5481">
                  <c:v>14052.8</c:v>
                </c:pt>
                <c:pt idx="5482">
                  <c:v>12371.3</c:v>
                </c:pt>
                <c:pt idx="5483">
                  <c:v>10130</c:v>
                </c:pt>
                <c:pt idx="5484">
                  <c:v>8579.7999999999993</c:v>
                </c:pt>
                <c:pt idx="5485">
                  <c:v>7291.8</c:v>
                </c:pt>
                <c:pt idx="5486">
                  <c:v>6242</c:v>
                </c:pt>
                <c:pt idx="5487">
                  <c:v>5944</c:v>
                </c:pt>
                <c:pt idx="5488">
                  <c:v>7349.6</c:v>
                </c:pt>
                <c:pt idx="5489">
                  <c:v>8646.4</c:v>
                </c:pt>
                <c:pt idx="5490">
                  <c:v>7524</c:v>
                </c:pt>
                <c:pt idx="5491">
                  <c:v>9264.4</c:v>
                </c:pt>
                <c:pt idx="5492">
                  <c:v>10073</c:v>
                </c:pt>
                <c:pt idx="5493">
                  <c:v>11255.5</c:v>
                </c:pt>
                <c:pt idx="5494">
                  <c:v>12309.5</c:v>
                </c:pt>
                <c:pt idx="5495">
                  <c:v>13949.9</c:v>
                </c:pt>
                <c:pt idx="5496">
                  <c:v>13767.9</c:v>
                </c:pt>
                <c:pt idx="5497">
                  <c:v>15429.8</c:v>
                </c:pt>
                <c:pt idx="5498">
                  <c:v>17322.7</c:v>
                </c:pt>
                <c:pt idx="5499">
                  <c:v>19109.8</c:v>
                </c:pt>
                <c:pt idx="5500">
                  <c:v>19419.8</c:v>
                </c:pt>
                <c:pt idx="5501">
                  <c:v>19317.900000000001</c:v>
                </c:pt>
                <c:pt idx="5502">
                  <c:v>18440.599999999999</c:v>
                </c:pt>
                <c:pt idx="5503">
                  <c:v>17318.3</c:v>
                </c:pt>
                <c:pt idx="5504">
                  <c:v>14503.4</c:v>
                </c:pt>
                <c:pt idx="5505">
                  <c:v>12812</c:v>
                </c:pt>
                <c:pt idx="5506">
                  <c:v>11498</c:v>
                </c:pt>
                <c:pt idx="5507">
                  <c:v>9288.7999999999993</c:v>
                </c:pt>
                <c:pt idx="5508">
                  <c:v>7103.8</c:v>
                </c:pt>
                <c:pt idx="5509">
                  <c:v>5218.8</c:v>
                </c:pt>
                <c:pt idx="5510">
                  <c:v>4113</c:v>
                </c:pt>
                <c:pt idx="5511">
                  <c:v>3951</c:v>
                </c:pt>
                <c:pt idx="5512">
                  <c:v>3461</c:v>
                </c:pt>
                <c:pt idx="5513">
                  <c:v>5904.3</c:v>
                </c:pt>
                <c:pt idx="5514">
                  <c:v>8066.3</c:v>
                </c:pt>
                <c:pt idx="5515">
                  <c:v>10733.2</c:v>
                </c:pt>
                <c:pt idx="5516">
                  <c:v>12387.6</c:v>
                </c:pt>
                <c:pt idx="5517">
                  <c:v>12656</c:v>
                </c:pt>
                <c:pt idx="5518">
                  <c:v>13729.8</c:v>
                </c:pt>
                <c:pt idx="5519">
                  <c:v>16177.5</c:v>
                </c:pt>
                <c:pt idx="5520">
                  <c:v>18374.5</c:v>
                </c:pt>
                <c:pt idx="5521">
                  <c:v>20268.2</c:v>
                </c:pt>
                <c:pt idx="5522">
                  <c:v>22471.5</c:v>
                </c:pt>
                <c:pt idx="5523">
                  <c:v>23633.200000000001</c:v>
                </c:pt>
                <c:pt idx="5524">
                  <c:v>23035.7</c:v>
                </c:pt>
                <c:pt idx="5525">
                  <c:v>21958.6</c:v>
                </c:pt>
                <c:pt idx="5526">
                  <c:v>20296.5</c:v>
                </c:pt>
                <c:pt idx="5527">
                  <c:v>19953.5</c:v>
                </c:pt>
                <c:pt idx="5528">
                  <c:v>18815.2</c:v>
                </c:pt>
                <c:pt idx="5529">
                  <c:v>16527.2</c:v>
                </c:pt>
                <c:pt idx="5530">
                  <c:v>14089.7</c:v>
                </c:pt>
                <c:pt idx="5531">
                  <c:v>11222.7</c:v>
                </c:pt>
                <c:pt idx="5532">
                  <c:v>8941.6</c:v>
                </c:pt>
                <c:pt idx="5533">
                  <c:v>6890.4</c:v>
                </c:pt>
                <c:pt idx="5534">
                  <c:v>5777.9</c:v>
                </c:pt>
                <c:pt idx="5535">
                  <c:v>5001.3999999999996</c:v>
                </c:pt>
                <c:pt idx="5536">
                  <c:v>4888.3</c:v>
                </c:pt>
                <c:pt idx="5537">
                  <c:v>6318.2</c:v>
                </c:pt>
                <c:pt idx="5538">
                  <c:v>7369.1</c:v>
                </c:pt>
                <c:pt idx="5539">
                  <c:v>8131.1</c:v>
                </c:pt>
                <c:pt idx="5540">
                  <c:v>9265</c:v>
                </c:pt>
                <c:pt idx="5541">
                  <c:v>11292.8</c:v>
                </c:pt>
                <c:pt idx="5542">
                  <c:v>12605.8</c:v>
                </c:pt>
                <c:pt idx="5543">
                  <c:v>14094.7</c:v>
                </c:pt>
                <c:pt idx="5544">
                  <c:v>15618.7</c:v>
                </c:pt>
                <c:pt idx="5545">
                  <c:v>17114</c:v>
                </c:pt>
                <c:pt idx="5546">
                  <c:v>18244.599999999999</c:v>
                </c:pt>
                <c:pt idx="5547">
                  <c:v>20232.099999999999</c:v>
                </c:pt>
                <c:pt idx="5548">
                  <c:v>20971.599999999999</c:v>
                </c:pt>
                <c:pt idx="5549">
                  <c:v>19585.3</c:v>
                </c:pt>
                <c:pt idx="5550">
                  <c:v>17429.099999999999</c:v>
                </c:pt>
                <c:pt idx="5551">
                  <c:v>17512.3</c:v>
                </c:pt>
                <c:pt idx="5552">
                  <c:v>16397.599999999999</c:v>
                </c:pt>
                <c:pt idx="5553">
                  <c:v>16857.2</c:v>
                </c:pt>
                <c:pt idx="5554">
                  <c:v>12795</c:v>
                </c:pt>
                <c:pt idx="5555">
                  <c:v>10461.6</c:v>
                </c:pt>
                <c:pt idx="5556">
                  <c:v>8552.6</c:v>
                </c:pt>
                <c:pt idx="5557">
                  <c:v>7757.1</c:v>
                </c:pt>
                <c:pt idx="5558">
                  <c:v>7635.6</c:v>
                </c:pt>
                <c:pt idx="5559">
                  <c:v>6508.1</c:v>
                </c:pt>
                <c:pt idx="5560">
                  <c:v>6592.6</c:v>
                </c:pt>
                <c:pt idx="5561">
                  <c:v>7550.6</c:v>
                </c:pt>
                <c:pt idx="5562">
                  <c:v>8217.9</c:v>
                </c:pt>
                <c:pt idx="5563">
                  <c:v>8567</c:v>
                </c:pt>
                <c:pt idx="5564">
                  <c:v>8782.7000000000007</c:v>
                </c:pt>
                <c:pt idx="5565">
                  <c:v>10881.3</c:v>
                </c:pt>
                <c:pt idx="5566">
                  <c:v>12069.3</c:v>
                </c:pt>
                <c:pt idx="5567">
                  <c:v>14548.8</c:v>
                </c:pt>
                <c:pt idx="5568">
                  <c:v>16308.8</c:v>
                </c:pt>
                <c:pt idx="5569">
                  <c:v>18674.8</c:v>
                </c:pt>
                <c:pt idx="5570">
                  <c:v>21138.799999999999</c:v>
                </c:pt>
                <c:pt idx="5571">
                  <c:v>21987.7</c:v>
                </c:pt>
                <c:pt idx="5572">
                  <c:v>23113.7</c:v>
                </c:pt>
                <c:pt idx="5573">
                  <c:v>20592.7</c:v>
                </c:pt>
                <c:pt idx="5574">
                  <c:v>18076.7</c:v>
                </c:pt>
                <c:pt idx="5575">
                  <c:v>17880.8</c:v>
                </c:pt>
                <c:pt idx="5576">
                  <c:v>16383.9</c:v>
                </c:pt>
                <c:pt idx="5577">
                  <c:v>13498.9</c:v>
                </c:pt>
                <c:pt idx="5578">
                  <c:v>12609.8</c:v>
                </c:pt>
                <c:pt idx="5579">
                  <c:v>11159.9</c:v>
                </c:pt>
                <c:pt idx="5580">
                  <c:v>10148.9</c:v>
                </c:pt>
                <c:pt idx="5581">
                  <c:v>7790.9</c:v>
                </c:pt>
                <c:pt idx="5582">
                  <c:v>7470.9</c:v>
                </c:pt>
                <c:pt idx="5583">
                  <c:v>6725.6</c:v>
                </c:pt>
                <c:pt idx="5584">
                  <c:v>6894.2</c:v>
                </c:pt>
                <c:pt idx="5585">
                  <c:v>8250.2000000000007</c:v>
                </c:pt>
                <c:pt idx="5586">
                  <c:v>9395.5</c:v>
                </c:pt>
                <c:pt idx="5587">
                  <c:v>10147.700000000001</c:v>
                </c:pt>
                <c:pt idx="5588">
                  <c:v>11355.9</c:v>
                </c:pt>
                <c:pt idx="5589">
                  <c:v>13576.3</c:v>
                </c:pt>
                <c:pt idx="5590">
                  <c:v>16605.599999999999</c:v>
                </c:pt>
                <c:pt idx="5591">
                  <c:v>19390.599999999999</c:v>
                </c:pt>
                <c:pt idx="5592">
                  <c:v>20649.599999999999</c:v>
                </c:pt>
                <c:pt idx="5593">
                  <c:v>22766.6</c:v>
                </c:pt>
                <c:pt idx="5594">
                  <c:v>22960.5</c:v>
                </c:pt>
                <c:pt idx="5595">
                  <c:v>24437.5</c:v>
                </c:pt>
                <c:pt idx="5596">
                  <c:v>23966.5</c:v>
                </c:pt>
                <c:pt idx="5597">
                  <c:v>22348</c:v>
                </c:pt>
                <c:pt idx="5598">
                  <c:v>18572</c:v>
                </c:pt>
                <c:pt idx="5599">
                  <c:v>18929.599999999999</c:v>
                </c:pt>
                <c:pt idx="5600">
                  <c:v>16953.099999999999</c:v>
                </c:pt>
                <c:pt idx="5601">
                  <c:v>15480.6</c:v>
                </c:pt>
                <c:pt idx="5602">
                  <c:v>13131.7</c:v>
                </c:pt>
                <c:pt idx="5603">
                  <c:v>12249.8</c:v>
                </c:pt>
                <c:pt idx="5604">
                  <c:v>9704.1</c:v>
                </c:pt>
                <c:pt idx="5605">
                  <c:v>7503.1</c:v>
                </c:pt>
                <c:pt idx="5606">
                  <c:v>6321.7</c:v>
                </c:pt>
                <c:pt idx="5607">
                  <c:v>7054</c:v>
                </c:pt>
                <c:pt idx="5608">
                  <c:v>6915.4</c:v>
                </c:pt>
                <c:pt idx="5609">
                  <c:v>7729.7</c:v>
                </c:pt>
                <c:pt idx="5610">
                  <c:v>9960.7999999999993</c:v>
                </c:pt>
                <c:pt idx="5611">
                  <c:v>10701.9</c:v>
                </c:pt>
                <c:pt idx="5612">
                  <c:v>11732.6</c:v>
                </c:pt>
                <c:pt idx="5613">
                  <c:v>13478.6</c:v>
                </c:pt>
                <c:pt idx="5614">
                  <c:v>16597.099999999999</c:v>
                </c:pt>
                <c:pt idx="5615">
                  <c:v>18751.599999999999</c:v>
                </c:pt>
                <c:pt idx="5616">
                  <c:v>21098.6</c:v>
                </c:pt>
                <c:pt idx="5617">
                  <c:v>22996.1</c:v>
                </c:pt>
                <c:pt idx="5618">
                  <c:v>24877.5</c:v>
                </c:pt>
                <c:pt idx="5619">
                  <c:v>26411</c:v>
                </c:pt>
                <c:pt idx="5620">
                  <c:v>27296</c:v>
                </c:pt>
                <c:pt idx="5621">
                  <c:v>24957</c:v>
                </c:pt>
                <c:pt idx="5622">
                  <c:v>22796.3</c:v>
                </c:pt>
                <c:pt idx="5623">
                  <c:v>22770.1</c:v>
                </c:pt>
                <c:pt idx="5624">
                  <c:v>21809.4</c:v>
                </c:pt>
                <c:pt idx="5625">
                  <c:v>20916.599999999999</c:v>
                </c:pt>
                <c:pt idx="5626">
                  <c:v>20630.3</c:v>
                </c:pt>
                <c:pt idx="5627">
                  <c:v>17703.8</c:v>
                </c:pt>
                <c:pt idx="5628">
                  <c:v>15367.6</c:v>
                </c:pt>
                <c:pt idx="5629">
                  <c:v>11261.1</c:v>
                </c:pt>
                <c:pt idx="5630">
                  <c:v>8961.1</c:v>
                </c:pt>
                <c:pt idx="5631">
                  <c:v>8233.5</c:v>
                </c:pt>
                <c:pt idx="5632">
                  <c:v>7585.9</c:v>
                </c:pt>
                <c:pt idx="5633">
                  <c:v>8201.2999999999993</c:v>
                </c:pt>
                <c:pt idx="5634">
                  <c:v>9710.2999999999993</c:v>
                </c:pt>
                <c:pt idx="5635">
                  <c:v>11032.3</c:v>
                </c:pt>
                <c:pt idx="5636">
                  <c:v>11110.6</c:v>
                </c:pt>
                <c:pt idx="5637">
                  <c:v>13029.6</c:v>
                </c:pt>
                <c:pt idx="5638">
                  <c:v>17235.099999999999</c:v>
                </c:pt>
                <c:pt idx="5639">
                  <c:v>19570.099999999999</c:v>
                </c:pt>
                <c:pt idx="5640">
                  <c:v>21688.1</c:v>
                </c:pt>
                <c:pt idx="5641">
                  <c:v>23033</c:v>
                </c:pt>
                <c:pt idx="5642">
                  <c:v>25427</c:v>
                </c:pt>
                <c:pt idx="5643">
                  <c:v>26732.9</c:v>
                </c:pt>
                <c:pt idx="5644">
                  <c:v>27038.9</c:v>
                </c:pt>
                <c:pt idx="5645">
                  <c:v>25014.9</c:v>
                </c:pt>
                <c:pt idx="5646">
                  <c:v>22901.9</c:v>
                </c:pt>
                <c:pt idx="5647">
                  <c:v>22766</c:v>
                </c:pt>
                <c:pt idx="5648">
                  <c:v>20670.5</c:v>
                </c:pt>
                <c:pt idx="5649">
                  <c:v>22072.3</c:v>
                </c:pt>
                <c:pt idx="5650">
                  <c:v>20081.2</c:v>
                </c:pt>
                <c:pt idx="5651">
                  <c:v>15438.7</c:v>
                </c:pt>
                <c:pt idx="5652">
                  <c:v>13150.5</c:v>
                </c:pt>
                <c:pt idx="5653">
                  <c:v>9957.7999999999993</c:v>
                </c:pt>
                <c:pt idx="5654">
                  <c:v>7787.1</c:v>
                </c:pt>
                <c:pt idx="5655">
                  <c:v>6909.3</c:v>
                </c:pt>
                <c:pt idx="5656">
                  <c:v>6575</c:v>
                </c:pt>
                <c:pt idx="5657">
                  <c:v>7005.2</c:v>
                </c:pt>
                <c:pt idx="5658">
                  <c:v>8960.5</c:v>
                </c:pt>
                <c:pt idx="5659">
                  <c:v>9019.6</c:v>
                </c:pt>
                <c:pt idx="5660">
                  <c:v>11383</c:v>
                </c:pt>
                <c:pt idx="5661">
                  <c:v>13860</c:v>
                </c:pt>
                <c:pt idx="5662">
                  <c:v>16187</c:v>
                </c:pt>
                <c:pt idx="5663">
                  <c:v>18597.099999999999</c:v>
                </c:pt>
                <c:pt idx="5664">
                  <c:v>20144.3</c:v>
                </c:pt>
                <c:pt idx="5665">
                  <c:v>22088.3</c:v>
                </c:pt>
                <c:pt idx="5666">
                  <c:v>22739</c:v>
                </c:pt>
                <c:pt idx="5667">
                  <c:v>24486</c:v>
                </c:pt>
                <c:pt idx="5668">
                  <c:v>25920.2</c:v>
                </c:pt>
                <c:pt idx="5669">
                  <c:v>25860.2</c:v>
                </c:pt>
                <c:pt idx="5670">
                  <c:v>25589.200000000001</c:v>
                </c:pt>
                <c:pt idx="5671">
                  <c:v>24489.1</c:v>
                </c:pt>
                <c:pt idx="5672">
                  <c:v>21589.1</c:v>
                </c:pt>
                <c:pt idx="5673">
                  <c:v>20895.7</c:v>
                </c:pt>
                <c:pt idx="5674">
                  <c:v>18391.900000000001</c:v>
                </c:pt>
                <c:pt idx="5675">
                  <c:v>15135.6</c:v>
                </c:pt>
                <c:pt idx="5676">
                  <c:v>11505.4</c:v>
                </c:pt>
                <c:pt idx="5677">
                  <c:v>9279.4</c:v>
                </c:pt>
                <c:pt idx="5678">
                  <c:v>9112.9</c:v>
                </c:pt>
                <c:pt idx="5679">
                  <c:v>8892.7000000000007</c:v>
                </c:pt>
                <c:pt idx="5680">
                  <c:v>8992.9</c:v>
                </c:pt>
                <c:pt idx="5681">
                  <c:v>10356</c:v>
                </c:pt>
                <c:pt idx="5682">
                  <c:v>11952.1</c:v>
                </c:pt>
                <c:pt idx="5683">
                  <c:v>12996.3</c:v>
                </c:pt>
                <c:pt idx="5684">
                  <c:v>13096</c:v>
                </c:pt>
                <c:pt idx="5685">
                  <c:v>14385.4</c:v>
                </c:pt>
                <c:pt idx="5686">
                  <c:v>15868</c:v>
                </c:pt>
                <c:pt idx="5687">
                  <c:v>17643.2</c:v>
                </c:pt>
                <c:pt idx="5688">
                  <c:v>17015.2</c:v>
                </c:pt>
                <c:pt idx="5689">
                  <c:v>18948.5</c:v>
                </c:pt>
                <c:pt idx="5690">
                  <c:v>20790.400000000001</c:v>
                </c:pt>
                <c:pt idx="5691">
                  <c:v>22934.400000000001</c:v>
                </c:pt>
                <c:pt idx="5692">
                  <c:v>24382.400000000001</c:v>
                </c:pt>
                <c:pt idx="5693">
                  <c:v>24895.599999999999</c:v>
                </c:pt>
                <c:pt idx="5694">
                  <c:v>25422.6</c:v>
                </c:pt>
                <c:pt idx="5695">
                  <c:v>25023.200000000001</c:v>
                </c:pt>
                <c:pt idx="5696">
                  <c:v>22467.200000000001</c:v>
                </c:pt>
                <c:pt idx="5697">
                  <c:v>24087.5</c:v>
                </c:pt>
                <c:pt idx="5698">
                  <c:v>22264.1</c:v>
                </c:pt>
                <c:pt idx="5699">
                  <c:v>18217.599999999999</c:v>
                </c:pt>
                <c:pt idx="5700">
                  <c:v>15572.3</c:v>
                </c:pt>
                <c:pt idx="5701">
                  <c:v>12553.3</c:v>
                </c:pt>
                <c:pt idx="5702">
                  <c:v>10322.200000000001</c:v>
                </c:pt>
                <c:pt idx="5703">
                  <c:v>9865</c:v>
                </c:pt>
                <c:pt idx="5704">
                  <c:v>9772.9</c:v>
                </c:pt>
                <c:pt idx="5705">
                  <c:v>10141.200000000001</c:v>
                </c:pt>
                <c:pt idx="5706">
                  <c:v>11260.1</c:v>
                </c:pt>
                <c:pt idx="5707">
                  <c:v>12440.1</c:v>
                </c:pt>
                <c:pt idx="5708">
                  <c:v>12996.5</c:v>
                </c:pt>
                <c:pt idx="5709">
                  <c:v>14740.3</c:v>
                </c:pt>
                <c:pt idx="5710">
                  <c:v>18415</c:v>
                </c:pt>
                <c:pt idx="5711">
                  <c:v>20121</c:v>
                </c:pt>
                <c:pt idx="5712">
                  <c:v>22049</c:v>
                </c:pt>
                <c:pt idx="5713">
                  <c:v>24169</c:v>
                </c:pt>
                <c:pt idx="5714">
                  <c:v>25506</c:v>
                </c:pt>
                <c:pt idx="5715">
                  <c:v>26739</c:v>
                </c:pt>
                <c:pt idx="5716">
                  <c:v>26305</c:v>
                </c:pt>
                <c:pt idx="5717">
                  <c:v>24369.5</c:v>
                </c:pt>
                <c:pt idx="5718">
                  <c:v>22248.5</c:v>
                </c:pt>
                <c:pt idx="5719">
                  <c:v>22945</c:v>
                </c:pt>
                <c:pt idx="5720">
                  <c:v>23011.3</c:v>
                </c:pt>
                <c:pt idx="5721">
                  <c:v>23420.9</c:v>
                </c:pt>
                <c:pt idx="5722">
                  <c:v>18815.900000000001</c:v>
                </c:pt>
                <c:pt idx="5723">
                  <c:v>16353</c:v>
                </c:pt>
                <c:pt idx="5724">
                  <c:v>13378</c:v>
                </c:pt>
                <c:pt idx="5725">
                  <c:v>11040.9</c:v>
                </c:pt>
                <c:pt idx="5726">
                  <c:v>9462.2999999999993</c:v>
                </c:pt>
                <c:pt idx="5727">
                  <c:v>8669.2999999999993</c:v>
                </c:pt>
                <c:pt idx="5728">
                  <c:v>8451.1</c:v>
                </c:pt>
                <c:pt idx="5729">
                  <c:v>9166.2999999999993</c:v>
                </c:pt>
                <c:pt idx="5730">
                  <c:v>10500.9</c:v>
                </c:pt>
                <c:pt idx="5731">
                  <c:v>12748.1</c:v>
                </c:pt>
                <c:pt idx="5732">
                  <c:v>13745.1</c:v>
                </c:pt>
                <c:pt idx="5733">
                  <c:v>15035.5</c:v>
                </c:pt>
                <c:pt idx="5734">
                  <c:v>16579.5</c:v>
                </c:pt>
                <c:pt idx="5735">
                  <c:v>17969.7</c:v>
                </c:pt>
                <c:pt idx="5736">
                  <c:v>22576.7</c:v>
                </c:pt>
                <c:pt idx="5737">
                  <c:v>25334.400000000001</c:v>
                </c:pt>
                <c:pt idx="5738">
                  <c:v>26858.400000000001</c:v>
                </c:pt>
                <c:pt idx="5739">
                  <c:v>27876.400000000001</c:v>
                </c:pt>
                <c:pt idx="5740">
                  <c:v>27017.599999999999</c:v>
                </c:pt>
                <c:pt idx="5741">
                  <c:v>24606.6</c:v>
                </c:pt>
                <c:pt idx="5742">
                  <c:v>21914.7</c:v>
                </c:pt>
                <c:pt idx="5743">
                  <c:v>21927.9</c:v>
                </c:pt>
                <c:pt idx="5744">
                  <c:v>20011.7</c:v>
                </c:pt>
                <c:pt idx="5745">
                  <c:v>20287.8</c:v>
                </c:pt>
                <c:pt idx="5746">
                  <c:v>18647.8</c:v>
                </c:pt>
                <c:pt idx="5747">
                  <c:v>15951.5</c:v>
                </c:pt>
                <c:pt idx="5748">
                  <c:v>11710.5</c:v>
                </c:pt>
                <c:pt idx="5749">
                  <c:v>8365.4</c:v>
                </c:pt>
                <c:pt idx="5750">
                  <c:v>8056.6</c:v>
                </c:pt>
                <c:pt idx="5751">
                  <c:v>7349</c:v>
                </c:pt>
                <c:pt idx="5752">
                  <c:v>7398.6</c:v>
                </c:pt>
                <c:pt idx="5753">
                  <c:v>8952.6</c:v>
                </c:pt>
                <c:pt idx="5754">
                  <c:v>9830.7000000000007</c:v>
                </c:pt>
                <c:pt idx="5755">
                  <c:v>11717.3</c:v>
                </c:pt>
                <c:pt idx="5756">
                  <c:v>12807.2</c:v>
                </c:pt>
                <c:pt idx="5757">
                  <c:v>16161.2</c:v>
                </c:pt>
                <c:pt idx="5758">
                  <c:v>16741.2</c:v>
                </c:pt>
                <c:pt idx="5759">
                  <c:v>18719.8</c:v>
                </c:pt>
                <c:pt idx="5760">
                  <c:v>19779</c:v>
                </c:pt>
                <c:pt idx="5761">
                  <c:v>21013.8</c:v>
                </c:pt>
                <c:pt idx="5762">
                  <c:v>22511.8</c:v>
                </c:pt>
                <c:pt idx="5763">
                  <c:v>22913.9</c:v>
                </c:pt>
                <c:pt idx="5764">
                  <c:v>22643.9</c:v>
                </c:pt>
                <c:pt idx="5765">
                  <c:v>21284.9</c:v>
                </c:pt>
                <c:pt idx="5766">
                  <c:v>18643</c:v>
                </c:pt>
                <c:pt idx="5767">
                  <c:v>18147</c:v>
                </c:pt>
                <c:pt idx="5768">
                  <c:v>15490.7</c:v>
                </c:pt>
                <c:pt idx="5769">
                  <c:v>15729.4</c:v>
                </c:pt>
                <c:pt idx="5770">
                  <c:v>12851.2</c:v>
                </c:pt>
                <c:pt idx="5771">
                  <c:v>11959</c:v>
                </c:pt>
                <c:pt idx="5772">
                  <c:v>10817</c:v>
                </c:pt>
                <c:pt idx="5773">
                  <c:v>9048</c:v>
                </c:pt>
                <c:pt idx="5774">
                  <c:v>8712.4</c:v>
                </c:pt>
                <c:pt idx="5775">
                  <c:v>8614.4</c:v>
                </c:pt>
                <c:pt idx="5776">
                  <c:v>8103.9</c:v>
                </c:pt>
                <c:pt idx="5777">
                  <c:v>9246</c:v>
                </c:pt>
                <c:pt idx="5778">
                  <c:v>10286.5</c:v>
                </c:pt>
                <c:pt idx="5779">
                  <c:v>10801.5</c:v>
                </c:pt>
                <c:pt idx="5780">
                  <c:v>11492.5</c:v>
                </c:pt>
                <c:pt idx="5781">
                  <c:v>14094.1</c:v>
                </c:pt>
                <c:pt idx="5782">
                  <c:v>17254.5</c:v>
                </c:pt>
                <c:pt idx="5783">
                  <c:v>18335.2</c:v>
                </c:pt>
                <c:pt idx="5784">
                  <c:v>20445.3</c:v>
                </c:pt>
                <c:pt idx="5785">
                  <c:v>21461.3</c:v>
                </c:pt>
                <c:pt idx="5786">
                  <c:v>22768.6</c:v>
                </c:pt>
                <c:pt idx="5787">
                  <c:v>23746.6</c:v>
                </c:pt>
                <c:pt idx="5788">
                  <c:v>23358.6</c:v>
                </c:pt>
                <c:pt idx="5789">
                  <c:v>22311.200000000001</c:v>
                </c:pt>
                <c:pt idx="5790">
                  <c:v>20429.2</c:v>
                </c:pt>
                <c:pt idx="5791">
                  <c:v>20190.2</c:v>
                </c:pt>
                <c:pt idx="5792">
                  <c:v>17375.099999999999</c:v>
                </c:pt>
                <c:pt idx="5793">
                  <c:v>16200.2</c:v>
                </c:pt>
                <c:pt idx="5794">
                  <c:v>13065.2</c:v>
                </c:pt>
                <c:pt idx="5795">
                  <c:v>10921</c:v>
                </c:pt>
                <c:pt idx="5796">
                  <c:v>9531</c:v>
                </c:pt>
                <c:pt idx="5797">
                  <c:v>7012</c:v>
                </c:pt>
                <c:pt idx="5798">
                  <c:v>5417.6</c:v>
                </c:pt>
                <c:pt idx="5799">
                  <c:v>5062.6000000000004</c:v>
                </c:pt>
                <c:pt idx="5800">
                  <c:v>5175</c:v>
                </c:pt>
                <c:pt idx="5801">
                  <c:v>6903.5</c:v>
                </c:pt>
                <c:pt idx="5802">
                  <c:v>9307.9</c:v>
                </c:pt>
                <c:pt idx="5803">
                  <c:v>11553.5</c:v>
                </c:pt>
                <c:pt idx="5804">
                  <c:v>12166.1</c:v>
                </c:pt>
                <c:pt idx="5805">
                  <c:v>14766.3</c:v>
                </c:pt>
                <c:pt idx="5806">
                  <c:v>17031.3</c:v>
                </c:pt>
                <c:pt idx="5807">
                  <c:v>18585.3</c:v>
                </c:pt>
                <c:pt idx="5808">
                  <c:v>19987.3</c:v>
                </c:pt>
                <c:pt idx="5809">
                  <c:v>21789.3</c:v>
                </c:pt>
                <c:pt idx="5810">
                  <c:v>23495.3</c:v>
                </c:pt>
                <c:pt idx="5811">
                  <c:v>24347.3</c:v>
                </c:pt>
                <c:pt idx="5812">
                  <c:v>24500.400000000001</c:v>
                </c:pt>
                <c:pt idx="5813">
                  <c:v>23607.4</c:v>
                </c:pt>
                <c:pt idx="5814">
                  <c:v>22025.4</c:v>
                </c:pt>
                <c:pt idx="5815">
                  <c:v>22069.3</c:v>
                </c:pt>
                <c:pt idx="5816">
                  <c:v>18774.099999999999</c:v>
                </c:pt>
                <c:pt idx="5817">
                  <c:v>17570</c:v>
                </c:pt>
                <c:pt idx="5818">
                  <c:v>15347.3</c:v>
                </c:pt>
                <c:pt idx="5819">
                  <c:v>12894.3</c:v>
                </c:pt>
                <c:pt idx="5820">
                  <c:v>9896.9</c:v>
                </c:pt>
                <c:pt idx="5821">
                  <c:v>7961.4</c:v>
                </c:pt>
                <c:pt idx="5822">
                  <c:v>6887.8</c:v>
                </c:pt>
                <c:pt idx="5823">
                  <c:v>6766.1</c:v>
                </c:pt>
                <c:pt idx="5824">
                  <c:v>7536.9</c:v>
                </c:pt>
                <c:pt idx="5825">
                  <c:v>8796</c:v>
                </c:pt>
                <c:pt idx="5826">
                  <c:v>10927</c:v>
                </c:pt>
                <c:pt idx="5827">
                  <c:v>13294.2</c:v>
                </c:pt>
                <c:pt idx="5828">
                  <c:v>14205.1</c:v>
                </c:pt>
                <c:pt idx="5829">
                  <c:v>16221.1</c:v>
                </c:pt>
                <c:pt idx="5830">
                  <c:v>15155.3</c:v>
                </c:pt>
                <c:pt idx="5831">
                  <c:v>15203.1</c:v>
                </c:pt>
                <c:pt idx="5832">
                  <c:v>16428.099999999999</c:v>
                </c:pt>
                <c:pt idx="5833">
                  <c:v>18764.099999999999</c:v>
                </c:pt>
                <c:pt idx="5834">
                  <c:v>20278.099999999999</c:v>
                </c:pt>
                <c:pt idx="5835">
                  <c:v>21631.200000000001</c:v>
                </c:pt>
                <c:pt idx="5836">
                  <c:v>22535.5</c:v>
                </c:pt>
                <c:pt idx="5837">
                  <c:v>21728.2</c:v>
                </c:pt>
                <c:pt idx="5838">
                  <c:v>20681.5</c:v>
                </c:pt>
                <c:pt idx="5839">
                  <c:v>19852.099999999999</c:v>
                </c:pt>
                <c:pt idx="5840">
                  <c:v>16453.7</c:v>
                </c:pt>
                <c:pt idx="5841">
                  <c:v>16038.5</c:v>
                </c:pt>
                <c:pt idx="5842">
                  <c:v>12761.9</c:v>
                </c:pt>
                <c:pt idx="5843">
                  <c:v>10017</c:v>
                </c:pt>
                <c:pt idx="5844">
                  <c:v>8288</c:v>
                </c:pt>
                <c:pt idx="5845">
                  <c:v>6610.7</c:v>
                </c:pt>
                <c:pt idx="5846">
                  <c:v>6108</c:v>
                </c:pt>
                <c:pt idx="5847">
                  <c:v>6324</c:v>
                </c:pt>
                <c:pt idx="5848">
                  <c:v>8085.6</c:v>
                </c:pt>
                <c:pt idx="5849">
                  <c:v>10371.6</c:v>
                </c:pt>
                <c:pt idx="5850">
                  <c:v>11357.2</c:v>
                </c:pt>
                <c:pt idx="5851">
                  <c:v>10733.3</c:v>
                </c:pt>
                <c:pt idx="5852">
                  <c:v>9927.2999999999993</c:v>
                </c:pt>
                <c:pt idx="5853">
                  <c:v>12527.3</c:v>
                </c:pt>
                <c:pt idx="5854">
                  <c:v>12517.3</c:v>
                </c:pt>
                <c:pt idx="5855">
                  <c:v>13979.1</c:v>
                </c:pt>
                <c:pt idx="5856">
                  <c:v>15755.1</c:v>
                </c:pt>
                <c:pt idx="5857">
                  <c:v>17319.7</c:v>
                </c:pt>
                <c:pt idx="5858">
                  <c:v>18614.099999999999</c:v>
                </c:pt>
                <c:pt idx="5859">
                  <c:v>19610.099999999999</c:v>
                </c:pt>
                <c:pt idx="5860">
                  <c:v>19949.3</c:v>
                </c:pt>
                <c:pt idx="5861">
                  <c:v>19880.3</c:v>
                </c:pt>
                <c:pt idx="5862">
                  <c:v>19807.3</c:v>
                </c:pt>
                <c:pt idx="5863">
                  <c:v>18515.3</c:v>
                </c:pt>
                <c:pt idx="5864">
                  <c:v>15667.1</c:v>
                </c:pt>
                <c:pt idx="5865">
                  <c:v>14435.1</c:v>
                </c:pt>
                <c:pt idx="5866">
                  <c:v>12591.1</c:v>
                </c:pt>
                <c:pt idx="5867">
                  <c:v>11165</c:v>
                </c:pt>
                <c:pt idx="5868">
                  <c:v>10295.200000000001</c:v>
                </c:pt>
                <c:pt idx="5869">
                  <c:v>8961</c:v>
                </c:pt>
                <c:pt idx="5870">
                  <c:v>9727</c:v>
                </c:pt>
                <c:pt idx="5871">
                  <c:v>9396.9</c:v>
                </c:pt>
                <c:pt idx="5872">
                  <c:v>9836.2999999999993</c:v>
                </c:pt>
                <c:pt idx="5873">
                  <c:v>11943.3</c:v>
                </c:pt>
                <c:pt idx="5874">
                  <c:v>13127.2</c:v>
                </c:pt>
                <c:pt idx="5875">
                  <c:v>11865.2</c:v>
                </c:pt>
                <c:pt idx="5876">
                  <c:v>11691.8</c:v>
                </c:pt>
                <c:pt idx="5877">
                  <c:v>13771</c:v>
                </c:pt>
                <c:pt idx="5878">
                  <c:v>17480</c:v>
                </c:pt>
                <c:pt idx="5879">
                  <c:v>17530</c:v>
                </c:pt>
                <c:pt idx="5880">
                  <c:v>16891</c:v>
                </c:pt>
                <c:pt idx="5881">
                  <c:v>17440</c:v>
                </c:pt>
                <c:pt idx="5882">
                  <c:v>17989</c:v>
                </c:pt>
                <c:pt idx="5883">
                  <c:v>19028</c:v>
                </c:pt>
                <c:pt idx="5884">
                  <c:v>20036</c:v>
                </c:pt>
                <c:pt idx="5885">
                  <c:v>19157.900000000001</c:v>
                </c:pt>
                <c:pt idx="5886">
                  <c:v>17934</c:v>
                </c:pt>
                <c:pt idx="5887">
                  <c:v>17772</c:v>
                </c:pt>
                <c:pt idx="5888">
                  <c:v>16884.2</c:v>
                </c:pt>
                <c:pt idx="5889">
                  <c:v>16345.2</c:v>
                </c:pt>
                <c:pt idx="5890">
                  <c:v>14309.3</c:v>
                </c:pt>
                <c:pt idx="5891">
                  <c:v>13701.8</c:v>
                </c:pt>
                <c:pt idx="5892">
                  <c:v>13919.7</c:v>
                </c:pt>
                <c:pt idx="5893">
                  <c:v>13576.7</c:v>
                </c:pt>
                <c:pt idx="5894">
                  <c:v>14069.7</c:v>
                </c:pt>
                <c:pt idx="5895">
                  <c:v>13463.7</c:v>
                </c:pt>
                <c:pt idx="5896">
                  <c:v>13499.2</c:v>
                </c:pt>
                <c:pt idx="5897">
                  <c:v>14999.2</c:v>
                </c:pt>
                <c:pt idx="5898">
                  <c:v>16178.3</c:v>
                </c:pt>
                <c:pt idx="5899">
                  <c:v>15488.4</c:v>
                </c:pt>
                <c:pt idx="5900">
                  <c:v>14785.8</c:v>
                </c:pt>
                <c:pt idx="5901">
                  <c:v>15479.8</c:v>
                </c:pt>
                <c:pt idx="5902">
                  <c:v>16548</c:v>
                </c:pt>
                <c:pt idx="5903">
                  <c:v>17609.3</c:v>
                </c:pt>
                <c:pt idx="5904">
                  <c:v>18454.400000000001</c:v>
                </c:pt>
                <c:pt idx="5905">
                  <c:v>19345.400000000001</c:v>
                </c:pt>
                <c:pt idx="5906">
                  <c:v>19717.2</c:v>
                </c:pt>
                <c:pt idx="5907">
                  <c:v>18641.2</c:v>
                </c:pt>
                <c:pt idx="5908">
                  <c:v>17816</c:v>
                </c:pt>
                <c:pt idx="5909">
                  <c:v>16410</c:v>
                </c:pt>
                <c:pt idx="5910">
                  <c:v>14612</c:v>
                </c:pt>
                <c:pt idx="5911">
                  <c:v>14554.1</c:v>
                </c:pt>
                <c:pt idx="5912">
                  <c:v>14407</c:v>
                </c:pt>
                <c:pt idx="5913">
                  <c:v>13423</c:v>
                </c:pt>
                <c:pt idx="5914">
                  <c:v>11301.4</c:v>
                </c:pt>
                <c:pt idx="5915">
                  <c:v>10809</c:v>
                </c:pt>
                <c:pt idx="5916">
                  <c:v>9155.1</c:v>
                </c:pt>
                <c:pt idx="5917">
                  <c:v>8576.7999999999993</c:v>
                </c:pt>
                <c:pt idx="5918">
                  <c:v>7969.8</c:v>
                </c:pt>
                <c:pt idx="5919">
                  <c:v>7481.8</c:v>
                </c:pt>
                <c:pt idx="5920">
                  <c:v>8039</c:v>
                </c:pt>
                <c:pt idx="5921">
                  <c:v>9363.5</c:v>
                </c:pt>
                <c:pt idx="5922">
                  <c:v>10811.7</c:v>
                </c:pt>
                <c:pt idx="5923">
                  <c:v>10878.1</c:v>
                </c:pt>
                <c:pt idx="5924">
                  <c:v>11323.3</c:v>
                </c:pt>
                <c:pt idx="5925">
                  <c:v>11980.3</c:v>
                </c:pt>
                <c:pt idx="5926">
                  <c:v>13338.3</c:v>
                </c:pt>
                <c:pt idx="5927">
                  <c:v>14760</c:v>
                </c:pt>
                <c:pt idx="5928">
                  <c:v>16005</c:v>
                </c:pt>
                <c:pt idx="5929">
                  <c:v>17713</c:v>
                </c:pt>
                <c:pt idx="5930">
                  <c:v>18404.900000000001</c:v>
                </c:pt>
                <c:pt idx="5931">
                  <c:v>18350.900000000001</c:v>
                </c:pt>
                <c:pt idx="5932">
                  <c:v>17339.900000000001</c:v>
                </c:pt>
                <c:pt idx="5933">
                  <c:v>14556.1</c:v>
                </c:pt>
                <c:pt idx="5934">
                  <c:v>11739.1</c:v>
                </c:pt>
                <c:pt idx="5935">
                  <c:v>12028.7</c:v>
                </c:pt>
                <c:pt idx="5936">
                  <c:v>13163.5</c:v>
                </c:pt>
                <c:pt idx="5937">
                  <c:v>12581.8</c:v>
                </c:pt>
                <c:pt idx="5938">
                  <c:v>10256</c:v>
                </c:pt>
                <c:pt idx="5939">
                  <c:v>9479.1</c:v>
                </c:pt>
                <c:pt idx="5940">
                  <c:v>8691</c:v>
                </c:pt>
                <c:pt idx="5941">
                  <c:v>8992.9</c:v>
                </c:pt>
                <c:pt idx="5942">
                  <c:v>9063.7999999999993</c:v>
                </c:pt>
                <c:pt idx="5943">
                  <c:v>9021.9</c:v>
                </c:pt>
                <c:pt idx="5944">
                  <c:v>9155.1</c:v>
                </c:pt>
                <c:pt idx="5945">
                  <c:v>9883.1</c:v>
                </c:pt>
                <c:pt idx="5946">
                  <c:v>10830.2</c:v>
                </c:pt>
                <c:pt idx="5947">
                  <c:v>10296.200000000001</c:v>
                </c:pt>
                <c:pt idx="5948">
                  <c:v>9716</c:v>
                </c:pt>
                <c:pt idx="5949">
                  <c:v>11175.9</c:v>
                </c:pt>
                <c:pt idx="5950">
                  <c:v>12540.9</c:v>
                </c:pt>
                <c:pt idx="5951">
                  <c:v>12957.8</c:v>
                </c:pt>
                <c:pt idx="5952">
                  <c:v>13782</c:v>
                </c:pt>
                <c:pt idx="5953">
                  <c:v>15651.8</c:v>
                </c:pt>
                <c:pt idx="5954">
                  <c:v>16183</c:v>
                </c:pt>
                <c:pt idx="5955">
                  <c:v>17244</c:v>
                </c:pt>
                <c:pt idx="5956">
                  <c:v>17655</c:v>
                </c:pt>
                <c:pt idx="5957">
                  <c:v>15986</c:v>
                </c:pt>
                <c:pt idx="5958">
                  <c:v>12940</c:v>
                </c:pt>
                <c:pt idx="5959">
                  <c:v>12899</c:v>
                </c:pt>
                <c:pt idx="5960">
                  <c:v>12715.9</c:v>
                </c:pt>
                <c:pt idx="5961">
                  <c:v>12376.8</c:v>
                </c:pt>
                <c:pt idx="5962">
                  <c:v>10822.5</c:v>
                </c:pt>
                <c:pt idx="5963">
                  <c:v>9901.4</c:v>
                </c:pt>
                <c:pt idx="5964">
                  <c:v>8573.4</c:v>
                </c:pt>
                <c:pt idx="5965">
                  <c:v>7308.4</c:v>
                </c:pt>
                <c:pt idx="5966">
                  <c:v>6765.9</c:v>
                </c:pt>
                <c:pt idx="5967">
                  <c:v>6387.9</c:v>
                </c:pt>
                <c:pt idx="5968">
                  <c:v>7310.9</c:v>
                </c:pt>
                <c:pt idx="5969">
                  <c:v>9156.5</c:v>
                </c:pt>
                <c:pt idx="5970">
                  <c:v>9916.1</c:v>
                </c:pt>
                <c:pt idx="5971">
                  <c:v>9257.2000000000007</c:v>
                </c:pt>
                <c:pt idx="5972">
                  <c:v>9498.7999999999993</c:v>
                </c:pt>
                <c:pt idx="5973">
                  <c:v>11092.8</c:v>
                </c:pt>
                <c:pt idx="5974">
                  <c:v>12200.8</c:v>
                </c:pt>
                <c:pt idx="5975">
                  <c:v>13035.7</c:v>
                </c:pt>
                <c:pt idx="5976">
                  <c:v>13953.7</c:v>
                </c:pt>
                <c:pt idx="5977">
                  <c:v>14980.7</c:v>
                </c:pt>
                <c:pt idx="5978">
                  <c:v>16014.7</c:v>
                </c:pt>
                <c:pt idx="5979">
                  <c:v>16554.400000000001</c:v>
                </c:pt>
                <c:pt idx="5980">
                  <c:v>15893.4</c:v>
                </c:pt>
                <c:pt idx="5981">
                  <c:v>13949.4</c:v>
                </c:pt>
                <c:pt idx="5982">
                  <c:v>12227.4</c:v>
                </c:pt>
                <c:pt idx="5983">
                  <c:v>12401.4</c:v>
                </c:pt>
                <c:pt idx="5984">
                  <c:v>12144.3</c:v>
                </c:pt>
                <c:pt idx="5985">
                  <c:v>11031.5</c:v>
                </c:pt>
                <c:pt idx="5986">
                  <c:v>9553.6</c:v>
                </c:pt>
                <c:pt idx="5987">
                  <c:v>8356.2000000000007</c:v>
                </c:pt>
                <c:pt idx="5988">
                  <c:v>6929.8</c:v>
                </c:pt>
                <c:pt idx="5989">
                  <c:v>5799</c:v>
                </c:pt>
                <c:pt idx="5990">
                  <c:v>5712</c:v>
                </c:pt>
                <c:pt idx="5991">
                  <c:v>6141</c:v>
                </c:pt>
                <c:pt idx="5992">
                  <c:v>7154.2</c:v>
                </c:pt>
                <c:pt idx="5993">
                  <c:v>8649.2000000000007</c:v>
                </c:pt>
                <c:pt idx="5994">
                  <c:v>10054.200000000001</c:v>
                </c:pt>
                <c:pt idx="5995">
                  <c:v>10704.6</c:v>
                </c:pt>
                <c:pt idx="5996">
                  <c:v>10328.4</c:v>
                </c:pt>
                <c:pt idx="5997">
                  <c:v>11774.3</c:v>
                </c:pt>
                <c:pt idx="5998">
                  <c:v>13086.2</c:v>
                </c:pt>
                <c:pt idx="5999">
                  <c:v>13367</c:v>
                </c:pt>
                <c:pt idx="6000">
                  <c:v>12750</c:v>
                </c:pt>
                <c:pt idx="6001">
                  <c:v>13944.9</c:v>
                </c:pt>
                <c:pt idx="6002">
                  <c:v>15494.9</c:v>
                </c:pt>
                <c:pt idx="6003">
                  <c:v>16526.900000000001</c:v>
                </c:pt>
                <c:pt idx="6004">
                  <c:v>17564.900000000001</c:v>
                </c:pt>
                <c:pt idx="6005">
                  <c:v>17618.900000000001</c:v>
                </c:pt>
                <c:pt idx="6006">
                  <c:v>17795.900000000001</c:v>
                </c:pt>
                <c:pt idx="6007">
                  <c:v>17375.099999999999</c:v>
                </c:pt>
                <c:pt idx="6008">
                  <c:v>15297.2</c:v>
                </c:pt>
                <c:pt idx="6009">
                  <c:v>13949.3</c:v>
                </c:pt>
                <c:pt idx="6010">
                  <c:v>12529.3</c:v>
                </c:pt>
                <c:pt idx="6011">
                  <c:v>10959.5</c:v>
                </c:pt>
                <c:pt idx="6012">
                  <c:v>10921.5</c:v>
                </c:pt>
                <c:pt idx="6013">
                  <c:v>10537.6</c:v>
                </c:pt>
                <c:pt idx="6014">
                  <c:v>9390</c:v>
                </c:pt>
                <c:pt idx="6015">
                  <c:v>9578.1</c:v>
                </c:pt>
                <c:pt idx="6016">
                  <c:v>9709.2999999999993</c:v>
                </c:pt>
                <c:pt idx="6017">
                  <c:v>10008.799999999999</c:v>
                </c:pt>
                <c:pt idx="6018">
                  <c:v>10794.2</c:v>
                </c:pt>
                <c:pt idx="6019">
                  <c:v>10245.200000000001</c:v>
                </c:pt>
                <c:pt idx="6020">
                  <c:v>10362.1</c:v>
                </c:pt>
                <c:pt idx="6021">
                  <c:v>11588.3</c:v>
                </c:pt>
                <c:pt idx="6022">
                  <c:v>12892.3</c:v>
                </c:pt>
                <c:pt idx="6023">
                  <c:v>12548.3</c:v>
                </c:pt>
                <c:pt idx="6024">
                  <c:v>13413.3</c:v>
                </c:pt>
                <c:pt idx="6025">
                  <c:v>14569.3</c:v>
                </c:pt>
                <c:pt idx="6026">
                  <c:v>15875.3</c:v>
                </c:pt>
                <c:pt idx="6027">
                  <c:v>16710.3</c:v>
                </c:pt>
                <c:pt idx="6028">
                  <c:v>17111.3</c:v>
                </c:pt>
                <c:pt idx="6029">
                  <c:v>17455.099999999999</c:v>
                </c:pt>
                <c:pt idx="6030">
                  <c:v>17597.3</c:v>
                </c:pt>
                <c:pt idx="6031">
                  <c:v>17656.099999999999</c:v>
                </c:pt>
                <c:pt idx="6032">
                  <c:v>15440.1</c:v>
                </c:pt>
                <c:pt idx="6033">
                  <c:v>14794.3</c:v>
                </c:pt>
                <c:pt idx="6034">
                  <c:v>14261.3</c:v>
                </c:pt>
                <c:pt idx="6035">
                  <c:v>13468.7</c:v>
                </c:pt>
                <c:pt idx="6036">
                  <c:v>12516.5</c:v>
                </c:pt>
                <c:pt idx="6037">
                  <c:v>12904.5</c:v>
                </c:pt>
                <c:pt idx="6038">
                  <c:v>13183.6</c:v>
                </c:pt>
                <c:pt idx="6039">
                  <c:v>13677.8</c:v>
                </c:pt>
                <c:pt idx="6040">
                  <c:v>13758.8</c:v>
                </c:pt>
                <c:pt idx="6041">
                  <c:v>13744.6</c:v>
                </c:pt>
                <c:pt idx="6042">
                  <c:v>13636.2</c:v>
                </c:pt>
                <c:pt idx="6043">
                  <c:v>11958.1</c:v>
                </c:pt>
                <c:pt idx="6044">
                  <c:v>11677.3</c:v>
                </c:pt>
                <c:pt idx="6045">
                  <c:v>13138.3</c:v>
                </c:pt>
                <c:pt idx="6046">
                  <c:v>15215.3</c:v>
                </c:pt>
                <c:pt idx="6047">
                  <c:v>16054.5</c:v>
                </c:pt>
                <c:pt idx="6048">
                  <c:v>17054.5</c:v>
                </c:pt>
                <c:pt idx="6049">
                  <c:v>19176.5</c:v>
                </c:pt>
                <c:pt idx="6050">
                  <c:v>19506.5</c:v>
                </c:pt>
                <c:pt idx="6051">
                  <c:v>19215.5</c:v>
                </c:pt>
                <c:pt idx="6052">
                  <c:v>18280.400000000001</c:v>
                </c:pt>
                <c:pt idx="6053">
                  <c:v>17423.400000000001</c:v>
                </c:pt>
                <c:pt idx="6054">
                  <c:v>14434.5</c:v>
                </c:pt>
                <c:pt idx="6055">
                  <c:v>13382.5</c:v>
                </c:pt>
                <c:pt idx="6056">
                  <c:v>14413</c:v>
                </c:pt>
                <c:pt idx="6057">
                  <c:v>14116</c:v>
                </c:pt>
                <c:pt idx="6058">
                  <c:v>13570.8</c:v>
                </c:pt>
                <c:pt idx="6059">
                  <c:v>13627.6</c:v>
                </c:pt>
                <c:pt idx="6060">
                  <c:v>13763.3</c:v>
                </c:pt>
                <c:pt idx="6061">
                  <c:v>14170.3</c:v>
                </c:pt>
                <c:pt idx="6062">
                  <c:v>13941.3</c:v>
                </c:pt>
                <c:pt idx="6063">
                  <c:v>13426.3</c:v>
                </c:pt>
                <c:pt idx="6064">
                  <c:v>13251.7</c:v>
                </c:pt>
                <c:pt idx="6065">
                  <c:v>12921.7</c:v>
                </c:pt>
                <c:pt idx="6066">
                  <c:v>13324.7</c:v>
                </c:pt>
                <c:pt idx="6067">
                  <c:v>12776</c:v>
                </c:pt>
                <c:pt idx="6068">
                  <c:v>12361.2</c:v>
                </c:pt>
                <c:pt idx="6069">
                  <c:v>15001.2</c:v>
                </c:pt>
                <c:pt idx="6070">
                  <c:v>16320.5</c:v>
                </c:pt>
                <c:pt idx="6071">
                  <c:v>16949</c:v>
                </c:pt>
                <c:pt idx="6072">
                  <c:v>17783</c:v>
                </c:pt>
                <c:pt idx="6073">
                  <c:v>19113.099999999999</c:v>
                </c:pt>
                <c:pt idx="6074">
                  <c:v>19668</c:v>
                </c:pt>
                <c:pt idx="6075">
                  <c:v>19395</c:v>
                </c:pt>
                <c:pt idx="6076">
                  <c:v>19428</c:v>
                </c:pt>
                <c:pt idx="6077">
                  <c:v>16828</c:v>
                </c:pt>
                <c:pt idx="6078">
                  <c:v>13170.3</c:v>
                </c:pt>
                <c:pt idx="6079">
                  <c:v>12578</c:v>
                </c:pt>
                <c:pt idx="6080">
                  <c:v>12655</c:v>
                </c:pt>
                <c:pt idx="6081">
                  <c:v>12595.6</c:v>
                </c:pt>
                <c:pt idx="6082">
                  <c:v>13555.7</c:v>
                </c:pt>
                <c:pt idx="6083">
                  <c:v>12910.5</c:v>
                </c:pt>
                <c:pt idx="6084">
                  <c:v>12088.5</c:v>
                </c:pt>
                <c:pt idx="6085">
                  <c:v>11603.3</c:v>
                </c:pt>
                <c:pt idx="6086">
                  <c:v>11271.3</c:v>
                </c:pt>
                <c:pt idx="6087">
                  <c:v>10748.3</c:v>
                </c:pt>
                <c:pt idx="6088">
                  <c:v>9383.2999999999993</c:v>
                </c:pt>
                <c:pt idx="6089">
                  <c:v>10195.299999999999</c:v>
                </c:pt>
                <c:pt idx="6090">
                  <c:v>11018.3</c:v>
                </c:pt>
                <c:pt idx="6091">
                  <c:v>10804.3</c:v>
                </c:pt>
                <c:pt idx="6092">
                  <c:v>10958.2</c:v>
                </c:pt>
                <c:pt idx="6093">
                  <c:v>12365.2</c:v>
                </c:pt>
                <c:pt idx="6094">
                  <c:v>13604.2</c:v>
                </c:pt>
                <c:pt idx="6095">
                  <c:v>15386.2</c:v>
                </c:pt>
                <c:pt idx="6096">
                  <c:v>16725.2</c:v>
                </c:pt>
                <c:pt idx="6097">
                  <c:v>17649.2</c:v>
                </c:pt>
                <c:pt idx="6098">
                  <c:v>18956.2</c:v>
                </c:pt>
                <c:pt idx="6099">
                  <c:v>18979.2</c:v>
                </c:pt>
                <c:pt idx="6100">
                  <c:v>18029.2</c:v>
                </c:pt>
                <c:pt idx="6101">
                  <c:v>15879.2</c:v>
                </c:pt>
                <c:pt idx="6102">
                  <c:v>12299.3</c:v>
                </c:pt>
                <c:pt idx="6103">
                  <c:v>11552</c:v>
                </c:pt>
                <c:pt idx="6104">
                  <c:v>11938</c:v>
                </c:pt>
                <c:pt idx="6105">
                  <c:v>11528.1</c:v>
                </c:pt>
                <c:pt idx="6106">
                  <c:v>11923.1</c:v>
                </c:pt>
                <c:pt idx="6107">
                  <c:v>10919.9</c:v>
                </c:pt>
                <c:pt idx="6108">
                  <c:v>9492.7000000000007</c:v>
                </c:pt>
                <c:pt idx="6109">
                  <c:v>9020.5</c:v>
                </c:pt>
                <c:pt idx="6110">
                  <c:v>8350.5</c:v>
                </c:pt>
                <c:pt idx="6111">
                  <c:v>7320.7</c:v>
                </c:pt>
                <c:pt idx="6112">
                  <c:v>7171.7</c:v>
                </c:pt>
                <c:pt idx="6113">
                  <c:v>6940</c:v>
                </c:pt>
                <c:pt idx="6114">
                  <c:v>9018.1</c:v>
                </c:pt>
                <c:pt idx="6115">
                  <c:v>9222.2999999999993</c:v>
                </c:pt>
                <c:pt idx="6116">
                  <c:v>9294.2000000000007</c:v>
                </c:pt>
                <c:pt idx="6117">
                  <c:v>10333.200000000001</c:v>
                </c:pt>
                <c:pt idx="6118">
                  <c:v>11853.2</c:v>
                </c:pt>
                <c:pt idx="6119">
                  <c:v>14736.1</c:v>
                </c:pt>
                <c:pt idx="6120">
                  <c:v>17662.099999999999</c:v>
                </c:pt>
                <c:pt idx="6121">
                  <c:v>19941.099999999999</c:v>
                </c:pt>
                <c:pt idx="6122">
                  <c:v>20975.1</c:v>
                </c:pt>
                <c:pt idx="6123">
                  <c:v>21640.1</c:v>
                </c:pt>
                <c:pt idx="6124">
                  <c:v>20745.099999999999</c:v>
                </c:pt>
                <c:pt idx="6125">
                  <c:v>18916.7</c:v>
                </c:pt>
                <c:pt idx="6126">
                  <c:v>15315.8</c:v>
                </c:pt>
                <c:pt idx="6127">
                  <c:v>14886.6</c:v>
                </c:pt>
                <c:pt idx="6128">
                  <c:v>14676.6</c:v>
                </c:pt>
                <c:pt idx="6129">
                  <c:v>14444.7</c:v>
                </c:pt>
                <c:pt idx="6130">
                  <c:v>13538.7</c:v>
                </c:pt>
                <c:pt idx="6131">
                  <c:v>12001.7</c:v>
                </c:pt>
                <c:pt idx="6132">
                  <c:v>10710.7</c:v>
                </c:pt>
                <c:pt idx="6133">
                  <c:v>9568.5</c:v>
                </c:pt>
                <c:pt idx="6134">
                  <c:v>9331.5</c:v>
                </c:pt>
                <c:pt idx="6135">
                  <c:v>9107.5</c:v>
                </c:pt>
                <c:pt idx="6136">
                  <c:v>9063.7000000000007</c:v>
                </c:pt>
                <c:pt idx="6137">
                  <c:v>9536.5</c:v>
                </c:pt>
                <c:pt idx="6138">
                  <c:v>10029.5</c:v>
                </c:pt>
                <c:pt idx="6139">
                  <c:v>9726.5</c:v>
                </c:pt>
                <c:pt idx="6140">
                  <c:v>9951.4</c:v>
                </c:pt>
                <c:pt idx="6141">
                  <c:v>12161.4</c:v>
                </c:pt>
                <c:pt idx="6142">
                  <c:v>13475.6</c:v>
                </c:pt>
                <c:pt idx="6143">
                  <c:v>16013.2</c:v>
                </c:pt>
                <c:pt idx="6144">
                  <c:v>19110.2</c:v>
                </c:pt>
                <c:pt idx="6145">
                  <c:v>20840.2</c:v>
                </c:pt>
                <c:pt idx="6146">
                  <c:v>21781.200000000001</c:v>
                </c:pt>
                <c:pt idx="6147">
                  <c:v>21467.200000000001</c:v>
                </c:pt>
                <c:pt idx="6148">
                  <c:v>20846.3</c:v>
                </c:pt>
                <c:pt idx="6149">
                  <c:v>19107.2</c:v>
                </c:pt>
                <c:pt idx="6150">
                  <c:v>16130.2</c:v>
                </c:pt>
                <c:pt idx="6151">
                  <c:v>15974</c:v>
                </c:pt>
                <c:pt idx="6152">
                  <c:v>14738</c:v>
                </c:pt>
                <c:pt idx="6153">
                  <c:v>13836</c:v>
                </c:pt>
                <c:pt idx="6154">
                  <c:v>12191.4</c:v>
                </c:pt>
                <c:pt idx="6155">
                  <c:v>11499.4</c:v>
                </c:pt>
                <c:pt idx="6156">
                  <c:v>11140.3</c:v>
                </c:pt>
                <c:pt idx="6157">
                  <c:v>10211.299999999999</c:v>
                </c:pt>
                <c:pt idx="6158">
                  <c:v>9340.2999999999993</c:v>
                </c:pt>
                <c:pt idx="6159">
                  <c:v>9387.2999999999993</c:v>
                </c:pt>
                <c:pt idx="6160">
                  <c:v>9540.5</c:v>
                </c:pt>
                <c:pt idx="6161">
                  <c:v>10075.1</c:v>
                </c:pt>
                <c:pt idx="6162">
                  <c:v>11499.1</c:v>
                </c:pt>
                <c:pt idx="6163">
                  <c:v>11226.2</c:v>
                </c:pt>
                <c:pt idx="6164">
                  <c:v>11983.2</c:v>
                </c:pt>
                <c:pt idx="6165">
                  <c:v>13908.2</c:v>
                </c:pt>
                <c:pt idx="6166">
                  <c:v>15852.2</c:v>
                </c:pt>
                <c:pt idx="6167">
                  <c:v>16295.7</c:v>
                </c:pt>
                <c:pt idx="6168">
                  <c:v>17069.7</c:v>
                </c:pt>
                <c:pt idx="6169">
                  <c:v>18391.7</c:v>
                </c:pt>
                <c:pt idx="6170">
                  <c:v>18281.7</c:v>
                </c:pt>
                <c:pt idx="6171">
                  <c:v>17583.7</c:v>
                </c:pt>
                <c:pt idx="6172">
                  <c:v>17343.8</c:v>
                </c:pt>
                <c:pt idx="6173">
                  <c:v>16338.7</c:v>
                </c:pt>
                <c:pt idx="6174">
                  <c:v>15616.7</c:v>
                </c:pt>
                <c:pt idx="6175">
                  <c:v>14752.5</c:v>
                </c:pt>
                <c:pt idx="6176">
                  <c:v>12818.5</c:v>
                </c:pt>
                <c:pt idx="6177">
                  <c:v>11380.5</c:v>
                </c:pt>
                <c:pt idx="6178">
                  <c:v>9387.9</c:v>
                </c:pt>
                <c:pt idx="6179">
                  <c:v>8719.9</c:v>
                </c:pt>
                <c:pt idx="6180">
                  <c:v>8302</c:v>
                </c:pt>
                <c:pt idx="6181">
                  <c:v>7587.3</c:v>
                </c:pt>
                <c:pt idx="6182">
                  <c:v>7372.3</c:v>
                </c:pt>
                <c:pt idx="6183">
                  <c:v>7213.3</c:v>
                </c:pt>
                <c:pt idx="6184">
                  <c:v>7803.5</c:v>
                </c:pt>
                <c:pt idx="6185">
                  <c:v>9043.5</c:v>
                </c:pt>
                <c:pt idx="6186">
                  <c:v>10171.5</c:v>
                </c:pt>
                <c:pt idx="6187">
                  <c:v>9908.6</c:v>
                </c:pt>
                <c:pt idx="6188">
                  <c:v>10479.799999999999</c:v>
                </c:pt>
                <c:pt idx="6189">
                  <c:v>12428</c:v>
                </c:pt>
                <c:pt idx="6190">
                  <c:v>13388</c:v>
                </c:pt>
                <c:pt idx="6191">
                  <c:v>14142.5</c:v>
                </c:pt>
                <c:pt idx="6192">
                  <c:v>14298.4</c:v>
                </c:pt>
                <c:pt idx="6193">
                  <c:v>15162.4</c:v>
                </c:pt>
                <c:pt idx="6194">
                  <c:v>16453.400000000001</c:v>
                </c:pt>
                <c:pt idx="6195">
                  <c:v>17080.400000000001</c:v>
                </c:pt>
                <c:pt idx="6196">
                  <c:v>17395.400000000001</c:v>
                </c:pt>
                <c:pt idx="6197">
                  <c:v>17422.5</c:v>
                </c:pt>
                <c:pt idx="6198">
                  <c:v>16777.5</c:v>
                </c:pt>
                <c:pt idx="6199">
                  <c:v>16874.5</c:v>
                </c:pt>
                <c:pt idx="6200">
                  <c:v>15026.7</c:v>
                </c:pt>
                <c:pt idx="6201">
                  <c:v>12896</c:v>
                </c:pt>
                <c:pt idx="6202">
                  <c:v>10480.4</c:v>
                </c:pt>
                <c:pt idx="6203">
                  <c:v>9686.4</c:v>
                </c:pt>
                <c:pt idx="6204">
                  <c:v>8169.2</c:v>
                </c:pt>
                <c:pt idx="6205">
                  <c:v>7405.2</c:v>
                </c:pt>
                <c:pt idx="6206">
                  <c:v>6113.3</c:v>
                </c:pt>
                <c:pt idx="6207">
                  <c:v>5803.2</c:v>
                </c:pt>
                <c:pt idx="6208">
                  <c:v>6187</c:v>
                </c:pt>
                <c:pt idx="6209">
                  <c:v>7103.4</c:v>
                </c:pt>
                <c:pt idx="6210">
                  <c:v>7973.2</c:v>
                </c:pt>
                <c:pt idx="6211">
                  <c:v>8331.2000000000007</c:v>
                </c:pt>
                <c:pt idx="6212">
                  <c:v>8892.2000000000007</c:v>
                </c:pt>
                <c:pt idx="6213">
                  <c:v>11343.4</c:v>
                </c:pt>
                <c:pt idx="6214">
                  <c:v>12164.4</c:v>
                </c:pt>
                <c:pt idx="6215">
                  <c:v>13297.5</c:v>
                </c:pt>
                <c:pt idx="6216">
                  <c:v>14372.7</c:v>
                </c:pt>
                <c:pt idx="6217">
                  <c:v>15764.7</c:v>
                </c:pt>
                <c:pt idx="6218">
                  <c:v>17125.7</c:v>
                </c:pt>
                <c:pt idx="6219">
                  <c:v>17845.7</c:v>
                </c:pt>
                <c:pt idx="6220">
                  <c:v>16974.7</c:v>
                </c:pt>
                <c:pt idx="6221">
                  <c:v>15160.9</c:v>
                </c:pt>
                <c:pt idx="6222">
                  <c:v>13702.9</c:v>
                </c:pt>
                <c:pt idx="6223">
                  <c:v>13946.9</c:v>
                </c:pt>
                <c:pt idx="6224">
                  <c:v>10954.8</c:v>
                </c:pt>
                <c:pt idx="6225">
                  <c:v>9348.4</c:v>
                </c:pt>
                <c:pt idx="6226">
                  <c:v>8629.4</c:v>
                </c:pt>
                <c:pt idx="6227">
                  <c:v>8014.5</c:v>
                </c:pt>
                <c:pt idx="6228">
                  <c:v>6313</c:v>
                </c:pt>
                <c:pt idx="6229">
                  <c:v>6371.1</c:v>
                </c:pt>
                <c:pt idx="6230">
                  <c:v>5603</c:v>
                </c:pt>
                <c:pt idx="6231">
                  <c:v>4850</c:v>
                </c:pt>
                <c:pt idx="6232">
                  <c:v>5194</c:v>
                </c:pt>
                <c:pt idx="6233">
                  <c:v>7022.2</c:v>
                </c:pt>
                <c:pt idx="6234">
                  <c:v>7869</c:v>
                </c:pt>
                <c:pt idx="6235">
                  <c:v>7492</c:v>
                </c:pt>
                <c:pt idx="6236">
                  <c:v>8477.6</c:v>
                </c:pt>
                <c:pt idx="6237">
                  <c:v>9642.6</c:v>
                </c:pt>
                <c:pt idx="6238">
                  <c:v>12402.4</c:v>
                </c:pt>
                <c:pt idx="6239">
                  <c:v>13577.9</c:v>
                </c:pt>
                <c:pt idx="6240">
                  <c:v>15830.7</c:v>
                </c:pt>
                <c:pt idx="6241">
                  <c:v>17971.7</c:v>
                </c:pt>
                <c:pt idx="6242">
                  <c:v>20123.7</c:v>
                </c:pt>
                <c:pt idx="6243">
                  <c:v>20660.5</c:v>
                </c:pt>
                <c:pt idx="6244">
                  <c:v>19956.5</c:v>
                </c:pt>
                <c:pt idx="6245">
                  <c:v>18075.5</c:v>
                </c:pt>
                <c:pt idx="6246">
                  <c:v>14868.5</c:v>
                </c:pt>
                <c:pt idx="6247">
                  <c:v>14822.5</c:v>
                </c:pt>
                <c:pt idx="6248">
                  <c:v>13184.4</c:v>
                </c:pt>
                <c:pt idx="6249">
                  <c:v>12252.2</c:v>
                </c:pt>
                <c:pt idx="6250">
                  <c:v>10208.200000000001</c:v>
                </c:pt>
                <c:pt idx="6251">
                  <c:v>9519</c:v>
                </c:pt>
                <c:pt idx="6252">
                  <c:v>9377</c:v>
                </c:pt>
                <c:pt idx="6253">
                  <c:v>8015.3</c:v>
                </c:pt>
                <c:pt idx="6254">
                  <c:v>6481.3</c:v>
                </c:pt>
                <c:pt idx="6255">
                  <c:v>5816.3</c:v>
                </c:pt>
                <c:pt idx="6256">
                  <c:v>5782.3</c:v>
                </c:pt>
                <c:pt idx="6257">
                  <c:v>8088.8</c:v>
                </c:pt>
                <c:pt idx="6258">
                  <c:v>9233.4</c:v>
                </c:pt>
                <c:pt idx="6259">
                  <c:v>8967.4</c:v>
                </c:pt>
                <c:pt idx="6260">
                  <c:v>9316.6</c:v>
                </c:pt>
                <c:pt idx="6261">
                  <c:v>11122.6</c:v>
                </c:pt>
                <c:pt idx="6262">
                  <c:v>13648.6</c:v>
                </c:pt>
                <c:pt idx="6263">
                  <c:v>15315.3</c:v>
                </c:pt>
                <c:pt idx="6264">
                  <c:v>17104.3</c:v>
                </c:pt>
                <c:pt idx="6265">
                  <c:v>18359.3</c:v>
                </c:pt>
                <c:pt idx="6266">
                  <c:v>19620.3</c:v>
                </c:pt>
                <c:pt idx="6267">
                  <c:v>19965.5</c:v>
                </c:pt>
                <c:pt idx="6268">
                  <c:v>19389.5</c:v>
                </c:pt>
                <c:pt idx="6269">
                  <c:v>17550.5</c:v>
                </c:pt>
                <c:pt idx="6270">
                  <c:v>15364.5</c:v>
                </c:pt>
                <c:pt idx="6271">
                  <c:v>14919.5</c:v>
                </c:pt>
                <c:pt idx="6272">
                  <c:v>14333.6</c:v>
                </c:pt>
                <c:pt idx="6273">
                  <c:v>13614.4</c:v>
                </c:pt>
                <c:pt idx="6274">
                  <c:v>11322.4</c:v>
                </c:pt>
                <c:pt idx="6275">
                  <c:v>9476.4</c:v>
                </c:pt>
                <c:pt idx="6276">
                  <c:v>8484.2000000000007</c:v>
                </c:pt>
                <c:pt idx="6277">
                  <c:v>8566.2000000000007</c:v>
                </c:pt>
                <c:pt idx="6278">
                  <c:v>7355.9</c:v>
                </c:pt>
                <c:pt idx="6279">
                  <c:v>7430.9</c:v>
                </c:pt>
                <c:pt idx="6280">
                  <c:v>8048.9</c:v>
                </c:pt>
                <c:pt idx="6281">
                  <c:v>9944.2000000000007</c:v>
                </c:pt>
                <c:pt idx="6282">
                  <c:v>10496.4</c:v>
                </c:pt>
                <c:pt idx="6283">
                  <c:v>10235.4</c:v>
                </c:pt>
                <c:pt idx="6284">
                  <c:v>9749.6</c:v>
                </c:pt>
                <c:pt idx="6285">
                  <c:v>11087.6</c:v>
                </c:pt>
                <c:pt idx="6286">
                  <c:v>13675.6</c:v>
                </c:pt>
                <c:pt idx="6287">
                  <c:v>14999.6</c:v>
                </c:pt>
                <c:pt idx="6288">
                  <c:v>15845.5</c:v>
                </c:pt>
                <c:pt idx="6289">
                  <c:v>17534.5</c:v>
                </c:pt>
                <c:pt idx="6290">
                  <c:v>19885.5</c:v>
                </c:pt>
                <c:pt idx="6291">
                  <c:v>20937.5</c:v>
                </c:pt>
                <c:pt idx="6292">
                  <c:v>21444.5</c:v>
                </c:pt>
                <c:pt idx="6293">
                  <c:v>18393.5</c:v>
                </c:pt>
                <c:pt idx="6294">
                  <c:v>15509.5</c:v>
                </c:pt>
                <c:pt idx="6295">
                  <c:v>14759.3</c:v>
                </c:pt>
                <c:pt idx="6296">
                  <c:v>14027.4</c:v>
                </c:pt>
                <c:pt idx="6297">
                  <c:v>13989.3</c:v>
                </c:pt>
                <c:pt idx="6298">
                  <c:v>14954.3</c:v>
                </c:pt>
                <c:pt idx="6299">
                  <c:v>12894.3</c:v>
                </c:pt>
                <c:pt idx="6300">
                  <c:v>12781.3</c:v>
                </c:pt>
                <c:pt idx="6301">
                  <c:v>12355.2</c:v>
                </c:pt>
                <c:pt idx="6302">
                  <c:v>11782.2</c:v>
                </c:pt>
                <c:pt idx="6303">
                  <c:v>11658.3</c:v>
                </c:pt>
                <c:pt idx="6304">
                  <c:v>11736.4</c:v>
                </c:pt>
                <c:pt idx="6305">
                  <c:v>12741.4</c:v>
                </c:pt>
                <c:pt idx="6306">
                  <c:v>13777.4</c:v>
                </c:pt>
                <c:pt idx="6307">
                  <c:v>12672.4</c:v>
                </c:pt>
                <c:pt idx="6308">
                  <c:v>12462.4</c:v>
                </c:pt>
                <c:pt idx="6309">
                  <c:v>11511.6</c:v>
                </c:pt>
                <c:pt idx="6310">
                  <c:v>12946.4</c:v>
                </c:pt>
                <c:pt idx="6311">
                  <c:v>15581.4</c:v>
                </c:pt>
                <c:pt idx="6312">
                  <c:v>15933.4</c:v>
                </c:pt>
                <c:pt idx="6313">
                  <c:v>16929.3</c:v>
                </c:pt>
                <c:pt idx="6314">
                  <c:v>16898.3</c:v>
                </c:pt>
                <c:pt idx="6315">
                  <c:v>15732.3</c:v>
                </c:pt>
                <c:pt idx="6316">
                  <c:v>14862.5</c:v>
                </c:pt>
                <c:pt idx="6317">
                  <c:v>13969.5</c:v>
                </c:pt>
                <c:pt idx="6318">
                  <c:v>11763.3</c:v>
                </c:pt>
                <c:pt idx="6319">
                  <c:v>11495.3</c:v>
                </c:pt>
                <c:pt idx="6320">
                  <c:v>12381.4</c:v>
                </c:pt>
                <c:pt idx="6321">
                  <c:v>12882.4</c:v>
                </c:pt>
                <c:pt idx="6322">
                  <c:v>13137.4</c:v>
                </c:pt>
                <c:pt idx="6323">
                  <c:v>12288.8</c:v>
                </c:pt>
                <c:pt idx="6324">
                  <c:v>11397.8</c:v>
                </c:pt>
                <c:pt idx="6325">
                  <c:v>10755.8</c:v>
                </c:pt>
                <c:pt idx="6326">
                  <c:v>11538.2</c:v>
                </c:pt>
                <c:pt idx="6327">
                  <c:v>12828.4</c:v>
                </c:pt>
                <c:pt idx="6328">
                  <c:v>13778.4</c:v>
                </c:pt>
                <c:pt idx="6329">
                  <c:v>15490.4</c:v>
                </c:pt>
                <c:pt idx="6330">
                  <c:v>17139.400000000001</c:v>
                </c:pt>
                <c:pt idx="6331">
                  <c:v>17836.400000000001</c:v>
                </c:pt>
                <c:pt idx="6332">
                  <c:v>18055.400000000001</c:v>
                </c:pt>
                <c:pt idx="6333">
                  <c:v>17661.400000000001</c:v>
                </c:pt>
                <c:pt idx="6334">
                  <c:v>17663.400000000001</c:v>
                </c:pt>
                <c:pt idx="6335">
                  <c:v>17647.400000000001</c:v>
                </c:pt>
                <c:pt idx="6336">
                  <c:v>17472.400000000001</c:v>
                </c:pt>
                <c:pt idx="6337">
                  <c:v>19140.3</c:v>
                </c:pt>
                <c:pt idx="6338">
                  <c:v>20421.5</c:v>
                </c:pt>
                <c:pt idx="6339">
                  <c:v>20720.5</c:v>
                </c:pt>
                <c:pt idx="6340">
                  <c:v>19703.5</c:v>
                </c:pt>
                <c:pt idx="6341">
                  <c:v>19326.5</c:v>
                </c:pt>
                <c:pt idx="6342">
                  <c:v>18932.5</c:v>
                </c:pt>
                <c:pt idx="6343">
                  <c:v>18113.5</c:v>
                </c:pt>
                <c:pt idx="6344">
                  <c:v>16664.599999999999</c:v>
                </c:pt>
                <c:pt idx="6345">
                  <c:v>15917.6</c:v>
                </c:pt>
                <c:pt idx="6346">
                  <c:v>15577.6</c:v>
                </c:pt>
                <c:pt idx="6347">
                  <c:v>16516.599999999999</c:v>
                </c:pt>
                <c:pt idx="6348">
                  <c:v>16989.599999999999</c:v>
                </c:pt>
                <c:pt idx="6349">
                  <c:v>17303.400000000001</c:v>
                </c:pt>
                <c:pt idx="6350">
                  <c:v>17431</c:v>
                </c:pt>
                <c:pt idx="6351">
                  <c:v>18243</c:v>
                </c:pt>
                <c:pt idx="6352">
                  <c:v>17664</c:v>
                </c:pt>
                <c:pt idx="6353">
                  <c:v>17343.599999999999</c:v>
                </c:pt>
                <c:pt idx="6354">
                  <c:v>16938.599999999999</c:v>
                </c:pt>
                <c:pt idx="6355">
                  <c:v>14951.5</c:v>
                </c:pt>
                <c:pt idx="6356">
                  <c:v>15278.5</c:v>
                </c:pt>
                <c:pt idx="6357">
                  <c:v>16325.5</c:v>
                </c:pt>
                <c:pt idx="6358">
                  <c:v>16099.5</c:v>
                </c:pt>
                <c:pt idx="6359">
                  <c:v>16259.5</c:v>
                </c:pt>
                <c:pt idx="6360">
                  <c:v>15906.4</c:v>
                </c:pt>
                <c:pt idx="6361">
                  <c:v>16818.400000000001</c:v>
                </c:pt>
                <c:pt idx="6362">
                  <c:v>17759.400000000001</c:v>
                </c:pt>
                <c:pt idx="6363">
                  <c:v>18701.400000000001</c:v>
                </c:pt>
                <c:pt idx="6364">
                  <c:v>19668.5</c:v>
                </c:pt>
                <c:pt idx="6365">
                  <c:v>20156.5</c:v>
                </c:pt>
                <c:pt idx="6366">
                  <c:v>20040.400000000001</c:v>
                </c:pt>
                <c:pt idx="6367">
                  <c:v>20181.400000000001</c:v>
                </c:pt>
                <c:pt idx="6368">
                  <c:v>17890.5</c:v>
                </c:pt>
                <c:pt idx="6369">
                  <c:v>17157.5</c:v>
                </c:pt>
                <c:pt idx="6370">
                  <c:v>17385.5</c:v>
                </c:pt>
                <c:pt idx="6371">
                  <c:v>15803.8</c:v>
                </c:pt>
                <c:pt idx="6372">
                  <c:v>15222.8</c:v>
                </c:pt>
                <c:pt idx="6373">
                  <c:v>13796.8</c:v>
                </c:pt>
                <c:pt idx="6374">
                  <c:v>12644.2</c:v>
                </c:pt>
                <c:pt idx="6375">
                  <c:v>11731.2</c:v>
                </c:pt>
                <c:pt idx="6376">
                  <c:v>9966.7999999999993</c:v>
                </c:pt>
                <c:pt idx="6377">
                  <c:v>11453</c:v>
                </c:pt>
                <c:pt idx="6378">
                  <c:v>11649.8</c:v>
                </c:pt>
                <c:pt idx="6379">
                  <c:v>10692</c:v>
                </c:pt>
                <c:pt idx="6380">
                  <c:v>11487.5</c:v>
                </c:pt>
                <c:pt idx="6381">
                  <c:v>12738.5</c:v>
                </c:pt>
                <c:pt idx="6382">
                  <c:v>14168.5</c:v>
                </c:pt>
                <c:pt idx="6383">
                  <c:v>15658.5</c:v>
                </c:pt>
                <c:pt idx="6384">
                  <c:v>16941.5</c:v>
                </c:pt>
                <c:pt idx="6385">
                  <c:v>17612.5</c:v>
                </c:pt>
                <c:pt idx="6386">
                  <c:v>17996.400000000001</c:v>
                </c:pt>
                <c:pt idx="6387">
                  <c:v>17840.400000000001</c:v>
                </c:pt>
                <c:pt idx="6388">
                  <c:v>15758.4</c:v>
                </c:pt>
                <c:pt idx="6389">
                  <c:v>14597.4</c:v>
                </c:pt>
                <c:pt idx="6390">
                  <c:v>11751.4</c:v>
                </c:pt>
                <c:pt idx="6391">
                  <c:v>11905.5</c:v>
                </c:pt>
                <c:pt idx="6392">
                  <c:v>11949.5</c:v>
                </c:pt>
                <c:pt idx="6393">
                  <c:v>10885.4</c:v>
                </c:pt>
                <c:pt idx="6394">
                  <c:v>10630.8</c:v>
                </c:pt>
                <c:pt idx="6395">
                  <c:v>10070.799999999999</c:v>
                </c:pt>
                <c:pt idx="6396">
                  <c:v>8488.2000000000007</c:v>
                </c:pt>
                <c:pt idx="6397">
                  <c:v>7957.2</c:v>
                </c:pt>
                <c:pt idx="6398">
                  <c:v>7231.9</c:v>
                </c:pt>
                <c:pt idx="6399">
                  <c:v>6760.9</c:v>
                </c:pt>
                <c:pt idx="6400">
                  <c:v>6705.7</c:v>
                </c:pt>
                <c:pt idx="6401">
                  <c:v>7576.8</c:v>
                </c:pt>
                <c:pt idx="6402">
                  <c:v>8447</c:v>
                </c:pt>
                <c:pt idx="6403">
                  <c:v>9338.6</c:v>
                </c:pt>
                <c:pt idx="6404">
                  <c:v>10200.6</c:v>
                </c:pt>
                <c:pt idx="6405">
                  <c:v>12286.6</c:v>
                </c:pt>
                <c:pt idx="6406">
                  <c:v>14355.6</c:v>
                </c:pt>
                <c:pt idx="6407">
                  <c:v>14489.6</c:v>
                </c:pt>
                <c:pt idx="6408">
                  <c:v>15638.6</c:v>
                </c:pt>
                <c:pt idx="6409">
                  <c:v>17965.599999999999</c:v>
                </c:pt>
                <c:pt idx="6410">
                  <c:v>19485.599999999999</c:v>
                </c:pt>
                <c:pt idx="6411">
                  <c:v>20530.7</c:v>
                </c:pt>
                <c:pt idx="6412">
                  <c:v>20150.7</c:v>
                </c:pt>
                <c:pt idx="6413">
                  <c:v>17747.7</c:v>
                </c:pt>
                <c:pt idx="6414">
                  <c:v>16349.6</c:v>
                </c:pt>
                <c:pt idx="6415">
                  <c:v>15110.5</c:v>
                </c:pt>
                <c:pt idx="6416">
                  <c:v>12905.6</c:v>
                </c:pt>
                <c:pt idx="6417">
                  <c:v>12690.8</c:v>
                </c:pt>
                <c:pt idx="6418">
                  <c:v>13041.8</c:v>
                </c:pt>
                <c:pt idx="6419">
                  <c:v>12681.4</c:v>
                </c:pt>
                <c:pt idx="6420">
                  <c:v>9438.4</c:v>
                </c:pt>
                <c:pt idx="6421">
                  <c:v>8478.2999999999993</c:v>
                </c:pt>
                <c:pt idx="6422">
                  <c:v>6967.5</c:v>
                </c:pt>
                <c:pt idx="6423">
                  <c:v>5440.6</c:v>
                </c:pt>
                <c:pt idx="6424">
                  <c:v>5409.8</c:v>
                </c:pt>
                <c:pt idx="6425">
                  <c:v>5886</c:v>
                </c:pt>
                <c:pt idx="6426">
                  <c:v>8075.4</c:v>
                </c:pt>
                <c:pt idx="6427">
                  <c:v>9030.6</c:v>
                </c:pt>
                <c:pt idx="6428">
                  <c:v>9398.4</c:v>
                </c:pt>
                <c:pt idx="6429">
                  <c:v>10573.6</c:v>
                </c:pt>
                <c:pt idx="6430">
                  <c:v>10843.6</c:v>
                </c:pt>
                <c:pt idx="6431">
                  <c:v>12076.6</c:v>
                </c:pt>
                <c:pt idx="6432">
                  <c:v>12429.5</c:v>
                </c:pt>
                <c:pt idx="6433">
                  <c:v>13875.5</c:v>
                </c:pt>
                <c:pt idx="6434">
                  <c:v>14941.5</c:v>
                </c:pt>
                <c:pt idx="6435">
                  <c:v>15163.5</c:v>
                </c:pt>
                <c:pt idx="6436">
                  <c:v>15372.5</c:v>
                </c:pt>
                <c:pt idx="6437">
                  <c:v>14838.5</c:v>
                </c:pt>
                <c:pt idx="6438">
                  <c:v>15882.5</c:v>
                </c:pt>
                <c:pt idx="6439">
                  <c:v>15467.5</c:v>
                </c:pt>
                <c:pt idx="6440">
                  <c:v>14917.6</c:v>
                </c:pt>
                <c:pt idx="6441">
                  <c:v>13922.6</c:v>
                </c:pt>
                <c:pt idx="6442">
                  <c:v>14203.6</c:v>
                </c:pt>
                <c:pt idx="6443">
                  <c:v>12081.6</c:v>
                </c:pt>
                <c:pt idx="6444">
                  <c:v>10169.6</c:v>
                </c:pt>
                <c:pt idx="6445">
                  <c:v>8964</c:v>
                </c:pt>
                <c:pt idx="6446">
                  <c:v>8599</c:v>
                </c:pt>
                <c:pt idx="6447">
                  <c:v>9591</c:v>
                </c:pt>
                <c:pt idx="6448">
                  <c:v>9469</c:v>
                </c:pt>
                <c:pt idx="6449">
                  <c:v>9370</c:v>
                </c:pt>
                <c:pt idx="6450">
                  <c:v>9456</c:v>
                </c:pt>
                <c:pt idx="6451">
                  <c:v>9132.9</c:v>
                </c:pt>
                <c:pt idx="6452">
                  <c:v>9692</c:v>
                </c:pt>
                <c:pt idx="6453">
                  <c:v>10690</c:v>
                </c:pt>
                <c:pt idx="6454">
                  <c:v>12244.6</c:v>
                </c:pt>
                <c:pt idx="6455">
                  <c:v>12412.3</c:v>
                </c:pt>
                <c:pt idx="6456">
                  <c:v>13108.2</c:v>
                </c:pt>
                <c:pt idx="6457">
                  <c:v>14186.2</c:v>
                </c:pt>
                <c:pt idx="6458">
                  <c:v>14716.2</c:v>
                </c:pt>
                <c:pt idx="6459">
                  <c:v>14742.2</c:v>
                </c:pt>
                <c:pt idx="6460">
                  <c:v>14487.1</c:v>
                </c:pt>
                <c:pt idx="6461">
                  <c:v>13703.9</c:v>
                </c:pt>
                <c:pt idx="6462">
                  <c:v>11565.1</c:v>
                </c:pt>
                <c:pt idx="6463">
                  <c:v>11482.1</c:v>
                </c:pt>
                <c:pt idx="6464">
                  <c:v>13371.5</c:v>
                </c:pt>
                <c:pt idx="6465">
                  <c:v>13117.2</c:v>
                </c:pt>
                <c:pt idx="6466">
                  <c:v>13695.9</c:v>
                </c:pt>
                <c:pt idx="6467">
                  <c:v>13997.9</c:v>
                </c:pt>
                <c:pt idx="6468">
                  <c:v>14054.4</c:v>
                </c:pt>
                <c:pt idx="6469">
                  <c:v>12102.4</c:v>
                </c:pt>
                <c:pt idx="6470">
                  <c:v>11225.4</c:v>
                </c:pt>
                <c:pt idx="6471">
                  <c:v>9949.7999999999993</c:v>
                </c:pt>
                <c:pt idx="6472">
                  <c:v>9302.7999999999993</c:v>
                </c:pt>
                <c:pt idx="6473">
                  <c:v>9839.4</c:v>
                </c:pt>
                <c:pt idx="6474">
                  <c:v>10266.299999999999</c:v>
                </c:pt>
                <c:pt idx="6475">
                  <c:v>10720.3</c:v>
                </c:pt>
                <c:pt idx="6476">
                  <c:v>11667.3</c:v>
                </c:pt>
                <c:pt idx="6477">
                  <c:v>13258.3</c:v>
                </c:pt>
                <c:pt idx="6478">
                  <c:v>15080.3</c:v>
                </c:pt>
                <c:pt idx="6479">
                  <c:v>16566.7</c:v>
                </c:pt>
                <c:pt idx="6480">
                  <c:v>18490.7</c:v>
                </c:pt>
                <c:pt idx="6481">
                  <c:v>19224.7</c:v>
                </c:pt>
                <c:pt idx="6482">
                  <c:v>20785.7</c:v>
                </c:pt>
                <c:pt idx="6483">
                  <c:v>20418.7</c:v>
                </c:pt>
                <c:pt idx="6484">
                  <c:v>20001.7</c:v>
                </c:pt>
                <c:pt idx="6485">
                  <c:v>18823.7</c:v>
                </c:pt>
                <c:pt idx="6486">
                  <c:v>18578.7</c:v>
                </c:pt>
                <c:pt idx="6487">
                  <c:v>18170.7</c:v>
                </c:pt>
                <c:pt idx="6488">
                  <c:v>17151.7</c:v>
                </c:pt>
                <c:pt idx="6489">
                  <c:v>15887.6</c:v>
                </c:pt>
                <c:pt idx="6490">
                  <c:v>14646.5</c:v>
                </c:pt>
                <c:pt idx="6491">
                  <c:v>14323</c:v>
                </c:pt>
                <c:pt idx="6492">
                  <c:v>11871</c:v>
                </c:pt>
                <c:pt idx="6493">
                  <c:v>11909</c:v>
                </c:pt>
                <c:pt idx="6494">
                  <c:v>12676</c:v>
                </c:pt>
                <c:pt idx="6495">
                  <c:v>11986</c:v>
                </c:pt>
                <c:pt idx="6496">
                  <c:v>11342</c:v>
                </c:pt>
                <c:pt idx="6497">
                  <c:v>11264</c:v>
                </c:pt>
                <c:pt idx="6498">
                  <c:v>12450.9</c:v>
                </c:pt>
                <c:pt idx="6499">
                  <c:v>14662.6</c:v>
                </c:pt>
                <c:pt idx="6500">
                  <c:v>14155.5</c:v>
                </c:pt>
                <c:pt idx="6501">
                  <c:v>13026.5</c:v>
                </c:pt>
                <c:pt idx="6502">
                  <c:v>12571.6</c:v>
                </c:pt>
                <c:pt idx="6503">
                  <c:v>13589.6</c:v>
                </c:pt>
                <c:pt idx="6504">
                  <c:v>13742.6</c:v>
                </c:pt>
                <c:pt idx="6505">
                  <c:v>13757.6</c:v>
                </c:pt>
                <c:pt idx="6506">
                  <c:v>13161.5</c:v>
                </c:pt>
                <c:pt idx="6507">
                  <c:v>13098.6</c:v>
                </c:pt>
                <c:pt idx="6508">
                  <c:v>13141.6</c:v>
                </c:pt>
                <c:pt idx="6509">
                  <c:v>13012.7</c:v>
                </c:pt>
                <c:pt idx="6510">
                  <c:v>11516.7</c:v>
                </c:pt>
                <c:pt idx="6511">
                  <c:v>10759.7</c:v>
                </c:pt>
                <c:pt idx="6512">
                  <c:v>10387.700000000001</c:v>
                </c:pt>
                <c:pt idx="6513">
                  <c:v>10498</c:v>
                </c:pt>
                <c:pt idx="6514">
                  <c:v>10581</c:v>
                </c:pt>
                <c:pt idx="6515">
                  <c:v>11374</c:v>
                </c:pt>
                <c:pt idx="6516">
                  <c:v>11972</c:v>
                </c:pt>
                <c:pt idx="6517">
                  <c:v>12035</c:v>
                </c:pt>
                <c:pt idx="6518">
                  <c:v>12383</c:v>
                </c:pt>
                <c:pt idx="6519">
                  <c:v>13113.7</c:v>
                </c:pt>
                <c:pt idx="6520">
                  <c:v>13113.7</c:v>
                </c:pt>
                <c:pt idx="6521">
                  <c:v>13006.7</c:v>
                </c:pt>
                <c:pt idx="6522">
                  <c:v>12737.6</c:v>
                </c:pt>
                <c:pt idx="6523">
                  <c:v>12866.7</c:v>
                </c:pt>
                <c:pt idx="6524">
                  <c:v>13193.7</c:v>
                </c:pt>
                <c:pt idx="6525">
                  <c:v>13207.6</c:v>
                </c:pt>
                <c:pt idx="6526">
                  <c:v>13543.6</c:v>
                </c:pt>
                <c:pt idx="6527">
                  <c:v>12531.7</c:v>
                </c:pt>
                <c:pt idx="6528">
                  <c:v>13219.7</c:v>
                </c:pt>
                <c:pt idx="6529">
                  <c:v>15528.7</c:v>
                </c:pt>
                <c:pt idx="6530">
                  <c:v>16354.7</c:v>
                </c:pt>
                <c:pt idx="6531">
                  <c:v>16708.7</c:v>
                </c:pt>
                <c:pt idx="6532">
                  <c:v>15883.7</c:v>
                </c:pt>
                <c:pt idx="6533">
                  <c:v>15790.8</c:v>
                </c:pt>
                <c:pt idx="6534">
                  <c:v>14627.8</c:v>
                </c:pt>
                <c:pt idx="6535">
                  <c:v>14079.7</c:v>
                </c:pt>
                <c:pt idx="6536">
                  <c:v>13399.6</c:v>
                </c:pt>
                <c:pt idx="6537">
                  <c:v>14044.7</c:v>
                </c:pt>
                <c:pt idx="6538">
                  <c:v>13396.2</c:v>
                </c:pt>
                <c:pt idx="6539">
                  <c:v>10528.6</c:v>
                </c:pt>
                <c:pt idx="6540">
                  <c:v>9239</c:v>
                </c:pt>
                <c:pt idx="6541">
                  <c:v>10183.799999999999</c:v>
                </c:pt>
                <c:pt idx="6542">
                  <c:v>9311.7999999999993</c:v>
                </c:pt>
                <c:pt idx="6543">
                  <c:v>9249.7999999999993</c:v>
                </c:pt>
                <c:pt idx="6544">
                  <c:v>9767</c:v>
                </c:pt>
                <c:pt idx="6545">
                  <c:v>10062</c:v>
                </c:pt>
                <c:pt idx="6546">
                  <c:v>10975.7</c:v>
                </c:pt>
                <c:pt idx="6547">
                  <c:v>10102.700000000001</c:v>
                </c:pt>
                <c:pt idx="6548">
                  <c:v>11200.8</c:v>
                </c:pt>
                <c:pt idx="6549">
                  <c:v>11700.8</c:v>
                </c:pt>
                <c:pt idx="6550">
                  <c:v>13448.8</c:v>
                </c:pt>
                <c:pt idx="6551">
                  <c:v>13452.7</c:v>
                </c:pt>
                <c:pt idx="6552">
                  <c:v>14538.7</c:v>
                </c:pt>
                <c:pt idx="6553">
                  <c:v>15167.7</c:v>
                </c:pt>
                <c:pt idx="6554">
                  <c:v>15813.7</c:v>
                </c:pt>
                <c:pt idx="6555">
                  <c:v>15245.7</c:v>
                </c:pt>
                <c:pt idx="6556">
                  <c:v>14551.7</c:v>
                </c:pt>
                <c:pt idx="6557">
                  <c:v>13946.7</c:v>
                </c:pt>
                <c:pt idx="6558">
                  <c:v>10903.7</c:v>
                </c:pt>
                <c:pt idx="6559">
                  <c:v>10702.7</c:v>
                </c:pt>
                <c:pt idx="6560">
                  <c:v>9884.9</c:v>
                </c:pt>
                <c:pt idx="6561">
                  <c:v>10457.700000000001</c:v>
                </c:pt>
                <c:pt idx="6562">
                  <c:v>8970.7000000000007</c:v>
                </c:pt>
                <c:pt idx="6563">
                  <c:v>9623.4</c:v>
                </c:pt>
                <c:pt idx="6564">
                  <c:v>8014.2</c:v>
                </c:pt>
                <c:pt idx="6565">
                  <c:v>8036.2</c:v>
                </c:pt>
                <c:pt idx="6566">
                  <c:v>7395.5</c:v>
                </c:pt>
                <c:pt idx="6567">
                  <c:v>7093.2</c:v>
                </c:pt>
                <c:pt idx="6568">
                  <c:v>6400.7</c:v>
                </c:pt>
                <c:pt idx="6569">
                  <c:v>7099.8</c:v>
                </c:pt>
                <c:pt idx="6570">
                  <c:v>7471.7</c:v>
                </c:pt>
                <c:pt idx="6571">
                  <c:v>8900.7000000000007</c:v>
                </c:pt>
                <c:pt idx="6572">
                  <c:v>9814.7000000000007</c:v>
                </c:pt>
                <c:pt idx="6573">
                  <c:v>10475.700000000001</c:v>
                </c:pt>
                <c:pt idx="6574">
                  <c:v>11949.7</c:v>
                </c:pt>
                <c:pt idx="6575">
                  <c:v>13946.7</c:v>
                </c:pt>
                <c:pt idx="6576">
                  <c:v>14048.6</c:v>
                </c:pt>
                <c:pt idx="6577">
                  <c:v>15158.7</c:v>
                </c:pt>
                <c:pt idx="6578">
                  <c:v>16165.6</c:v>
                </c:pt>
                <c:pt idx="6579">
                  <c:v>16290.6</c:v>
                </c:pt>
                <c:pt idx="6580">
                  <c:v>16900.599999999999</c:v>
                </c:pt>
                <c:pt idx="6581">
                  <c:v>15889.9</c:v>
                </c:pt>
                <c:pt idx="6582">
                  <c:v>11710.9</c:v>
                </c:pt>
                <c:pt idx="6583">
                  <c:v>10877.9</c:v>
                </c:pt>
                <c:pt idx="6584">
                  <c:v>10430.9</c:v>
                </c:pt>
                <c:pt idx="6585">
                  <c:v>10280.700000000001</c:v>
                </c:pt>
                <c:pt idx="6586">
                  <c:v>10127.700000000001</c:v>
                </c:pt>
                <c:pt idx="6587">
                  <c:v>9982.4</c:v>
                </c:pt>
                <c:pt idx="6588">
                  <c:v>8442.5</c:v>
                </c:pt>
                <c:pt idx="6589">
                  <c:v>7303.3</c:v>
                </c:pt>
                <c:pt idx="6590">
                  <c:v>7096.5</c:v>
                </c:pt>
                <c:pt idx="6591">
                  <c:v>7458.6</c:v>
                </c:pt>
                <c:pt idx="6592">
                  <c:v>7379.5</c:v>
                </c:pt>
                <c:pt idx="6593">
                  <c:v>9065</c:v>
                </c:pt>
                <c:pt idx="6594">
                  <c:v>10397.1</c:v>
                </c:pt>
                <c:pt idx="6595">
                  <c:v>9457.2999999999993</c:v>
                </c:pt>
                <c:pt idx="6596">
                  <c:v>9536.2999999999993</c:v>
                </c:pt>
                <c:pt idx="6597">
                  <c:v>10731.3</c:v>
                </c:pt>
                <c:pt idx="6598">
                  <c:v>11721.3</c:v>
                </c:pt>
                <c:pt idx="6599">
                  <c:v>12781.6</c:v>
                </c:pt>
                <c:pt idx="6600">
                  <c:v>14020.7</c:v>
                </c:pt>
                <c:pt idx="6601">
                  <c:v>14872.9</c:v>
                </c:pt>
                <c:pt idx="6602">
                  <c:v>15925.6</c:v>
                </c:pt>
                <c:pt idx="6603">
                  <c:v>16406.599999999999</c:v>
                </c:pt>
                <c:pt idx="6604">
                  <c:v>15765.6</c:v>
                </c:pt>
                <c:pt idx="6605">
                  <c:v>14039.5</c:v>
                </c:pt>
                <c:pt idx="6606">
                  <c:v>12531.5</c:v>
                </c:pt>
                <c:pt idx="6607">
                  <c:v>11909.7</c:v>
                </c:pt>
                <c:pt idx="6608">
                  <c:v>11498</c:v>
                </c:pt>
                <c:pt idx="6609">
                  <c:v>11910.2</c:v>
                </c:pt>
                <c:pt idx="6610">
                  <c:v>11438.5</c:v>
                </c:pt>
                <c:pt idx="6611">
                  <c:v>11175.3</c:v>
                </c:pt>
                <c:pt idx="6612">
                  <c:v>9755.9</c:v>
                </c:pt>
                <c:pt idx="6613">
                  <c:v>8057.5</c:v>
                </c:pt>
                <c:pt idx="6614">
                  <c:v>6954.1</c:v>
                </c:pt>
                <c:pt idx="6615">
                  <c:v>5617.1</c:v>
                </c:pt>
                <c:pt idx="6616">
                  <c:v>5837</c:v>
                </c:pt>
                <c:pt idx="6617">
                  <c:v>7139</c:v>
                </c:pt>
                <c:pt idx="6618">
                  <c:v>8418</c:v>
                </c:pt>
                <c:pt idx="6619">
                  <c:v>8525</c:v>
                </c:pt>
                <c:pt idx="6620">
                  <c:v>10252.9</c:v>
                </c:pt>
                <c:pt idx="6621">
                  <c:v>10599.7</c:v>
                </c:pt>
                <c:pt idx="6622">
                  <c:v>9860.7000000000007</c:v>
                </c:pt>
                <c:pt idx="6623">
                  <c:v>10705.9</c:v>
                </c:pt>
                <c:pt idx="6624">
                  <c:v>11104.1</c:v>
                </c:pt>
                <c:pt idx="6625">
                  <c:v>12692.1</c:v>
                </c:pt>
                <c:pt idx="6626">
                  <c:v>13844</c:v>
                </c:pt>
                <c:pt idx="6627">
                  <c:v>14513.8</c:v>
                </c:pt>
                <c:pt idx="6628">
                  <c:v>13842.8</c:v>
                </c:pt>
                <c:pt idx="6629">
                  <c:v>12593.6</c:v>
                </c:pt>
                <c:pt idx="6630">
                  <c:v>11531.8</c:v>
                </c:pt>
                <c:pt idx="6631">
                  <c:v>12509.1</c:v>
                </c:pt>
                <c:pt idx="6632">
                  <c:v>12186.3</c:v>
                </c:pt>
                <c:pt idx="6633">
                  <c:v>11122.6</c:v>
                </c:pt>
                <c:pt idx="6634">
                  <c:v>10786.6</c:v>
                </c:pt>
                <c:pt idx="6635">
                  <c:v>7643.2</c:v>
                </c:pt>
                <c:pt idx="6636">
                  <c:v>5185.6000000000004</c:v>
                </c:pt>
                <c:pt idx="6637">
                  <c:v>5346</c:v>
                </c:pt>
                <c:pt idx="6638">
                  <c:v>4433</c:v>
                </c:pt>
                <c:pt idx="6639">
                  <c:v>4147</c:v>
                </c:pt>
                <c:pt idx="6640">
                  <c:v>4399.8999999999996</c:v>
                </c:pt>
                <c:pt idx="6641">
                  <c:v>5582.3</c:v>
                </c:pt>
                <c:pt idx="6642">
                  <c:v>9080.7000000000007</c:v>
                </c:pt>
                <c:pt idx="6643">
                  <c:v>8126.7</c:v>
                </c:pt>
                <c:pt idx="6644">
                  <c:v>8336.5</c:v>
                </c:pt>
                <c:pt idx="6645">
                  <c:v>9307.6</c:v>
                </c:pt>
                <c:pt idx="6646">
                  <c:v>9898.6</c:v>
                </c:pt>
                <c:pt idx="6647">
                  <c:v>10291.9</c:v>
                </c:pt>
                <c:pt idx="6648">
                  <c:v>10563.9</c:v>
                </c:pt>
                <c:pt idx="6649">
                  <c:v>12966.9</c:v>
                </c:pt>
                <c:pt idx="6650">
                  <c:v>14503.9</c:v>
                </c:pt>
                <c:pt idx="6651">
                  <c:v>15361.9</c:v>
                </c:pt>
                <c:pt idx="6652">
                  <c:v>14309.6</c:v>
                </c:pt>
                <c:pt idx="6653">
                  <c:v>12146.6</c:v>
                </c:pt>
                <c:pt idx="6654">
                  <c:v>11284.7</c:v>
                </c:pt>
                <c:pt idx="6655">
                  <c:v>10811.9</c:v>
                </c:pt>
                <c:pt idx="6656">
                  <c:v>11013.9</c:v>
                </c:pt>
                <c:pt idx="6657">
                  <c:v>11115</c:v>
                </c:pt>
                <c:pt idx="6658">
                  <c:v>11258.2</c:v>
                </c:pt>
                <c:pt idx="6659">
                  <c:v>10767.2</c:v>
                </c:pt>
                <c:pt idx="6660">
                  <c:v>9615.7000000000007</c:v>
                </c:pt>
                <c:pt idx="6661">
                  <c:v>8902.2000000000007</c:v>
                </c:pt>
                <c:pt idx="6662">
                  <c:v>8712.7000000000007</c:v>
                </c:pt>
                <c:pt idx="6663">
                  <c:v>9343.7000000000007</c:v>
                </c:pt>
                <c:pt idx="6664">
                  <c:v>9390.7000000000007</c:v>
                </c:pt>
                <c:pt idx="6665">
                  <c:v>11266.1</c:v>
                </c:pt>
                <c:pt idx="6666">
                  <c:v>11833</c:v>
                </c:pt>
                <c:pt idx="6667">
                  <c:v>11212</c:v>
                </c:pt>
                <c:pt idx="6668">
                  <c:v>11313.6</c:v>
                </c:pt>
                <c:pt idx="6669">
                  <c:v>10274.6</c:v>
                </c:pt>
                <c:pt idx="6670">
                  <c:v>9935.6</c:v>
                </c:pt>
                <c:pt idx="6671">
                  <c:v>9852.7000000000007</c:v>
                </c:pt>
                <c:pt idx="6672">
                  <c:v>9237.2999999999993</c:v>
                </c:pt>
                <c:pt idx="6673">
                  <c:v>8510</c:v>
                </c:pt>
                <c:pt idx="6674">
                  <c:v>9085.7000000000007</c:v>
                </c:pt>
                <c:pt idx="6675">
                  <c:v>9694.4</c:v>
                </c:pt>
                <c:pt idx="6676">
                  <c:v>10829.5</c:v>
                </c:pt>
                <c:pt idx="6677">
                  <c:v>10809.4</c:v>
                </c:pt>
                <c:pt idx="6678">
                  <c:v>11790.4</c:v>
                </c:pt>
                <c:pt idx="6679">
                  <c:v>13848.5</c:v>
                </c:pt>
                <c:pt idx="6680">
                  <c:v>10829.2</c:v>
                </c:pt>
                <c:pt idx="6681">
                  <c:v>9603.2000000000007</c:v>
                </c:pt>
                <c:pt idx="6682">
                  <c:v>9928.2000000000007</c:v>
                </c:pt>
                <c:pt idx="6683">
                  <c:v>9482.4</c:v>
                </c:pt>
                <c:pt idx="6684">
                  <c:v>8313.4</c:v>
                </c:pt>
                <c:pt idx="6685">
                  <c:v>8595.2000000000007</c:v>
                </c:pt>
                <c:pt idx="6686">
                  <c:v>7666.1</c:v>
                </c:pt>
                <c:pt idx="6687">
                  <c:v>7833.1</c:v>
                </c:pt>
                <c:pt idx="6688">
                  <c:v>7770.3</c:v>
                </c:pt>
                <c:pt idx="6689">
                  <c:v>8796.2000000000007</c:v>
                </c:pt>
                <c:pt idx="6690">
                  <c:v>9026.2000000000007</c:v>
                </c:pt>
                <c:pt idx="6691">
                  <c:v>8766.2000000000007</c:v>
                </c:pt>
                <c:pt idx="6692">
                  <c:v>9531.2000000000007</c:v>
                </c:pt>
                <c:pt idx="6693">
                  <c:v>10366.200000000001</c:v>
                </c:pt>
                <c:pt idx="6694">
                  <c:v>10109</c:v>
                </c:pt>
                <c:pt idx="6695">
                  <c:v>10583.8</c:v>
                </c:pt>
                <c:pt idx="6696">
                  <c:v>11439.2</c:v>
                </c:pt>
                <c:pt idx="6697">
                  <c:v>12896.4</c:v>
                </c:pt>
                <c:pt idx="6698">
                  <c:v>12401.4</c:v>
                </c:pt>
                <c:pt idx="6699">
                  <c:v>13281.4</c:v>
                </c:pt>
                <c:pt idx="6700">
                  <c:v>14490.4</c:v>
                </c:pt>
                <c:pt idx="6701">
                  <c:v>15468.4</c:v>
                </c:pt>
                <c:pt idx="6702">
                  <c:v>15197.4</c:v>
                </c:pt>
                <c:pt idx="6703">
                  <c:v>15082.6</c:v>
                </c:pt>
                <c:pt idx="6704">
                  <c:v>13550</c:v>
                </c:pt>
                <c:pt idx="6705">
                  <c:v>11924</c:v>
                </c:pt>
                <c:pt idx="6706">
                  <c:v>11876.2</c:v>
                </c:pt>
                <c:pt idx="6707">
                  <c:v>12929.2</c:v>
                </c:pt>
                <c:pt idx="6708">
                  <c:v>11853.2</c:v>
                </c:pt>
                <c:pt idx="6709">
                  <c:v>11387</c:v>
                </c:pt>
                <c:pt idx="6710">
                  <c:v>11402</c:v>
                </c:pt>
                <c:pt idx="6711">
                  <c:v>10620</c:v>
                </c:pt>
                <c:pt idx="6712">
                  <c:v>11110</c:v>
                </c:pt>
                <c:pt idx="6713">
                  <c:v>11428</c:v>
                </c:pt>
                <c:pt idx="6714">
                  <c:v>13508</c:v>
                </c:pt>
                <c:pt idx="6715">
                  <c:v>12453.4</c:v>
                </c:pt>
                <c:pt idx="6716">
                  <c:v>12861.2</c:v>
                </c:pt>
                <c:pt idx="6717">
                  <c:v>13252.4</c:v>
                </c:pt>
                <c:pt idx="6718">
                  <c:v>16288.4</c:v>
                </c:pt>
                <c:pt idx="6719">
                  <c:v>16831.400000000001</c:v>
                </c:pt>
                <c:pt idx="6720">
                  <c:v>17132.400000000001</c:v>
                </c:pt>
                <c:pt idx="6721">
                  <c:v>16410.400000000001</c:v>
                </c:pt>
                <c:pt idx="6722">
                  <c:v>16196.4</c:v>
                </c:pt>
                <c:pt idx="6723">
                  <c:v>16429.3</c:v>
                </c:pt>
                <c:pt idx="6724">
                  <c:v>15498.3</c:v>
                </c:pt>
                <c:pt idx="6725">
                  <c:v>14570.3</c:v>
                </c:pt>
                <c:pt idx="6726">
                  <c:v>13369.3</c:v>
                </c:pt>
                <c:pt idx="6727">
                  <c:v>12716.6</c:v>
                </c:pt>
                <c:pt idx="6728">
                  <c:v>10992.6</c:v>
                </c:pt>
                <c:pt idx="6729">
                  <c:v>10703.8</c:v>
                </c:pt>
                <c:pt idx="6730">
                  <c:v>10037.200000000001</c:v>
                </c:pt>
                <c:pt idx="6731">
                  <c:v>10469.200000000001</c:v>
                </c:pt>
                <c:pt idx="6732">
                  <c:v>10569.2</c:v>
                </c:pt>
                <c:pt idx="6733">
                  <c:v>9592.2000000000007</c:v>
                </c:pt>
                <c:pt idx="6734">
                  <c:v>8512.4</c:v>
                </c:pt>
                <c:pt idx="6735">
                  <c:v>8804.2000000000007</c:v>
                </c:pt>
                <c:pt idx="6736">
                  <c:v>8974.2000000000007</c:v>
                </c:pt>
                <c:pt idx="6737">
                  <c:v>8656.2000000000007</c:v>
                </c:pt>
                <c:pt idx="6738">
                  <c:v>9577.2000000000007</c:v>
                </c:pt>
                <c:pt idx="6739">
                  <c:v>9244.2000000000007</c:v>
                </c:pt>
                <c:pt idx="6740">
                  <c:v>8338.2000000000007</c:v>
                </c:pt>
                <c:pt idx="6741">
                  <c:v>9744</c:v>
                </c:pt>
                <c:pt idx="6742">
                  <c:v>12297.6</c:v>
                </c:pt>
                <c:pt idx="6743">
                  <c:v>12957.6</c:v>
                </c:pt>
                <c:pt idx="6744">
                  <c:v>14526.6</c:v>
                </c:pt>
                <c:pt idx="6745">
                  <c:v>14078.6</c:v>
                </c:pt>
                <c:pt idx="6746">
                  <c:v>15477.6</c:v>
                </c:pt>
                <c:pt idx="6747">
                  <c:v>14237.6</c:v>
                </c:pt>
                <c:pt idx="6748">
                  <c:v>14110.6</c:v>
                </c:pt>
                <c:pt idx="6749">
                  <c:v>12192.9</c:v>
                </c:pt>
                <c:pt idx="6750">
                  <c:v>10770.9</c:v>
                </c:pt>
                <c:pt idx="6751">
                  <c:v>10454</c:v>
                </c:pt>
                <c:pt idx="6752">
                  <c:v>9855.7999999999993</c:v>
                </c:pt>
                <c:pt idx="6753">
                  <c:v>10882.2</c:v>
                </c:pt>
                <c:pt idx="6754">
                  <c:v>9804.4</c:v>
                </c:pt>
                <c:pt idx="6755">
                  <c:v>9807.4</c:v>
                </c:pt>
                <c:pt idx="6756">
                  <c:v>9785.5</c:v>
                </c:pt>
                <c:pt idx="6757">
                  <c:v>9869.5</c:v>
                </c:pt>
                <c:pt idx="6758">
                  <c:v>10526.5</c:v>
                </c:pt>
                <c:pt idx="6759">
                  <c:v>10886.5</c:v>
                </c:pt>
                <c:pt idx="6760">
                  <c:v>11455.4</c:v>
                </c:pt>
                <c:pt idx="6761">
                  <c:v>12253.4</c:v>
                </c:pt>
                <c:pt idx="6762">
                  <c:v>11147.6</c:v>
                </c:pt>
                <c:pt idx="6763">
                  <c:v>9689.6</c:v>
                </c:pt>
                <c:pt idx="6764">
                  <c:v>10956.6</c:v>
                </c:pt>
                <c:pt idx="6765">
                  <c:v>11981.6</c:v>
                </c:pt>
                <c:pt idx="6766">
                  <c:v>13361.2</c:v>
                </c:pt>
                <c:pt idx="6767">
                  <c:v>14776.6</c:v>
                </c:pt>
                <c:pt idx="6768">
                  <c:v>15046.6</c:v>
                </c:pt>
                <c:pt idx="6769">
                  <c:v>15767.6</c:v>
                </c:pt>
                <c:pt idx="6770">
                  <c:v>16666.599999999999</c:v>
                </c:pt>
                <c:pt idx="6771">
                  <c:v>17021.400000000001</c:v>
                </c:pt>
                <c:pt idx="6772">
                  <c:v>16442.400000000001</c:v>
                </c:pt>
                <c:pt idx="6773">
                  <c:v>15082.1</c:v>
                </c:pt>
                <c:pt idx="6774">
                  <c:v>14399.1</c:v>
                </c:pt>
                <c:pt idx="6775">
                  <c:v>14123.2</c:v>
                </c:pt>
                <c:pt idx="6776">
                  <c:v>13537.8</c:v>
                </c:pt>
                <c:pt idx="6777">
                  <c:v>11885.6</c:v>
                </c:pt>
                <c:pt idx="6778">
                  <c:v>10239.6</c:v>
                </c:pt>
                <c:pt idx="6779">
                  <c:v>9838.6</c:v>
                </c:pt>
                <c:pt idx="6780">
                  <c:v>10118.6</c:v>
                </c:pt>
                <c:pt idx="6781">
                  <c:v>9886.6</c:v>
                </c:pt>
                <c:pt idx="6782">
                  <c:v>9168.6</c:v>
                </c:pt>
                <c:pt idx="6783">
                  <c:v>8611.4</c:v>
                </c:pt>
                <c:pt idx="6784">
                  <c:v>8490.2999999999993</c:v>
                </c:pt>
                <c:pt idx="6785">
                  <c:v>8365.2000000000007</c:v>
                </c:pt>
                <c:pt idx="6786">
                  <c:v>9429.2000000000007</c:v>
                </c:pt>
                <c:pt idx="6787">
                  <c:v>9081.1</c:v>
                </c:pt>
                <c:pt idx="6788">
                  <c:v>8802.9</c:v>
                </c:pt>
                <c:pt idx="6789">
                  <c:v>10482.299999999999</c:v>
                </c:pt>
                <c:pt idx="6790">
                  <c:v>11859.3</c:v>
                </c:pt>
                <c:pt idx="6791">
                  <c:v>12711</c:v>
                </c:pt>
                <c:pt idx="6792">
                  <c:v>11185</c:v>
                </c:pt>
                <c:pt idx="6793">
                  <c:v>11564</c:v>
                </c:pt>
                <c:pt idx="6794">
                  <c:v>12700</c:v>
                </c:pt>
                <c:pt idx="6795">
                  <c:v>13619.8</c:v>
                </c:pt>
                <c:pt idx="6796">
                  <c:v>14492.8</c:v>
                </c:pt>
                <c:pt idx="6797">
                  <c:v>14318.8</c:v>
                </c:pt>
                <c:pt idx="6798">
                  <c:v>12087.8</c:v>
                </c:pt>
                <c:pt idx="6799">
                  <c:v>11536.8</c:v>
                </c:pt>
                <c:pt idx="6800">
                  <c:v>12473.6</c:v>
                </c:pt>
                <c:pt idx="6801">
                  <c:v>11995.8</c:v>
                </c:pt>
                <c:pt idx="6802">
                  <c:v>12359</c:v>
                </c:pt>
                <c:pt idx="6803">
                  <c:v>12592</c:v>
                </c:pt>
                <c:pt idx="6804">
                  <c:v>10773.8</c:v>
                </c:pt>
                <c:pt idx="6805">
                  <c:v>9745.7999999999993</c:v>
                </c:pt>
                <c:pt idx="6806">
                  <c:v>9693.7999999999993</c:v>
                </c:pt>
                <c:pt idx="6807">
                  <c:v>9346.7999999999993</c:v>
                </c:pt>
                <c:pt idx="6808">
                  <c:v>8869.6</c:v>
                </c:pt>
                <c:pt idx="6809">
                  <c:v>9566.7000000000007</c:v>
                </c:pt>
                <c:pt idx="6810">
                  <c:v>9692.6</c:v>
                </c:pt>
                <c:pt idx="6811">
                  <c:v>9247.5</c:v>
                </c:pt>
                <c:pt idx="6812">
                  <c:v>9549.2999999999993</c:v>
                </c:pt>
                <c:pt idx="6813">
                  <c:v>10020.299999999999</c:v>
                </c:pt>
                <c:pt idx="6814">
                  <c:v>10805.3</c:v>
                </c:pt>
                <c:pt idx="6815">
                  <c:v>12273</c:v>
                </c:pt>
                <c:pt idx="6816">
                  <c:v>12181</c:v>
                </c:pt>
                <c:pt idx="6817">
                  <c:v>12644</c:v>
                </c:pt>
                <c:pt idx="6818">
                  <c:v>13120</c:v>
                </c:pt>
                <c:pt idx="6819">
                  <c:v>13350</c:v>
                </c:pt>
                <c:pt idx="6820">
                  <c:v>12659</c:v>
                </c:pt>
                <c:pt idx="6821">
                  <c:v>11628</c:v>
                </c:pt>
                <c:pt idx="6822">
                  <c:v>10502</c:v>
                </c:pt>
                <c:pt idx="6823">
                  <c:v>10273</c:v>
                </c:pt>
                <c:pt idx="6824">
                  <c:v>10354</c:v>
                </c:pt>
                <c:pt idx="6825">
                  <c:v>10529</c:v>
                </c:pt>
                <c:pt idx="6826">
                  <c:v>11266</c:v>
                </c:pt>
                <c:pt idx="6827">
                  <c:v>12567</c:v>
                </c:pt>
                <c:pt idx="6828">
                  <c:v>11010.8</c:v>
                </c:pt>
                <c:pt idx="6829">
                  <c:v>9903.6</c:v>
                </c:pt>
                <c:pt idx="6830">
                  <c:v>8653.6</c:v>
                </c:pt>
                <c:pt idx="6831">
                  <c:v>7772.6</c:v>
                </c:pt>
                <c:pt idx="6832">
                  <c:v>6829.6</c:v>
                </c:pt>
                <c:pt idx="6833">
                  <c:v>7304.6</c:v>
                </c:pt>
                <c:pt idx="6834">
                  <c:v>8274.6</c:v>
                </c:pt>
                <c:pt idx="6835">
                  <c:v>8761.4</c:v>
                </c:pt>
                <c:pt idx="6836">
                  <c:v>9258.6</c:v>
                </c:pt>
                <c:pt idx="6837">
                  <c:v>9536.6</c:v>
                </c:pt>
                <c:pt idx="6838">
                  <c:v>10742.6</c:v>
                </c:pt>
                <c:pt idx="6839">
                  <c:v>10891.6</c:v>
                </c:pt>
                <c:pt idx="6840">
                  <c:v>11058.6</c:v>
                </c:pt>
                <c:pt idx="6841">
                  <c:v>11535.6</c:v>
                </c:pt>
                <c:pt idx="6842">
                  <c:v>13119.6</c:v>
                </c:pt>
                <c:pt idx="6843">
                  <c:v>15197.6</c:v>
                </c:pt>
                <c:pt idx="6844">
                  <c:v>15467.6</c:v>
                </c:pt>
                <c:pt idx="6845">
                  <c:v>14168.6</c:v>
                </c:pt>
                <c:pt idx="6846">
                  <c:v>13186.1</c:v>
                </c:pt>
                <c:pt idx="6847">
                  <c:v>13346.1</c:v>
                </c:pt>
                <c:pt idx="6848">
                  <c:v>12474.3</c:v>
                </c:pt>
                <c:pt idx="6849">
                  <c:v>11128.1</c:v>
                </c:pt>
                <c:pt idx="6850">
                  <c:v>9954.7000000000007</c:v>
                </c:pt>
                <c:pt idx="6851">
                  <c:v>9600.2999999999993</c:v>
                </c:pt>
                <c:pt idx="6852">
                  <c:v>8186.4</c:v>
                </c:pt>
                <c:pt idx="6853">
                  <c:v>7179.4</c:v>
                </c:pt>
                <c:pt idx="6854">
                  <c:v>6482.4</c:v>
                </c:pt>
                <c:pt idx="6855">
                  <c:v>6452.4</c:v>
                </c:pt>
                <c:pt idx="6856">
                  <c:v>7167.4</c:v>
                </c:pt>
                <c:pt idx="6857">
                  <c:v>8086.4</c:v>
                </c:pt>
                <c:pt idx="6858">
                  <c:v>9022.4</c:v>
                </c:pt>
                <c:pt idx="6859">
                  <c:v>8756.7000000000007</c:v>
                </c:pt>
                <c:pt idx="6860">
                  <c:v>9560.9</c:v>
                </c:pt>
                <c:pt idx="6861">
                  <c:v>9312.9</c:v>
                </c:pt>
                <c:pt idx="6862">
                  <c:v>9873.2999999999993</c:v>
                </c:pt>
                <c:pt idx="6863">
                  <c:v>10716.9</c:v>
                </c:pt>
                <c:pt idx="6864">
                  <c:v>12017.9</c:v>
                </c:pt>
                <c:pt idx="6865">
                  <c:v>13027.5</c:v>
                </c:pt>
                <c:pt idx="6866">
                  <c:v>14823.9</c:v>
                </c:pt>
                <c:pt idx="6867">
                  <c:v>15695.9</c:v>
                </c:pt>
                <c:pt idx="6868">
                  <c:v>15940.9</c:v>
                </c:pt>
                <c:pt idx="6869">
                  <c:v>16305.9</c:v>
                </c:pt>
                <c:pt idx="6870">
                  <c:v>15709.9</c:v>
                </c:pt>
                <c:pt idx="6871">
                  <c:v>15903.3</c:v>
                </c:pt>
                <c:pt idx="6872">
                  <c:v>13390.8</c:v>
                </c:pt>
                <c:pt idx="6873">
                  <c:v>12672.4</c:v>
                </c:pt>
                <c:pt idx="6874">
                  <c:v>11907.4</c:v>
                </c:pt>
                <c:pt idx="6875">
                  <c:v>10821.4</c:v>
                </c:pt>
                <c:pt idx="6876">
                  <c:v>10730</c:v>
                </c:pt>
                <c:pt idx="6877">
                  <c:v>10994</c:v>
                </c:pt>
                <c:pt idx="6878">
                  <c:v>11398</c:v>
                </c:pt>
                <c:pt idx="6879">
                  <c:v>11992.4</c:v>
                </c:pt>
                <c:pt idx="6880">
                  <c:v>13311</c:v>
                </c:pt>
                <c:pt idx="6881">
                  <c:v>14396</c:v>
                </c:pt>
                <c:pt idx="6882">
                  <c:v>15162</c:v>
                </c:pt>
                <c:pt idx="6883">
                  <c:v>15045.5</c:v>
                </c:pt>
                <c:pt idx="6884">
                  <c:v>14080.9</c:v>
                </c:pt>
                <c:pt idx="6885">
                  <c:v>14550.3</c:v>
                </c:pt>
                <c:pt idx="6886">
                  <c:v>14318.3</c:v>
                </c:pt>
                <c:pt idx="6887">
                  <c:v>14983.1</c:v>
                </c:pt>
                <c:pt idx="6888">
                  <c:v>16757.5</c:v>
                </c:pt>
                <c:pt idx="6889">
                  <c:v>17723.5</c:v>
                </c:pt>
                <c:pt idx="6890">
                  <c:v>18379.5</c:v>
                </c:pt>
                <c:pt idx="6891">
                  <c:v>18797</c:v>
                </c:pt>
                <c:pt idx="6892">
                  <c:v>18109.3</c:v>
                </c:pt>
                <c:pt idx="6893">
                  <c:v>17473.099999999999</c:v>
                </c:pt>
                <c:pt idx="6894">
                  <c:v>16127.3</c:v>
                </c:pt>
                <c:pt idx="6895">
                  <c:v>15919.3</c:v>
                </c:pt>
                <c:pt idx="6896">
                  <c:v>14744.3</c:v>
                </c:pt>
                <c:pt idx="6897">
                  <c:v>15190.3</c:v>
                </c:pt>
                <c:pt idx="6898">
                  <c:v>16198.3</c:v>
                </c:pt>
                <c:pt idx="6899">
                  <c:v>18359.099999999999</c:v>
                </c:pt>
                <c:pt idx="6900">
                  <c:v>19391.099999999999</c:v>
                </c:pt>
                <c:pt idx="6901">
                  <c:v>19616.599999999999</c:v>
                </c:pt>
                <c:pt idx="6902">
                  <c:v>18995.599999999999</c:v>
                </c:pt>
                <c:pt idx="6903">
                  <c:v>18893.099999999999</c:v>
                </c:pt>
                <c:pt idx="6904">
                  <c:v>18369.599999999999</c:v>
                </c:pt>
                <c:pt idx="6905">
                  <c:v>17292.5</c:v>
                </c:pt>
                <c:pt idx="6906">
                  <c:v>14110.1</c:v>
                </c:pt>
                <c:pt idx="6907">
                  <c:v>12272.6</c:v>
                </c:pt>
                <c:pt idx="6908">
                  <c:v>12956.6</c:v>
                </c:pt>
                <c:pt idx="6909">
                  <c:v>14121.8</c:v>
                </c:pt>
                <c:pt idx="6910">
                  <c:v>14556.8</c:v>
                </c:pt>
                <c:pt idx="6911">
                  <c:v>15949.8</c:v>
                </c:pt>
                <c:pt idx="6912">
                  <c:v>17488.8</c:v>
                </c:pt>
                <c:pt idx="6913">
                  <c:v>19251</c:v>
                </c:pt>
                <c:pt idx="6914">
                  <c:v>19359</c:v>
                </c:pt>
                <c:pt idx="6915">
                  <c:v>19539</c:v>
                </c:pt>
                <c:pt idx="6916">
                  <c:v>18705</c:v>
                </c:pt>
                <c:pt idx="6917">
                  <c:v>17192.2</c:v>
                </c:pt>
                <c:pt idx="6918">
                  <c:v>15423</c:v>
                </c:pt>
                <c:pt idx="6919">
                  <c:v>14724</c:v>
                </c:pt>
                <c:pt idx="6920">
                  <c:v>14574</c:v>
                </c:pt>
                <c:pt idx="6921">
                  <c:v>14513</c:v>
                </c:pt>
                <c:pt idx="6922">
                  <c:v>13835</c:v>
                </c:pt>
                <c:pt idx="6923">
                  <c:v>12683</c:v>
                </c:pt>
                <c:pt idx="6924">
                  <c:v>11794</c:v>
                </c:pt>
                <c:pt idx="6925">
                  <c:v>11678</c:v>
                </c:pt>
                <c:pt idx="6926">
                  <c:v>11824.6</c:v>
                </c:pt>
                <c:pt idx="6927">
                  <c:v>12415</c:v>
                </c:pt>
                <c:pt idx="6928">
                  <c:v>12478.6</c:v>
                </c:pt>
                <c:pt idx="6929">
                  <c:v>11989</c:v>
                </c:pt>
                <c:pt idx="6930">
                  <c:v>10205.200000000001</c:v>
                </c:pt>
                <c:pt idx="6931">
                  <c:v>9744</c:v>
                </c:pt>
                <c:pt idx="6932">
                  <c:v>9584</c:v>
                </c:pt>
                <c:pt idx="6933">
                  <c:v>11721.8</c:v>
                </c:pt>
                <c:pt idx="6934">
                  <c:v>12907.8</c:v>
                </c:pt>
                <c:pt idx="6935">
                  <c:v>12512.8</c:v>
                </c:pt>
                <c:pt idx="6936">
                  <c:v>13543.8</c:v>
                </c:pt>
                <c:pt idx="6937">
                  <c:v>14385.8</c:v>
                </c:pt>
                <c:pt idx="6938">
                  <c:v>15324.8</c:v>
                </c:pt>
                <c:pt idx="6939">
                  <c:v>15518.8</c:v>
                </c:pt>
                <c:pt idx="6940">
                  <c:v>15743.8</c:v>
                </c:pt>
                <c:pt idx="6941">
                  <c:v>14914.4</c:v>
                </c:pt>
                <c:pt idx="6942">
                  <c:v>12820.4</c:v>
                </c:pt>
                <c:pt idx="6943">
                  <c:v>12469.4</c:v>
                </c:pt>
                <c:pt idx="6944">
                  <c:v>13067.3</c:v>
                </c:pt>
                <c:pt idx="6945">
                  <c:v>12999.4</c:v>
                </c:pt>
                <c:pt idx="6946">
                  <c:v>12765.4</c:v>
                </c:pt>
                <c:pt idx="6947">
                  <c:v>12758.4</c:v>
                </c:pt>
                <c:pt idx="6948">
                  <c:v>13478.4</c:v>
                </c:pt>
                <c:pt idx="6949">
                  <c:v>14514.4</c:v>
                </c:pt>
                <c:pt idx="6950">
                  <c:v>15323.4</c:v>
                </c:pt>
                <c:pt idx="6951">
                  <c:v>15422.4</c:v>
                </c:pt>
                <c:pt idx="6952">
                  <c:v>15640.4</c:v>
                </c:pt>
                <c:pt idx="6953">
                  <c:v>15118.4</c:v>
                </c:pt>
                <c:pt idx="6954">
                  <c:v>12870.4</c:v>
                </c:pt>
                <c:pt idx="6955">
                  <c:v>12318.4</c:v>
                </c:pt>
                <c:pt idx="6956">
                  <c:v>12517.8</c:v>
                </c:pt>
                <c:pt idx="6957">
                  <c:v>11978.8</c:v>
                </c:pt>
                <c:pt idx="6958">
                  <c:v>12565.8</c:v>
                </c:pt>
                <c:pt idx="6959">
                  <c:v>13284.8</c:v>
                </c:pt>
                <c:pt idx="6960">
                  <c:v>14982.8</c:v>
                </c:pt>
                <c:pt idx="6961">
                  <c:v>15259.8</c:v>
                </c:pt>
                <c:pt idx="6962">
                  <c:v>16205.8</c:v>
                </c:pt>
                <c:pt idx="6963">
                  <c:v>16141.8</c:v>
                </c:pt>
                <c:pt idx="6964">
                  <c:v>15496.8</c:v>
                </c:pt>
                <c:pt idx="6965">
                  <c:v>13511.4</c:v>
                </c:pt>
                <c:pt idx="6966">
                  <c:v>13342.4</c:v>
                </c:pt>
                <c:pt idx="6967">
                  <c:v>13243.4</c:v>
                </c:pt>
                <c:pt idx="6968">
                  <c:v>13159.4</c:v>
                </c:pt>
                <c:pt idx="6969">
                  <c:v>12470.4</c:v>
                </c:pt>
                <c:pt idx="6970">
                  <c:v>12309.4</c:v>
                </c:pt>
                <c:pt idx="6971">
                  <c:v>13681.4</c:v>
                </c:pt>
                <c:pt idx="6972">
                  <c:v>13506.4</c:v>
                </c:pt>
                <c:pt idx="6973">
                  <c:v>13505.4</c:v>
                </c:pt>
                <c:pt idx="6974">
                  <c:v>13074.2</c:v>
                </c:pt>
                <c:pt idx="6975">
                  <c:v>13145.2</c:v>
                </c:pt>
                <c:pt idx="6976">
                  <c:v>13405.2</c:v>
                </c:pt>
                <c:pt idx="6977">
                  <c:v>12657</c:v>
                </c:pt>
                <c:pt idx="6978">
                  <c:v>11574</c:v>
                </c:pt>
                <c:pt idx="6979">
                  <c:v>11295.6</c:v>
                </c:pt>
                <c:pt idx="6980">
                  <c:v>11443.8</c:v>
                </c:pt>
                <c:pt idx="6981">
                  <c:v>12279.8</c:v>
                </c:pt>
                <c:pt idx="6982">
                  <c:v>12337.8</c:v>
                </c:pt>
                <c:pt idx="6983">
                  <c:v>12301.6</c:v>
                </c:pt>
                <c:pt idx="6984">
                  <c:v>12365.6</c:v>
                </c:pt>
                <c:pt idx="6985">
                  <c:v>12777.6</c:v>
                </c:pt>
                <c:pt idx="6986">
                  <c:v>13428.6</c:v>
                </c:pt>
                <c:pt idx="6987">
                  <c:v>13737.6</c:v>
                </c:pt>
                <c:pt idx="6988">
                  <c:v>13696.6</c:v>
                </c:pt>
                <c:pt idx="6989">
                  <c:v>12549.6</c:v>
                </c:pt>
                <c:pt idx="6990">
                  <c:v>11905.6</c:v>
                </c:pt>
                <c:pt idx="6991">
                  <c:v>11476.6</c:v>
                </c:pt>
                <c:pt idx="6992">
                  <c:v>11271.3</c:v>
                </c:pt>
                <c:pt idx="6993">
                  <c:v>10677.2</c:v>
                </c:pt>
                <c:pt idx="6994">
                  <c:v>10530.9</c:v>
                </c:pt>
                <c:pt idx="6995">
                  <c:v>9754.7000000000007</c:v>
                </c:pt>
                <c:pt idx="6996">
                  <c:v>10425.5</c:v>
                </c:pt>
                <c:pt idx="6997">
                  <c:v>10260.200000000001</c:v>
                </c:pt>
                <c:pt idx="6998">
                  <c:v>9736.9</c:v>
                </c:pt>
                <c:pt idx="6999">
                  <c:v>8780.9</c:v>
                </c:pt>
                <c:pt idx="7000">
                  <c:v>9709.9</c:v>
                </c:pt>
                <c:pt idx="7001">
                  <c:v>9800.9</c:v>
                </c:pt>
                <c:pt idx="7002">
                  <c:v>9670.2999999999993</c:v>
                </c:pt>
                <c:pt idx="7003">
                  <c:v>10053.5</c:v>
                </c:pt>
                <c:pt idx="7004">
                  <c:v>10491</c:v>
                </c:pt>
                <c:pt idx="7005">
                  <c:v>10602.8</c:v>
                </c:pt>
                <c:pt idx="7006">
                  <c:v>10896.8</c:v>
                </c:pt>
                <c:pt idx="7007">
                  <c:v>11190.4</c:v>
                </c:pt>
                <c:pt idx="7008">
                  <c:v>10519.4</c:v>
                </c:pt>
                <c:pt idx="7009">
                  <c:v>10884.4</c:v>
                </c:pt>
                <c:pt idx="7010">
                  <c:v>12202.9</c:v>
                </c:pt>
                <c:pt idx="7011">
                  <c:v>13499.9</c:v>
                </c:pt>
                <c:pt idx="7012">
                  <c:v>14080.9</c:v>
                </c:pt>
                <c:pt idx="7013">
                  <c:v>14217.2</c:v>
                </c:pt>
                <c:pt idx="7014">
                  <c:v>13819.2</c:v>
                </c:pt>
                <c:pt idx="7015">
                  <c:v>13245.2</c:v>
                </c:pt>
                <c:pt idx="7016">
                  <c:v>12478.9</c:v>
                </c:pt>
                <c:pt idx="7017">
                  <c:v>11433.9</c:v>
                </c:pt>
                <c:pt idx="7018">
                  <c:v>10506.7</c:v>
                </c:pt>
                <c:pt idx="7019">
                  <c:v>10892</c:v>
                </c:pt>
                <c:pt idx="7020">
                  <c:v>10810.7</c:v>
                </c:pt>
                <c:pt idx="7021">
                  <c:v>10821.7</c:v>
                </c:pt>
                <c:pt idx="7022">
                  <c:v>11384</c:v>
                </c:pt>
                <c:pt idx="7023">
                  <c:v>12085</c:v>
                </c:pt>
                <c:pt idx="7024">
                  <c:v>12578</c:v>
                </c:pt>
                <c:pt idx="7025">
                  <c:v>12133.5</c:v>
                </c:pt>
                <c:pt idx="7026">
                  <c:v>11662.5</c:v>
                </c:pt>
                <c:pt idx="7027">
                  <c:v>11748.2</c:v>
                </c:pt>
                <c:pt idx="7028">
                  <c:v>12744.5</c:v>
                </c:pt>
                <c:pt idx="7029">
                  <c:v>12725.5</c:v>
                </c:pt>
                <c:pt idx="7030">
                  <c:v>11964.5</c:v>
                </c:pt>
                <c:pt idx="7031">
                  <c:v>12318.4</c:v>
                </c:pt>
                <c:pt idx="7032">
                  <c:v>11402.4</c:v>
                </c:pt>
                <c:pt idx="7033">
                  <c:v>12975.4</c:v>
                </c:pt>
                <c:pt idx="7034">
                  <c:v>13455.4</c:v>
                </c:pt>
                <c:pt idx="7035">
                  <c:v>14163.9</c:v>
                </c:pt>
                <c:pt idx="7036">
                  <c:v>14179.9</c:v>
                </c:pt>
                <c:pt idx="7037">
                  <c:v>14707.4</c:v>
                </c:pt>
                <c:pt idx="7038">
                  <c:v>14448.4</c:v>
                </c:pt>
                <c:pt idx="7039">
                  <c:v>14165.4</c:v>
                </c:pt>
                <c:pt idx="7040">
                  <c:v>14158.4</c:v>
                </c:pt>
                <c:pt idx="7041">
                  <c:v>13918.7</c:v>
                </c:pt>
                <c:pt idx="7042">
                  <c:v>13567</c:v>
                </c:pt>
                <c:pt idx="7043">
                  <c:v>14622</c:v>
                </c:pt>
                <c:pt idx="7044">
                  <c:v>15591</c:v>
                </c:pt>
                <c:pt idx="7045">
                  <c:v>15466.8</c:v>
                </c:pt>
                <c:pt idx="7046">
                  <c:v>14730.8</c:v>
                </c:pt>
                <c:pt idx="7047">
                  <c:v>13938.5</c:v>
                </c:pt>
                <c:pt idx="7048">
                  <c:v>13393.5</c:v>
                </c:pt>
                <c:pt idx="7049">
                  <c:v>13266.8</c:v>
                </c:pt>
                <c:pt idx="7050">
                  <c:v>12049.8</c:v>
                </c:pt>
                <c:pt idx="7051">
                  <c:v>11312.7</c:v>
                </c:pt>
                <c:pt idx="7052">
                  <c:v>12949.7</c:v>
                </c:pt>
                <c:pt idx="7053">
                  <c:v>13995.7</c:v>
                </c:pt>
                <c:pt idx="7054">
                  <c:v>14980.7</c:v>
                </c:pt>
                <c:pt idx="7055">
                  <c:v>17422.2</c:v>
                </c:pt>
                <c:pt idx="7056">
                  <c:v>17530.7</c:v>
                </c:pt>
                <c:pt idx="7057">
                  <c:v>17772.7</c:v>
                </c:pt>
                <c:pt idx="7058">
                  <c:v>17835.7</c:v>
                </c:pt>
                <c:pt idx="7059">
                  <c:v>17073.2</c:v>
                </c:pt>
                <c:pt idx="7060">
                  <c:v>15877.9</c:v>
                </c:pt>
                <c:pt idx="7061">
                  <c:v>13644.4</c:v>
                </c:pt>
                <c:pt idx="7062">
                  <c:v>10768.4</c:v>
                </c:pt>
                <c:pt idx="7063">
                  <c:v>10181.9</c:v>
                </c:pt>
                <c:pt idx="7064">
                  <c:v>11066.6</c:v>
                </c:pt>
                <c:pt idx="7065">
                  <c:v>10557</c:v>
                </c:pt>
                <c:pt idx="7066">
                  <c:v>9826</c:v>
                </c:pt>
                <c:pt idx="7067">
                  <c:v>9946.1</c:v>
                </c:pt>
                <c:pt idx="7068">
                  <c:v>10506.1</c:v>
                </c:pt>
                <c:pt idx="7069">
                  <c:v>10915.9</c:v>
                </c:pt>
                <c:pt idx="7070">
                  <c:v>11311.1</c:v>
                </c:pt>
                <c:pt idx="7071">
                  <c:v>11233.1</c:v>
                </c:pt>
                <c:pt idx="7072">
                  <c:v>11505.1</c:v>
                </c:pt>
                <c:pt idx="7073">
                  <c:v>11568.1</c:v>
                </c:pt>
                <c:pt idx="7074">
                  <c:v>11256.6</c:v>
                </c:pt>
                <c:pt idx="7075">
                  <c:v>11462.6</c:v>
                </c:pt>
                <c:pt idx="7076">
                  <c:v>12631.5</c:v>
                </c:pt>
                <c:pt idx="7077">
                  <c:v>13967.5</c:v>
                </c:pt>
                <c:pt idx="7078">
                  <c:v>14963</c:v>
                </c:pt>
                <c:pt idx="7079">
                  <c:v>16429.599999999999</c:v>
                </c:pt>
                <c:pt idx="7080">
                  <c:v>15542.6</c:v>
                </c:pt>
                <c:pt idx="7081">
                  <c:v>15814.6</c:v>
                </c:pt>
                <c:pt idx="7082">
                  <c:v>15738.6</c:v>
                </c:pt>
                <c:pt idx="7083">
                  <c:v>14512.6</c:v>
                </c:pt>
                <c:pt idx="7084">
                  <c:v>13267.6</c:v>
                </c:pt>
                <c:pt idx="7085">
                  <c:v>11398.6</c:v>
                </c:pt>
                <c:pt idx="7086">
                  <c:v>10121.6</c:v>
                </c:pt>
                <c:pt idx="7087">
                  <c:v>9022.4</c:v>
                </c:pt>
                <c:pt idx="7088">
                  <c:v>9214.4</c:v>
                </c:pt>
                <c:pt idx="7089">
                  <c:v>8876.4</c:v>
                </c:pt>
                <c:pt idx="7090">
                  <c:v>9144.4</c:v>
                </c:pt>
                <c:pt idx="7091">
                  <c:v>9391.4</c:v>
                </c:pt>
                <c:pt idx="7092">
                  <c:v>9933.4</c:v>
                </c:pt>
                <c:pt idx="7093">
                  <c:v>10421.200000000001</c:v>
                </c:pt>
                <c:pt idx="7094">
                  <c:v>10696.2</c:v>
                </c:pt>
                <c:pt idx="7095">
                  <c:v>10731.2</c:v>
                </c:pt>
                <c:pt idx="7096">
                  <c:v>10959.2</c:v>
                </c:pt>
                <c:pt idx="7097">
                  <c:v>11228.2</c:v>
                </c:pt>
                <c:pt idx="7098">
                  <c:v>9871.2000000000007</c:v>
                </c:pt>
                <c:pt idx="7099">
                  <c:v>9901.2000000000007</c:v>
                </c:pt>
                <c:pt idx="7100">
                  <c:v>9832.4</c:v>
                </c:pt>
                <c:pt idx="7101">
                  <c:v>10650.4</c:v>
                </c:pt>
                <c:pt idx="7102">
                  <c:v>12126.4</c:v>
                </c:pt>
                <c:pt idx="7103">
                  <c:v>14938.9</c:v>
                </c:pt>
                <c:pt idx="7104">
                  <c:v>16117.9</c:v>
                </c:pt>
                <c:pt idx="7105">
                  <c:v>17417.900000000001</c:v>
                </c:pt>
                <c:pt idx="7106">
                  <c:v>17896.900000000001</c:v>
                </c:pt>
                <c:pt idx="7107">
                  <c:v>16517.900000000001</c:v>
                </c:pt>
                <c:pt idx="7108">
                  <c:v>15798.9</c:v>
                </c:pt>
                <c:pt idx="7109">
                  <c:v>13123.9</c:v>
                </c:pt>
                <c:pt idx="7110">
                  <c:v>11569.9</c:v>
                </c:pt>
                <c:pt idx="7111">
                  <c:v>10764.9</c:v>
                </c:pt>
                <c:pt idx="7112">
                  <c:v>10771.7</c:v>
                </c:pt>
                <c:pt idx="7113">
                  <c:v>11887.7</c:v>
                </c:pt>
                <c:pt idx="7114">
                  <c:v>12459.9</c:v>
                </c:pt>
                <c:pt idx="7115">
                  <c:v>11091.9</c:v>
                </c:pt>
                <c:pt idx="7116">
                  <c:v>10712.7</c:v>
                </c:pt>
                <c:pt idx="7117">
                  <c:v>10251.700000000001</c:v>
                </c:pt>
                <c:pt idx="7118">
                  <c:v>10459.700000000001</c:v>
                </c:pt>
                <c:pt idx="7119">
                  <c:v>9889.7000000000007</c:v>
                </c:pt>
                <c:pt idx="7120">
                  <c:v>9535.7000000000007</c:v>
                </c:pt>
                <c:pt idx="7121">
                  <c:v>8971.5</c:v>
                </c:pt>
                <c:pt idx="7122">
                  <c:v>8748.5</c:v>
                </c:pt>
                <c:pt idx="7123">
                  <c:v>8388.2000000000007</c:v>
                </c:pt>
                <c:pt idx="7124">
                  <c:v>8938.4</c:v>
                </c:pt>
                <c:pt idx="7125">
                  <c:v>9763.4</c:v>
                </c:pt>
                <c:pt idx="7126">
                  <c:v>10406.9</c:v>
                </c:pt>
                <c:pt idx="7127">
                  <c:v>10804.6</c:v>
                </c:pt>
                <c:pt idx="7128">
                  <c:v>9597.6</c:v>
                </c:pt>
                <c:pt idx="7129">
                  <c:v>10554.6</c:v>
                </c:pt>
                <c:pt idx="7130">
                  <c:v>11475.6</c:v>
                </c:pt>
                <c:pt idx="7131">
                  <c:v>12615.6</c:v>
                </c:pt>
                <c:pt idx="7132">
                  <c:v>12644.6</c:v>
                </c:pt>
                <c:pt idx="7133">
                  <c:v>10911.2</c:v>
                </c:pt>
                <c:pt idx="7134">
                  <c:v>10319.200000000001</c:v>
                </c:pt>
                <c:pt idx="7135">
                  <c:v>10314.1</c:v>
                </c:pt>
                <c:pt idx="7136">
                  <c:v>10030.1</c:v>
                </c:pt>
                <c:pt idx="7137">
                  <c:v>9565.1</c:v>
                </c:pt>
                <c:pt idx="7138">
                  <c:v>9952.9</c:v>
                </c:pt>
                <c:pt idx="7139">
                  <c:v>9660.7000000000007</c:v>
                </c:pt>
                <c:pt idx="7140">
                  <c:v>9872.2000000000007</c:v>
                </c:pt>
                <c:pt idx="7141">
                  <c:v>9802.5</c:v>
                </c:pt>
                <c:pt idx="7142">
                  <c:v>10100.799999999999</c:v>
                </c:pt>
                <c:pt idx="7143">
                  <c:v>10229.9</c:v>
                </c:pt>
                <c:pt idx="7144">
                  <c:v>10013.799999999999</c:v>
                </c:pt>
                <c:pt idx="7145">
                  <c:v>9353.6</c:v>
                </c:pt>
                <c:pt idx="7146">
                  <c:v>8632.6</c:v>
                </c:pt>
                <c:pt idx="7147">
                  <c:v>8311.6</c:v>
                </c:pt>
                <c:pt idx="7148">
                  <c:v>8438.1</c:v>
                </c:pt>
                <c:pt idx="7149">
                  <c:v>9437.9</c:v>
                </c:pt>
                <c:pt idx="7150">
                  <c:v>10355.299999999999</c:v>
                </c:pt>
                <c:pt idx="7151">
                  <c:v>10575.8</c:v>
                </c:pt>
                <c:pt idx="7152">
                  <c:v>12086.6</c:v>
                </c:pt>
                <c:pt idx="7153">
                  <c:v>13286.5</c:v>
                </c:pt>
                <c:pt idx="7154">
                  <c:v>13927.5</c:v>
                </c:pt>
                <c:pt idx="7155">
                  <c:v>13876.3</c:v>
                </c:pt>
                <c:pt idx="7156">
                  <c:v>14033.1</c:v>
                </c:pt>
                <c:pt idx="7157">
                  <c:v>12549.1</c:v>
                </c:pt>
                <c:pt idx="7158">
                  <c:v>9868.1</c:v>
                </c:pt>
                <c:pt idx="7159">
                  <c:v>9882.1</c:v>
                </c:pt>
                <c:pt idx="7160">
                  <c:v>10461</c:v>
                </c:pt>
                <c:pt idx="7161">
                  <c:v>10477.4</c:v>
                </c:pt>
                <c:pt idx="7162">
                  <c:v>10322.4</c:v>
                </c:pt>
                <c:pt idx="7163">
                  <c:v>10050.200000000001</c:v>
                </c:pt>
                <c:pt idx="7164">
                  <c:v>11224</c:v>
                </c:pt>
                <c:pt idx="7165">
                  <c:v>10905.8</c:v>
                </c:pt>
                <c:pt idx="7166">
                  <c:v>10003.1</c:v>
                </c:pt>
                <c:pt idx="7167">
                  <c:v>9816.7999999999993</c:v>
                </c:pt>
                <c:pt idx="7168">
                  <c:v>9521.7999999999993</c:v>
                </c:pt>
                <c:pt idx="7169">
                  <c:v>9441.2999999999993</c:v>
                </c:pt>
                <c:pt idx="7170">
                  <c:v>9589.2999999999993</c:v>
                </c:pt>
                <c:pt idx="7171">
                  <c:v>10016.5</c:v>
                </c:pt>
                <c:pt idx="7172">
                  <c:v>10523.7</c:v>
                </c:pt>
                <c:pt idx="7173">
                  <c:v>11093.2</c:v>
                </c:pt>
                <c:pt idx="7174">
                  <c:v>12573.2</c:v>
                </c:pt>
                <c:pt idx="7175">
                  <c:v>13879.7</c:v>
                </c:pt>
                <c:pt idx="7176">
                  <c:v>13405.7</c:v>
                </c:pt>
                <c:pt idx="7177">
                  <c:v>14430.7</c:v>
                </c:pt>
                <c:pt idx="7178">
                  <c:v>15513.7</c:v>
                </c:pt>
                <c:pt idx="7179">
                  <c:v>16214.7</c:v>
                </c:pt>
                <c:pt idx="7180">
                  <c:v>15097.2</c:v>
                </c:pt>
                <c:pt idx="7181">
                  <c:v>13654.7</c:v>
                </c:pt>
                <c:pt idx="7182">
                  <c:v>11828.7</c:v>
                </c:pt>
                <c:pt idx="7183">
                  <c:v>10974.6</c:v>
                </c:pt>
                <c:pt idx="7184">
                  <c:v>10945.8</c:v>
                </c:pt>
                <c:pt idx="7185">
                  <c:v>9655.1</c:v>
                </c:pt>
                <c:pt idx="7186">
                  <c:v>9440.1</c:v>
                </c:pt>
                <c:pt idx="7187">
                  <c:v>8881.6</c:v>
                </c:pt>
                <c:pt idx="7188">
                  <c:v>8499.4</c:v>
                </c:pt>
                <c:pt idx="7189">
                  <c:v>8571.2000000000007</c:v>
                </c:pt>
                <c:pt idx="7190">
                  <c:v>7621.1</c:v>
                </c:pt>
                <c:pt idx="7191">
                  <c:v>7774.9</c:v>
                </c:pt>
                <c:pt idx="7192">
                  <c:v>7729.9</c:v>
                </c:pt>
                <c:pt idx="7193">
                  <c:v>8099.1</c:v>
                </c:pt>
                <c:pt idx="7194">
                  <c:v>8323.2999999999993</c:v>
                </c:pt>
                <c:pt idx="7195">
                  <c:v>9373.5</c:v>
                </c:pt>
                <c:pt idx="7196">
                  <c:v>10141.5</c:v>
                </c:pt>
                <c:pt idx="7197">
                  <c:v>11566.7</c:v>
                </c:pt>
                <c:pt idx="7198">
                  <c:v>13558.2</c:v>
                </c:pt>
                <c:pt idx="7199">
                  <c:v>16361.2</c:v>
                </c:pt>
                <c:pt idx="7200">
                  <c:v>18024.2</c:v>
                </c:pt>
                <c:pt idx="7201">
                  <c:v>18500.7</c:v>
                </c:pt>
                <c:pt idx="7202">
                  <c:v>19976.7</c:v>
                </c:pt>
                <c:pt idx="7203">
                  <c:v>20050.2</c:v>
                </c:pt>
                <c:pt idx="7204">
                  <c:v>19732.2</c:v>
                </c:pt>
                <c:pt idx="7205">
                  <c:v>19295.2</c:v>
                </c:pt>
                <c:pt idx="7206">
                  <c:v>19348.2</c:v>
                </c:pt>
                <c:pt idx="7207">
                  <c:v>18261.7</c:v>
                </c:pt>
                <c:pt idx="7208">
                  <c:v>17654.2</c:v>
                </c:pt>
                <c:pt idx="7209">
                  <c:v>13857.7</c:v>
                </c:pt>
                <c:pt idx="7210">
                  <c:v>11750.9</c:v>
                </c:pt>
                <c:pt idx="7211">
                  <c:v>10359.200000000001</c:v>
                </c:pt>
                <c:pt idx="7212">
                  <c:v>9019.5</c:v>
                </c:pt>
                <c:pt idx="7213">
                  <c:v>8575.5</c:v>
                </c:pt>
                <c:pt idx="7214">
                  <c:v>7846.2</c:v>
                </c:pt>
                <c:pt idx="7215">
                  <c:v>7157.2</c:v>
                </c:pt>
                <c:pt idx="7216">
                  <c:v>7019.2</c:v>
                </c:pt>
                <c:pt idx="7217">
                  <c:v>6825.2</c:v>
                </c:pt>
                <c:pt idx="7218">
                  <c:v>7339.5</c:v>
                </c:pt>
                <c:pt idx="7219">
                  <c:v>7847.5</c:v>
                </c:pt>
                <c:pt idx="7220">
                  <c:v>8884.2000000000007</c:v>
                </c:pt>
                <c:pt idx="7221">
                  <c:v>9178.7000000000007</c:v>
                </c:pt>
                <c:pt idx="7222">
                  <c:v>10401.1</c:v>
                </c:pt>
                <c:pt idx="7223">
                  <c:v>10993.4</c:v>
                </c:pt>
                <c:pt idx="7224">
                  <c:v>11363.4</c:v>
                </c:pt>
                <c:pt idx="7225">
                  <c:v>13248.4</c:v>
                </c:pt>
                <c:pt idx="7226">
                  <c:v>14933</c:v>
                </c:pt>
                <c:pt idx="7227">
                  <c:v>15632</c:v>
                </c:pt>
                <c:pt idx="7228">
                  <c:v>16099</c:v>
                </c:pt>
                <c:pt idx="7229">
                  <c:v>15461</c:v>
                </c:pt>
                <c:pt idx="7230">
                  <c:v>14011</c:v>
                </c:pt>
                <c:pt idx="7231">
                  <c:v>13494</c:v>
                </c:pt>
                <c:pt idx="7232">
                  <c:v>13114.5</c:v>
                </c:pt>
                <c:pt idx="7233">
                  <c:v>10398</c:v>
                </c:pt>
                <c:pt idx="7234">
                  <c:v>9650.5</c:v>
                </c:pt>
                <c:pt idx="7235">
                  <c:v>9965.5</c:v>
                </c:pt>
                <c:pt idx="7236">
                  <c:v>9653.7999999999993</c:v>
                </c:pt>
                <c:pt idx="7237">
                  <c:v>9715.7999999999993</c:v>
                </c:pt>
                <c:pt idx="7238">
                  <c:v>9449.7999999999993</c:v>
                </c:pt>
                <c:pt idx="7239">
                  <c:v>9679.1</c:v>
                </c:pt>
                <c:pt idx="7240">
                  <c:v>9803.2999999999993</c:v>
                </c:pt>
                <c:pt idx="7241">
                  <c:v>9762.5</c:v>
                </c:pt>
                <c:pt idx="7242">
                  <c:v>10063</c:v>
                </c:pt>
                <c:pt idx="7243">
                  <c:v>10717</c:v>
                </c:pt>
                <c:pt idx="7244">
                  <c:v>12713.1</c:v>
                </c:pt>
                <c:pt idx="7245">
                  <c:v>13725.1</c:v>
                </c:pt>
                <c:pt idx="7246">
                  <c:v>15800.6</c:v>
                </c:pt>
                <c:pt idx="7247">
                  <c:v>17631.3</c:v>
                </c:pt>
                <c:pt idx="7248">
                  <c:v>15527.3</c:v>
                </c:pt>
                <c:pt idx="7249">
                  <c:v>16744.3</c:v>
                </c:pt>
                <c:pt idx="7250">
                  <c:v>17879.8</c:v>
                </c:pt>
                <c:pt idx="7251">
                  <c:v>18093.8</c:v>
                </c:pt>
                <c:pt idx="7252">
                  <c:v>16442.8</c:v>
                </c:pt>
                <c:pt idx="7253">
                  <c:v>14732.3</c:v>
                </c:pt>
                <c:pt idx="7254">
                  <c:v>13783.8</c:v>
                </c:pt>
                <c:pt idx="7255">
                  <c:v>12760.5</c:v>
                </c:pt>
                <c:pt idx="7256">
                  <c:v>12855</c:v>
                </c:pt>
                <c:pt idx="7257">
                  <c:v>12553.6</c:v>
                </c:pt>
                <c:pt idx="7258">
                  <c:v>12738.6</c:v>
                </c:pt>
                <c:pt idx="7259">
                  <c:v>11952.6</c:v>
                </c:pt>
                <c:pt idx="7260">
                  <c:v>10307.6</c:v>
                </c:pt>
                <c:pt idx="7261">
                  <c:v>9015.7999999999993</c:v>
                </c:pt>
                <c:pt idx="7262">
                  <c:v>8639.4</c:v>
                </c:pt>
                <c:pt idx="7263">
                  <c:v>8248.4</c:v>
                </c:pt>
                <c:pt idx="7264">
                  <c:v>8446.4</c:v>
                </c:pt>
                <c:pt idx="7265">
                  <c:v>8541.1</c:v>
                </c:pt>
                <c:pt idx="7266">
                  <c:v>8601.1</c:v>
                </c:pt>
                <c:pt idx="7267">
                  <c:v>8274.1</c:v>
                </c:pt>
                <c:pt idx="7268">
                  <c:v>8998.1</c:v>
                </c:pt>
                <c:pt idx="7269">
                  <c:v>9282.1</c:v>
                </c:pt>
                <c:pt idx="7270">
                  <c:v>10508.1</c:v>
                </c:pt>
                <c:pt idx="7271">
                  <c:v>11642.7</c:v>
                </c:pt>
                <c:pt idx="7272">
                  <c:v>10718.7</c:v>
                </c:pt>
                <c:pt idx="7273">
                  <c:v>11436.7</c:v>
                </c:pt>
                <c:pt idx="7274">
                  <c:v>12589.7</c:v>
                </c:pt>
                <c:pt idx="7275">
                  <c:v>13208.4</c:v>
                </c:pt>
                <c:pt idx="7276">
                  <c:v>12932.4</c:v>
                </c:pt>
                <c:pt idx="7277">
                  <c:v>11278.4</c:v>
                </c:pt>
                <c:pt idx="7278">
                  <c:v>11322.7</c:v>
                </c:pt>
                <c:pt idx="7279">
                  <c:v>11089.5</c:v>
                </c:pt>
                <c:pt idx="7280">
                  <c:v>13490.2</c:v>
                </c:pt>
                <c:pt idx="7281">
                  <c:v>12095.5</c:v>
                </c:pt>
                <c:pt idx="7282">
                  <c:v>13371.9</c:v>
                </c:pt>
                <c:pt idx="7283">
                  <c:v>14504.5</c:v>
                </c:pt>
                <c:pt idx="7284">
                  <c:v>15316.7</c:v>
                </c:pt>
                <c:pt idx="7285">
                  <c:v>14380.3</c:v>
                </c:pt>
                <c:pt idx="7286">
                  <c:v>14660.3</c:v>
                </c:pt>
                <c:pt idx="7287">
                  <c:v>13744</c:v>
                </c:pt>
                <c:pt idx="7288">
                  <c:v>12797.3</c:v>
                </c:pt>
                <c:pt idx="7289">
                  <c:v>12412.3</c:v>
                </c:pt>
                <c:pt idx="7290">
                  <c:v>12443.4</c:v>
                </c:pt>
                <c:pt idx="7291">
                  <c:v>11996.4</c:v>
                </c:pt>
                <c:pt idx="7292">
                  <c:v>10870.4</c:v>
                </c:pt>
                <c:pt idx="7293">
                  <c:v>11975.5</c:v>
                </c:pt>
                <c:pt idx="7294">
                  <c:v>13607.5</c:v>
                </c:pt>
                <c:pt idx="7295">
                  <c:v>15231.3</c:v>
                </c:pt>
                <c:pt idx="7296">
                  <c:v>14784.2</c:v>
                </c:pt>
                <c:pt idx="7297">
                  <c:v>15006.5</c:v>
                </c:pt>
                <c:pt idx="7298">
                  <c:v>15199.5</c:v>
                </c:pt>
                <c:pt idx="7299">
                  <c:v>15283.5</c:v>
                </c:pt>
                <c:pt idx="7300">
                  <c:v>15059.6</c:v>
                </c:pt>
                <c:pt idx="7301">
                  <c:v>11715.5</c:v>
                </c:pt>
                <c:pt idx="7302">
                  <c:v>10088.6</c:v>
                </c:pt>
                <c:pt idx="7303">
                  <c:v>9204.4</c:v>
                </c:pt>
                <c:pt idx="7304">
                  <c:v>9099.6</c:v>
                </c:pt>
                <c:pt idx="7305">
                  <c:v>9008.4</c:v>
                </c:pt>
                <c:pt idx="7306">
                  <c:v>9369.9</c:v>
                </c:pt>
                <c:pt idx="7307">
                  <c:v>9729.7000000000007</c:v>
                </c:pt>
                <c:pt idx="7308">
                  <c:v>9104.9</c:v>
                </c:pt>
                <c:pt idx="7309">
                  <c:v>8607.9</c:v>
                </c:pt>
                <c:pt idx="7310">
                  <c:v>8826.9</c:v>
                </c:pt>
                <c:pt idx="7311">
                  <c:v>8910.9</c:v>
                </c:pt>
                <c:pt idx="7312">
                  <c:v>9071.9</c:v>
                </c:pt>
                <c:pt idx="7313">
                  <c:v>9436.7000000000007</c:v>
                </c:pt>
                <c:pt idx="7314">
                  <c:v>7990.7</c:v>
                </c:pt>
                <c:pt idx="7315">
                  <c:v>7893.7</c:v>
                </c:pt>
                <c:pt idx="7316">
                  <c:v>8989.7000000000007</c:v>
                </c:pt>
                <c:pt idx="7317">
                  <c:v>9796.7000000000007</c:v>
                </c:pt>
                <c:pt idx="7318">
                  <c:v>10221.9</c:v>
                </c:pt>
                <c:pt idx="7319">
                  <c:v>11032.8</c:v>
                </c:pt>
                <c:pt idx="7320">
                  <c:v>11330.8</c:v>
                </c:pt>
                <c:pt idx="7321">
                  <c:v>12479.1</c:v>
                </c:pt>
                <c:pt idx="7322">
                  <c:v>14446.3</c:v>
                </c:pt>
                <c:pt idx="7323">
                  <c:v>16058.3</c:v>
                </c:pt>
                <c:pt idx="7324">
                  <c:v>17229.3</c:v>
                </c:pt>
                <c:pt idx="7325">
                  <c:v>16664.900000000001</c:v>
                </c:pt>
                <c:pt idx="7326">
                  <c:v>15377.1</c:v>
                </c:pt>
                <c:pt idx="7327">
                  <c:v>14060.1</c:v>
                </c:pt>
                <c:pt idx="7328">
                  <c:v>13073</c:v>
                </c:pt>
                <c:pt idx="7329">
                  <c:v>11170</c:v>
                </c:pt>
                <c:pt idx="7330">
                  <c:v>10570.2</c:v>
                </c:pt>
                <c:pt idx="7331">
                  <c:v>11311.2</c:v>
                </c:pt>
                <c:pt idx="7332">
                  <c:v>12178.4</c:v>
                </c:pt>
                <c:pt idx="7333">
                  <c:v>12373.4</c:v>
                </c:pt>
                <c:pt idx="7334">
                  <c:v>12587.4</c:v>
                </c:pt>
                <c:pt idx="7335">
                  <c:v>12356.8</c:v>
                </c:pt>
                <c:pt idx="7336">
                  <c:v>12152.5</c:v>
                </c:pt>
                <c:pt idx="7337">
                  <c:v>11478.3</c:v>
                </c:pt>
                <c:pt idx="7338">
                  <c:v>11203.2</c:v>
                </c:pt>
                <c:pt idx="7339">
                  <c:v>11283.4</c:v>
                </c:pt>
                <c:pt idx="7340">
                  <c:v>12924.4</c:v>
                </c:pt>
                <c:pt idx="7341">
                  <c:v>12829.4</c:v>
                </c:pt>
                <c:pt idx="7342">
                  <c:v>13567.3</c:v>
                </c:pt>
                <c:pt idx="7343">
                  <c:v>15032.5</c:v>
                </c:pt>
                <c:pt idx="7344">
                  <c:v>15477.5</c:v>
                </c:pt>
                <c:pt idx="7345">
                  <c:v>17301.5</c:v>
                </c:pt>
                <c:pt idx="7346">
                  <c:v>17414.3</c:v>
                </c:pt>
                <c:pt idx="7347">
                  <c:v>17586.3</c:v>
                </c:pt>
                <c:pt idx="7348">
                  <c:v>16969.3</c:v>
                </c:pt>
                <c:pt idx="7349">
                  <c:v>16133.3</c:v>
                </c:pt>
                <c:pt idx="7350">
                  <c:v>15035.3</c:v>
                </c:pt>
                <c:pt idx="7351">
                  <c:v>13873.5</c:v>
                </c:pt>
                <c:pt idx="7352">
                  <c:v>13425.6</c:v>
                </c:pt>
                <c:pt idx="7353">
                  <c:v>12649.5</c:v>
                </c:pt>
                <c:pt idx="7354">
                  <c:v>13722.5</c:v>
                </c:pt>
                <c:pt idx="7355">
                  <c:v>14737.3</c:v>
                </c:pt>
                <c:pt idx="7356">
                  <c:v>14144.3</c:v>
                </c:pt>
                <c:pt idx="7357">
                  <c:v>12839.3</c:v>
                </c:pt>
                <c:pt idx="7358">
                  <c:v>12349.3</c:v>
                </c:pt>
                <c:pt idx="7359">
                  <c:v>12355.9</c:v>
                </c:pt>
                <c:pt idx="7360">
                  <c:v>12230.7</c:v>
                </c:pt>
                <c:pt idx="7361">
                  <c:v>10863.9</c:v>
                </c:pt>
                <c:pt idx="7362">
                  <c:v>8864.9</c:v>
                </c:pt>
                <c:pt idx="7363">
                  <c:v>9705.9</c:v>
                </c:pt>
                <c:pt idx="7364">
                  <c:v>11021.9</c:v>
                </c:pt>
                <c:pt idx="7365">
                  <c:v>11138.7</c:v>
                </c:pt>
                <c:pt idx="7366">
                  <c:v>11678.1</c:v>
                </c:pt>
                <c:pt idx="7367">
                  <c:v>11612</c:v>
                </c:pt>
                <c:pt idx="7368">
                  <c:v>12622</c:v>
                </c:pt>
                <c:pt idx="7369">
                  <c:v>13426.2</c:v>
                </c:pt>
                <c:pt idx="7370">
                  <c:v>14080.9</c:v>
                </c:pt>
                <c:pt idx="7371">
                  <c:v>13367.7</c:v>
                </c:pt>
                <c:pt idx="7372">
                  <c:v>13524.7</c:v>
                </c:pt>
                <c:pt idx="7373">
                  <c:v>13841.7</c:v>
                </c:pt>
                <c:pt idx="7374">
                  <c:v>14169.7</c:v>
                </c:pt>
                <c:pt idx="7375">
                  <c:v>13077.7</c:v>
                </c:pt>
                <c:pt idx="7376">
                  <c:v>10861.7</c:v>
                </c:pt>
                <c:pt idx="7377">
                  <c:v>9296.7000000000007</c:v>
                </c:pt>
                <c:pt idx="7378">
                  <c:v>9211.7000000000007</c:v>
                </c:pt>
                <c:pt idx="7379">
                  <c:v>9289.7000000000007</c:v>
                </c:pt>
                <c:pt idx="7380">
                  <c:v>9530.7000000000007</c:v>
                </c:pt>
                <c:pt idx="7381">
                  <c:v>9632.7000000000007</c:v>
                </c:pt>
                <c:pt idx="7382">
                  <c:v>10777.9</c:v>
                </c:pt>
                <c:pt idx="7383">
                  <c:v>11500</c:v>
                </c:pt>
                <c:pt idx="7384">
                  <c:v>12963.1</c:v>
                </c:pt>
                <c:pt idx="7385">
                  <c:v>12682.3</c:v>
                </c:pt>
                <c:pt idx="7386">
                  <c:v>12561.3</c:v>
                </c:pt>
                <c:pt idx="7387">
                  <c:v>14059.5</c:v>
                </c:pt>
                <c:pt idx="7388">
                  <c:v>14329.5</c:v>
                </c:pt>
                <c:pt idx="7389">
                  <c:v>15969.3</c:v>
                </c:pt>
                <c:pt idx="7390">
                  <c:v>17469.3</c:v>
                </c:pt>
                <c:pt idx="7391">
                  <c:v>19194.099999999999</c:v>
                </c:pt>
                <c:pt idx="7392">
                  <c:v>19087.400000000001</c:v>
                </c:pt>
                <c:pt idx="7393">
                  <c:v>19759.400000000001</c:v>
                </c:pt>
                <c:pt idx="7394">
                  <c:v>19801.3</c:v>
                </c:pt>
                <c:pt idx="7395">
                  <c:v>17965.099999999999</c:v>
                </c:pt>
                <c:pt idx="7396">
                  <c:v>17336.099999999999</c:v>
                </c:pt>
                <c:pt idx="7397">
                  <c:v>14340.1</c:v>
                </c:pt>
                <c:pt idx="7398">
                  <c:v>10900.1</c:v>
                </c:pt>
                <c:pt idx="7399">
                  <c:v>10026.1</c:v>
                </c:pt>
                <c:pt idx="7400">
                  <c:v>8438.2999999999993</c:v>
                </c:pt>
                <c:pt idx="7401">
                  <c:v>8918.2999999999993</c:v>
                </c:pt>
                <c:pt idx="7402">
                  <c:v>8818.1</c:v>
                </c:pt>
                <c:pt idx="7403">
                  <c:v>8882.1</c:v>
                </c:pt>
                <c:pt idx="7404">
                  <c:v>8404.4</c:v>
                </c:pt>
                <c:pt idx="7405">
                  <c:v>8429.2999999999993</c:v>
                </c:pt>
                <c:pt idx="7406">
                  <c:v>7739.6</c:v>
                </c:pt>
                <c:pt idx="7407">
                  <c:v>7402.5</c:v>
                </c:pt>
                <c:pt idx="7408">
                  <c:v>7248.1</c:v>
                </c:pt>
                <c:pt idx="7409">
                  <c:v>5866</c:v>
                </c:pt>
                <c:pt idx="7410">
                  <c:v>5820.3</c:v>
                </c:pt>
                <c:pt idx="7411">
                  <c:v>6597.5</c:v>
                </c:pt>
                <c:pt idx="7412">
                  <c:v>7378.5</c:v>
                </c:pt>
                <c:pt idx="7413">
                  <c:v>8192.2999999999993</c:v>
                </c:pt>
                <c:pt idx="7414">
                  <c:v>9855.7000000000007</c:v>
                </c:pt>
                <c:pt idx="7415">
                  <c:v>11886.5</c:v>
                </c:pt>
                <c:pt idx="7416">
                  <c:v>13128.9</c:v>
                </c:pt>
                <c:pt idx="7417">
                  <c:v>13385.9</c:v>
                </c:pt>
                <c:pt idx="7418">
                  <c:v>14201.9</c:v>
                </c:pt>
                <c:pt idx="7419">
                  <c:v>13678.9</c:v>
                </c:pt>
                <c:pt idx="7420">
                  <c:v>11980.1</c:v>
                </c:pt>
                <c:pt idx="7421">
                  <c:v>10984.1</c:v>
                </c:pt>
                <c:pt idx="7422">
                  <c:v>9066.1</c:v>
                </c:pt>
                <c:pt idx="7423">
                  <c:v>8627.9</c:v>
                </c:pt>
                <c:pt idx="7424">
                  <c:v>8520.9</c:v>
                </c:pt>
                <c:pt idx="7425">
                  <c:v>8442.2000000000007</c:v>
                </c:pt>
                <c:pt idx="7426">
                  <c:v>7722.2</c:v>
                </c:pt>
                <c:pt idx="7427">
                  <c:v>7049.2</c:v>
                </c:pt>
                <c:pt idx="7428">
                  <c:v>6616.6</c:v>
                </c:pt>
                <c:pt idx="7429">
                  <c:v>5670.6</c:v>
                </c:pt>
                <c:pt idx="7430">
                  <c:v>5254.6</c:v>
                </c:pt>
                <c:pt idx="7431">
                  <c:v>5524.6</c:v>
                </c:pt>
                <c:pt idx="7432">
                  <c:v>5321.8</c:v>
                </c:pt>
                <c:pt idx="7433">
                  <c:v>5209.8999999999996</c:v>
                </c:pt>
                <c:pt idx="7434">
                  <c:v>5470.9</c:v>
                </c:pt>
                <c:pt idx="7435">
                  <c:v>7440.9</c:v>
                </c:pt>
                <c:pt idx="7436">
                  <c:v>7864.9</c:v>
                </c:pt>
                <c:pt idx="7437">
                  <c:v>9052.9</c:v>
                </c:pt>
                <c:pt idx="7438">
                  <c:v>7934.9</c:v>
                </c:pt>
                <c:pt idx="7439">
                  <c:v>9263.1</c:v>
                </c:pt>
                <c:pt idx="7440">
                  <c:v>10719.6</c:v>
                </c:pt>
                <c:pt idx="7441">
                  <c:v>11596.6</c:v>
                </c:pt>
                <c:pt idx="7442">
                  <c:v>12511.7</c:v>
                </c:pt>
                <c:pt idx="7443">
                  <c:v>13468.7</c:v>
                </c:pt>
                <c:pt idx="7444">
                  <c:v>12954.7</c:v>
                </c:pt>
                <c:pt idx="7445">
                  <c:v>11555.7</c:v>
                </c:pt>
                <c:pt idx="7446">
                  <c:v>9671.7000000000007</c:v>
                </c:pt>
                <c:pt idx="7447">
                  <c:v>9831.6</c:v>
                </c:pt>
                <c:pt idx="7448">
                  <c:v>11315.4</c:v>
                </c:pt>
                <c:pt idx="7449">
                  <c:v>10454.4</c:v>
                </c:pt>
                <c:pt idx="7450">
                  <c:v>9141.4</c:v>
                </c:pt>
                <c:pt idx="7451">
                  <c:v>8913.4</c:v>
                </c:pt>
                <c:pt idx="7452">
                  <c:v>8729.4</c:v>
                </c:pt>
                <c:pt idx="7453">
                  <c:v>7861.4</c:v>
                </c:pt>
                <c:pt idx="7454">
                  <c:v>8074.4</c:v>
                </c:pt>
                <c:pt idx="7455">
                  <c:v>8244.6</c:v>
                </c:pt>
                <c:pt idx="7456">
                  <c:v>8805.7000000000007</c:v>
                </c:pt>
                <c:pt idx="7457">
                  <c:v>7888.7</c:v>
                </c:pt>
                <c:pt idx="7458">
                  <c:v>8030.7</c:v>
                </c:pt>
                <c:pt idx="7459">
                  <c:v>9162.7000000000007</c:v>
                </c:pt>
                <c:pt idx="7460">
                  <c:v>9321.7000000000007</c:v>
                </c:pt>
                <c:pt idx="7461">
                  <c:v>10256.700000000001</c:v>
                </c:pt>
                <c:pt idx="7462">
                  <c:v>10421.9</c:v>
                </c:pt>
                <c:pt idx="7463">
                  <c:v>10007.9</c:v>
                </c:pt>
                <c:pt idx="7464">
                  <c:v>10421</c:v>
                </c:pt>
                <c:pt idx="7465">
                  <c:v>11331</c:v>
                </c:pt>
                <c:pt idx="7466">
                  <c:v>11756.3</c:v>
                </c:pt>
                <c:pt idx="7467">
                  <c:v>11941.3</c:v>
                </c:pt>
                <c:pt idx="7468">
                  <c:v>11658.3</c:v>
                </c:pt>
                <c:pt idx="7469">
                  <c:v>10658.3</c:v>
                </c:pt>
                <c:pt idx="7470">
                  <c:v>8971.4</c:v>
                </c:pt>
                <c:pt idx="7471">
                  <c:v>9105.4</c:v>
                </c:pt>
                <c:pt idx="7472">
                  <c:v>8665.4</c:v>
                </c:pt>
                <c:pt idx="7473">
                  <c:v>8560.2999999999993</c:v>
                </c:pt>
                <c:pt idx="7474">
                  <c:v>7899.3</c:v>
                </c:pt>
                <c:pt idx="7475">
                  <c:v>8149.3</c:v>
                </c:pt>
                <c:pt idx="7476">
                  <c:v>8708.2999999999993</c:v>
                </c:pt>
                <c:pt idx="7477">
                  <c:v>8671.2999999999993</c:v>
                </c:pt>
                <c:pt idx="7478">
                  <c:v>9537.2999999999993</c:v>
                </c:pt>
                <c:pt idx="7479">
                  <c:v>10471.299999999999</c:v>
                </c:pt>
                <c:pt idx="7480">
                  <c:v>10514.4</c:v>
                </c:pt>
                <c:pt idx="7481">
                  <c:v>9425.4</c:v>
                </c:pt>
                <c:pt idx="7482">
                  <c:v>10454.4</c:v>
                </c:pt>
                <c:pt idx="7483">
                  <c:v>11171.4</c:v>
                </c:pt>
                <c:pt idx="7484">
                  <c:v>11444.4</c:v>
                </c:pt>
                <c:pt idx="7485">
                  <c:v>11830.4</c:v>
                </c:pt>
                <c:pt idx="7486">
                  <c:v>13109.4</c:v>
                </c:pt>
                <c:pt idx="7487">
                  <c:v>13684.4</c:v>
                </c:pt>
                <c:pt idx="7488">
                  <c:v>13051.6</c:v>
                </c:pt>
                <c:pt idx="7489">
                  <c:v>14673</c:v>
                </c:pt>
                <c:pt idx="7490">
                  <c:v>15019.3</c:v>
                </c:pt>
                <c:pt idx="7491">
                  <c:v>14862.3</c:v>
                </c:pt>
                <c:pt idx="7492">
                  <c:v>13802.3</c:v>
                </c:pt>
                <c:pt idx="7493">
                  <c:v>13597.3</c:v>
                </c:pt>
                <c:pt idx="7494">
                  <c:v>11075</c:v>
                </c:pt>
                <c:pt idx="7495">
                  <c:v>11089</c:v>
                </c:pt>
                <c:pt idx="7496">
                  <c:v>12166</c:v>
                </c:pt>
                <c:pt idx="7497">
                  <c:v>11407.3</c:v>
                </c:pt>
                <c:pt idx="7498">
                  <c:v>11115</c:v>
                </c:pt>
                <c:pt idx="7499">
                  <c:v>11216.3</c:v>
                </c:pt>
                <c:pt idx="7500">
                  <c:v>11784.3</c:v>
                </c:pt>
                <c:pt idx="7501">
                  <c:v>12471.7</c:v>
                </c:pt>
                <c:pt idx="7502">
                  <c:v>13518.7</c:v>
                </c:pt>
                <c:pt idx="7503">
                  <c:v>14351.7</c:v>
                </c:pt>
                <c:pt idx="7504">
                  <c:v>13800.7</c:v>
                </c:pt>
                <c:pt idx="7505">
                  <c:v>9137.2999999999993</c:v>
                </c:pt>
                <c:pt idx="7506">
                  <c:v>8538.7000000000007</c:v>
                </c:pt>
                <c:pt idx="7507">
                  <c:v>8658.1</c:v>
                </c:pt>
                <c:pt idx="7508">
                  <c:v>9725.1</c:v>
                </c:pt>
                <c:pt idx="7509">
                  <c:v>10654.1</c:v>
                </c:pt>
                <c:pt idx="7510">
                  <c:v>11159.1</c:v>
                </c:pt>
                <c:pt idx="7511">
                  <c:v>12643.1</c:v>
                </c:pt>
                <c:pt idx="7512">
                  <c:v>12870.9</c:v>
                </c:pt>
                <c:pt idx="7513">
                  <c:v>13365.9</c:v>
                </c:pt>
                <c:pt idx="7514">
                  <c:v>13638.5</c:v>
                </c:pt>
                <c:pt idx="7515">
                  <c:v>13896.5</c:v>
                </c:pt>
                <c:pt idx="7516">
                  <c:v>13789.5</c:v>
                </c:pt>
                <c:pt idx="7517">
                  <c:v>13426.9</c:v>
                </c:pt>
                <c:pt idx="7518">
                  <c:v>12990.9</c:v>
                </c:pt>
                <c:pt idx="7519">
                  <c:v>11890.9</c:v>
                </c:pt>
                <c:pt idx="7520">
                  <c:v>11073.5</c:v>
                </c:pt>
                <c:pt idx="7521">
                  <c:v>11148.5</c:v>
                </c:pt>
                <c:pt idx="7522">
                  <c:v>12336.9</c:v>
                </c:pt>
                <c:pt idx="7523">
                  <c:v>14507.9</c:v>
                </c:pt>
                <c:pt idx="7524">
                  <c:v>14574.3</c:v>
                </c:pt>
                <c:pt idx="7525">
                  <c:v>15954.3</c:v>
                </c:pt>
                <c:pt idx="7526">
                  <c:v>16738.3</c:v>
                </c:pt>
                <c:pt idx="7527">
                  <c:v>16878.3</c:v>
                </c:pt>
                <c:pt idx="7528">
                  <c:v>15197.9</c:v>
                </c:pt>
                <c:pt idx="7529">
                  <c:v>11131.4</c:v>
                </c:pt>
                <c:pt idx="7530">
                  <c:v>11045.1</c:v>
                </c:pt>
                <c:pt idx="7531">
                  <c:v>12462.1</c:v>
                </c:pt>
                <c:pt idx="7532">
                  <c:v>12945.1</c:v>
                </c:pt>
                <c:pt idx="7533">
                  <c:v>13608.1</c:v>
                </c:pt>
                <c:pt idx="7534">
                  <c:v>15752.3</c:v>
                </c:pt>
                <c:pt idx="7535">
                  <c:v>16843.3</c:v>
                </c:pt>
                <c:pt idx="7536">
                  <c:v>17729.3</c:v>
                </c:pt>
                <c:pt idx="7537">
                  <c:v>18586.3</c:v>
                </c:pt>
                <c:pt idx="7538">
                  <c:v>18337.3</c:v>
                </c:pt>
                <c:pt idx="7539">
                  <c:v>18115</c:v>
                </c:pt>
                <c:pt idx="7540">
                  <c:v>17783.599999999999</c:v>
                </c:pt>
                <c:pt idx="7541">
                  <c:v>16997.599999999999</c:v>
                </c:pt>
                <c:pt idx="7542">
                  <c:v>16462</c:v>
                </c:pt>
                <c:pt idx="7543">
                  <c:v>16134</c:v>
                </c:pt>
                <c:pt idx="7544">
                  <c:v>14155.6</c:v>
                </c:pt>
                <c:pt idx="7545">
                  <c:v>12590</c:v>
                </c:pt>
                <c:pt idx="7546">
                  <c:v>12115</c:v>
                </c:pt>
                <c:pt idx="7547">
                  <c:v>11213.3</c:v>
                </c:pt>
                <c:pt idx="7548">
                  <c:v>11012.3</c:v>
                </c:pt>
                <c:pt idx="7549">
                  <c:v>11918.3</c:v>
                </c:pt>
                <c:pt idx="7550">
                  <c:v>12625.3</c:v>
                </c:pt>
                <c:pt idx="7551">
                  <c:v>12478</c:v>
                </c:pt>
                <c:pt idx="7552">
                  <c:v>12172.6</c:v>
                </c:pt>
                <c:pt idx="7553">
                  <c:v>10531.6</c:v>
                </c:pt>
                <c:pt idx="7554">
                  <c:v>10728.6</c:v>
                </c:pt>
                <c:pt idx="7555">
                  <c:v>11963.6</c:v>
                </c:pt>
                <c:pt idx="7556">
                  <c:v>12113.6</c:v>
                </c:pt>
                <c:pt idx="7557">
                  <c:v>12297.6</c:v>
                </c:pt>
                <c:pt idx="7558">
                  <c:v>13462</c:v>
                </c:pt>
                <c:pt idx="7559">
                  <c:v>14521.6</c:v>
                </c:pt>
                <c:pt idx="7560">
                  <c:v>13987.6</c:v>
                </c:pt>
                <c:pt idx="7561">
                  <c:v>15704</c:v>
                </c:pt>
                <c:pt idx="7562">
                  <c:v>17138.3</c:v>
                </c:pt>
                <c:pt idx="7563">
                  <c:v>18401.3</c:v>
                </c:pt>
                <c:pt idx="7564">
                  <c:v>18879</c:v>
                </c:pt>
                <c:pt idx="7565">
                  <c:v>17803.3</c:v>
                </c:pt>
                <c:pt idx="7566">
                  <c:v>16835</c:v>
                </c:pt>
                <c:pt idx="7567">
                  <c:v>16684.3</c:v>
                </c:pt>
                <c:pt idx="7568">
                  <c:v>16444.3</c:v>
                </c:pt>
                <c:pt idx="7569">
                  <c:v>16188.3</c:v>
                </c:pt>
                <c:pt idx="7570">
                  <c:v>16208.7</c:v>
                </c:pt>
                <c:pt idx="7571">
                  <c:v>16448.7</c:v>
                </c:pt>
                <c:pt idx="7572">
                  <c:v>16596.099999999999</c:v>
                </c:pt>
                <c:pt idx="7573">
                  <c:v>17209.099999999999</c:v>
                </c:pt>
                <c:pt idx="7574">
                  <c:v>17528.099999999999</c:v>
                </c:pt>
                <c:pt idx="7575">
                  <c:v>17927.099999999999</c:v>
                </c:pt>
                <c:pt idx="7576">
                  <c:v>16702.099999999999</c:v>
                </c:pt>
                <c:pt idx="7577">
                  <c:v>13015.3</c:v>
                </c:pt>
                <c:pt idx="7578">
                  <c:v>12188.3</c:v>
                </c:pt>
                <c:pt idx="7579">
                  <c:v>13065.3</c:v>
                </c:pt>
                <c:pt idx="7580">
                  <c:v>13254.3</c:v>
                </c:pt>
                <c:pt idx="7581">
                  <c:v>13282.3</c:v>
                </c:pt>
                <c:pt idx="7582">
                  <c:v>15931.3</c:v>
                </c:pt>
                <c:pt idx="7583">
                  <c:v>18248.3</c:v>
                </c:pt>
                <c:pt idx="7584">
                  <c:v>18755.599999999999</c:v>
                </c:pt>
                <c:pt idx="7585">
                  <c:v>18428</c:v>
                </c:pt>
                <c:pt idx="7586">
                  <c:v>18742</c:v>
                </c:pt>
                <c:pt idx="7587">
                  <c:v>17803.3</c:v>
                </c:pt>
                <c:pt idx="7588">
                  <c:v>16765.3</c:v>
                </c:pt>
                <c:pt idx="7589">
                  <c:v>15384.3</c:v>
                </c:pt>
                <c:pt idx="7590">
                  <c:v>12455.7</c:v>
                </c:pt>
                <c:pt idx="7591">
                  <c:v>12566.7</c:v>
                </c:pt>
                <c:pt idx="7592">
                  <c:v>11273.7</c:v>
                </c:pt>
                <c:pt idx="7593">
                  <c:v>13329.7</c:v>
                </c:pt>
                <c:pt idx="7594">
                  <c:v>12928.6</c:v>
                </c:pt>
                <c:pt idx="7595">
                  <c:v>13585.1</c:v>
                </c:pt>
                <c:pt idx="7596">
                  <c:v>15476.4</c:v>
                </c:pt>
                <c:pt idx="7597">
                  <c:v>16983.900000000001</c:v>
                </c:pt>
                <c:pt idx="7598">
                  <c:v>17897.3</c:v>
                </c:pt>
                <c:pt idx="7599">
                  <c:v>19440.7</c:v>
                </c:pt>
                <c:pt idx="7600">
                  <c:v>16505.3</c:v>
                </c:pt>
                <c:pt idx="7601">
                  <c:v>10936.7</c:v>
                </c:pt>
                <c:pt idx="7602">
                  <c:v>10379.700000000001</c:v>
                </c:pt>
                <c:pt idx="7603">
                  <c:v>10029.299999999999</c:v>
                </c:pt>
                <c:pt idx="7604">
                  <c:v>10002.299999999999</c:v>
                </c:pt>
                <c:pt idx="7605">
                  <c:v>9730.6</c:v>
                </c:pt>
                <c:pt idx="7606">
                  <c:v>11573.6</c:v>
                </c:pt>
                <c:pt idx="7607">
                  <c:v>12244.6</c:v>
                </c:pt>
                <c:pt idx="7608">
                  <c:v>12129</c:v>
                </c:pt>
                <c:pt idx="7609">
                  <c:v>12114.1</c:v>
                </c:pt>
                <c:pt idx="7610">
                  <c:v>11648.1</c:v>
                </c:pt>
                <c:pt idx="7611">
                  <c:v>11514.1</c:v>
                </c:pt>
                <c:pt idx="7612">
                  <c:v>10977.3</c:v>
                </c:pt>
                <c:pt idx="7613">
                  <c:v>9391.2999999999993</c:v>
                </c:pt>
                <c:pt idx="7614">
                  <c:v>6920.1</c:v>
                </c:pt>
                <c:pt idx="7615">
                  <c:v>6845.1</c:v>
                </c:pt>
                <c:pt idx="7616">
                  <c:v>7262.7</c:v>
                </c:pt>
                <c:pt idx="7617">
                  <c:v>9111.9</c:v>
                </c:pt>
                <c:pt idx="7618">
                  <c:v>10874.9</c:v>
                </c:pt>
                <c:pt idx="7619">
                  <c:v>12552.4</c:v>
                </c:pt>
                <c:pt idx="7620">
                  <c:v>14198.6</c:v>
                </c:pt>
                <c:pt idx="7621">
                  <c:v>16294.6</c:v>
                </c:pt>
                <c:pt idx="7622">
                  <c:v>16610.2</c:v>
                </c:pt>
                <c:pt idx="7623">
                  <c:v>17324.5</c:v>
                </c:pt>
                <c:pt idx="7624">
                  <c:v>15040.5</c:v>
                </c:pt>
                <c:pt idx="7625">
                  <c:v>10698.8</c:v>
                </c:pt>
                <c:pt idx="7626">
                  <c:v>9984</c:v>
                </c:pt>
                <c:pt idx="7627">
                  <c:v>9102.2999999999993</c:v>
                </c:pt>
                <c:pt idx="7628">
                  <c:v>9057.7999999999993</c:v>
                </c:pt>
                <c:pt idx="7629">
                  <c:v>9438.5</c:v>
                </c:pt>
                <c:pt idx="7630">
                  <c:v>10788.1</c:v>
                </c:pt>
                <c:pt idx="7631">
                  <c:v>11493.1</c:v>
                </c:pt>
                <c:pt idx="7632">
                  <c:v>13189.1</c:v>
                </c:pt>
                <c:pt idx="7633">
                  <c:v>14708.6</c:v>
                </c:pt>
                <c:pt idx="7634">
                  <c:v>16055.1</c:v>
                </c:pt>
                <c:pt idx="7635">
                  <c:v>16378.6</c:v>
                </c:pt>
                <c:pt idx="7636">
                  <c:v>15369.6</c:v>
                </c:pt>
                <c:pt idx="7637">
                  <c:v>13043.6</c:v>
                </c:pt>
                <c:pt idx="7638">
                  <c:v>10121.4</c:v>
                </c:pt>
                <c:pt idx="7639">
                  <c:v>10545.6</c:v>
                </c:pt>
                <c:pt idx="7640">
                  <c:v>11950</c:v>
                </c:pt>
                <c:pt idx="7641">
                  <c:v>11259.3</c:v>
                </c:pt>
                <c:pt idx="7642">
                  <c:v>10742.8</c:v>
                </c:pt>
                <c:pt idx="7643">
                  <c:v>11515.3</c:v>
                </c:pt>
                <c:pt idx="7644">
                  <c:v>12890.1</c:v>
                </c:pt>
                <c:pt idx="7645">
                  <c:v>14117.1</c:v>
                </c:pt>
                <c:pt idx="7646">
                  <c:v>15237.1</c:v>
                </c:pt>
                <c:pt idx="7647">
                  <c:v>15323.5</c:v>
                </c:pt>
                <c:pt idx="7648">
                  <c:v>14371.8</c:v>
                </c:pt>
                <c:pt idx="7649">
                  <c:v>12162.6</c:v>
                </c:pt>
                <c:pt idx="7650">
                  <c:v>12144.6</c:v>
                </c:pt>
                <c:pt idx="7651">
                  <c:v>12774</c:v>
                </c:pt>
                <c:pt idx="7652">
                  <c:v>13014.4</c:v>
                </c:pt>
                <c:pt idx="7653">
                  <c:v>13534.4</c:v>
                </c:pt>
                <c:pt idx="7654">
                  <c:v>13669</c:v>
                </c:pt>
                <c:pt idx="7655">
                  <c:v>14320</c:v>
                </c:pt>
                <c:pt idx="7656">
                  <c:v>13347.6</c:v>
                </c:pt>
                <c:pt idx="7657">
                  <c:v>12787.6</c:v>
                </c:pt>
                <c:pt idx="7658">
                  <c:v>12033.6</c:v>
                </c:pt>
                <c:pt idx="7659">
                  <c:v>11354.9</c:v>
                </c:pt>
                <c:pt idx="7660">
                  <c:v>11828.4</c:v>
                </c:pt>
                <c:pt idx="7661">
                  <c:v>10473.4</c:v>
                </c:pt>
                <c:pt idx="7662">
                  <c:v>8103.4</c:v>
                </c:pt>
                <c:pt idx="7663">
                  <c:v>8217.9</c:v>
                </c:pt>
                <c:pt idx="7664">
                  <c:v>9508.2000000000007</c:v>
                </c:pt>
                <c:pt idx="7665">
                  <c:v>9390.5</c:v>
                </c:pt>
                <c:pt idx="7666">
                  <c:v>9311.5</c:v>
                </c:pt>
                <c:pt idx="7667">
                  <c:v>9640.5</c:v>
                </c:pt>
                <c:pt idx="7668">
                  <c:v>10387.5</c:v>
                </c:pt>
                <c:pt idx="7669">
                  <c:v>11204.5</c:v>
                </c:pt>
                <c:pt idx="7670">
                  <c:v>12242.5</c:v>
                </c:pt>
                <c:pt idx="7671">
                  <c:v>13207.5</c:v>
                </c:pt>
                <c:pt idx="7672">
                  <c:v>12207.5</c:v>
                </c:pt>
                <c:pt idx="7673">
                  <c:v>11392.5</c:v>
                </c:pt>
                <c:pt idx="7674">
                  <c:v>12482</c:v>
                </c:pt>
                <c:pt idx="7675">
                  <c:v>15902.8</c:v>
                </c:pt>
                <c:pt idx="7676">
                  <c:v>16538.5</c:v>
                </c:pt>
                <c:pt idx="7677">
                  <c:v>17758.5</c:v>
                </c:pt>
                <c:pt idx="7678">
                  <c:v>16928.5</c:v>
                </c:pt>
                <c:pt idx="7679">
                  <c:v>16957.099999999999</c:v>
                </c:pt>
                <c:pt idx="7680">
                  <c:v>17090.5</c:v>
                </c:pt>
                <c:pt idx="7681">
                  <c:v>17482.2</c:v>
                </c:pt>
                <c:pt idx="7682">
                  <c:v>17382.2</c:v>
                </c:pt>
                <c:pt idx="7683">
                  <c:v>15721.2</c:v>
                </c:pt>
                <c:pt idx="7684">
                  <c:v>14572.8</c:v>
                </c:pt>
                <c:pt idx="7685">
                  <c:v>14402.8</c:v>
                </c:pt>
                <c:pt idx="7686">
                  <c:v>13882.8</c:v>
                </c:pt>
                <c:pt idx="7687">
                  <c:v>13218.4</c:v>
                </c:pt>
                <c:pt idx="7688">
                  <c:v>11956.2</c:v>
                </c:pt>
                <c:pt idx="7689">
                  <c:v>11205</c:v>
                </c:pt>
                <c:pt idx="7690">
                  <c:v>12482.7</c:v>
                </c:pt>
                <c:pt idx="7691">
                  <c:v>12559.7</c:v>
                </c:pt>
                <c:pt idx="7692">
                  <c:v>12309.9</c:v>
                </c:pt>
                <c:pt idx="7693">
                  <c:v>11957.3</c:v>
                </c:pt>
                <c:pt idx="7694">
                  <c:v>12044.3</c:v>
                </c:pt>
                <c:pt idx="7695">
                  <c:v>13053.3</c:v>
                </c:pt>
                <c:pt idx="7696">
                  <c:v>12797.3</c:v>
                </c:pt>
                <c:pt idx="7697">
                  <c:v>12441.3</c:v>
                </c:pt>
                <c:pt idx="7698">
                  <c:v>13097.3</c:v>
                </c:pt>
                <c:pt idx="7699">
                  <c:v>15999.1</c:v>
                </c:pt>
                <c:pt idx="7700">
                  <c:v>16434.3</c:v>
                </c:pt>
                <c:pt idx="7701">
                  <c:v>14866.8</c:v>
                </c:pt>
                <c:pt idx="7702">
                  <c:v>13740.5</c:v>
                </c:pt>
                <c:pt idx="7703">
                  <c:v>14740.5</c:v>
                </c:pt>
                <c:pt idx="7704">
                  <c:v>15765.1</c:v>
                </c:pt>
                <c:pt idx="7705">
                  <c:v>16413.099999999999</c:v>
                </c:pt>
                <c:pt idx="7706">
                  <c:v>16219.1</c:v>
                </c:pt>
                <c:pt idx="7707">
                  <c:v>15641.1</c:v>
                </c:pt>
                <c:pt idx="7708">
                  <c:v>14708.7</c:v>
                </c:pt>
                <c:pt idx="7709">
                  <c:v>13971.7</c:v>
                </c:pt>
                <c:pt idx="7710">
                  <c:v>13857.7</c:v>
                </c:pt>
                <c:pt idx="7711">
                  <c:v>12265.4</c:v>
                </c:pt>
                <c:pt idx="7712">
                  <c:v>10688.7</c:v>
                </c:pt>
                <c:pt idx="7713">
                  <c:v>9848.1</c:v>
                </c:pt>
                <c:pt idx="7714">
                  <c:v>9803.2999999999993</c:v>
                </c:pt>
                <c:pt idx="7715">
                  <c:v>9537.1</c:v>
                </c:pt>
                <c:pt idx="7716">
                  <c:v>9492.1</c:v>
                </c:pt>
                <c:pt idx="7717">
                  <c:v>9685.1</c:v>
                </c:pt>
                <c:pt idx="7718">
                  <c:v>9947.1</c:v>
                </c:pt>
                <c:pt idx="7719">
                  <c:v>9830.1</c:v>
                </c:pt>
                <c:pt idx="7720">
                  <c:v>9739.7000000000007</c:v>
                </c:pt>
                <c:pt idx="7721">
                  <c:v>8387.1</c:v>
                </c:pt>
                <c:pt idx="7722">
                  <c:v>8119.3</c:v>
                </c:pt>
                <c:pt idx="7723">
                  <c:v>8134</c:v>
                </c:pt>
                <c:pt idx="7724">
                  <c:v>8506.6</c:v>
                </c:pt>
                <c:pt idx="7725">
                  <c:v>8944</c:v>
                </c:pt>
                <c:pt idx="7726">
                  <c:v>9732.7999999999993</c:v>
                </c:pt>
                <c:pt idx="7727">
                  <c:v>9708.2000000000007</c:v>
                </c:pt>
                <c:pt idx="7728">
                  <c:v>10224.4</c:v>
                </c:pt>
                <c:pt idx="7729">
                  <c:v>11437.4</c:v>
                </c:pt>
                <c:pt idx="7730">
                  <c:v>11844.2</c:v>
                </c:pt>
                <c:pt idx="7731">
                  <c:v>11259.2</c:v>
                </c:pt>
                <c:pt idx="7732">
                  <c:v>11699.8</c:v>
                </c:pt>
                <c:pt idx="7733">
                  <c:v>11411.8</c:v>
                </c:pt>
                <c:pt idx="7734">
                  <c:v>10018.6</c:v>
                </c:pt>
                <c:pt idx="7735">
                  <c:v>9338.6</c:v>
                </c:pt>
                <c:pt idx="7736">
                  <c:v>8887.6</c:v>
                </c:pt>
                <c:pt idx="7737">
                  <c:v>9500</c:v>
                </c:pt>
                <c:pt idx="7738">
                  <c:v>10153.299999999999</c:v>
                </c:pt>
                <c:pt idx="7739">
                  <c:v>10302.700000000001</c:v>
                </c:pt>
                <c:pt idx="7740">
                  <c:v>11177.7</c:v>
                </c:pt>
                <c:pt idx="7741">
                  <c:v>11524.3</c:v>
                </c:pt>
                <c:pt idx="7742">
                  <c:v>11506.1</c:v>
                </c:pt>
                <c:pt idx="7743">
                  <c:v>12066.1</c:v>
                </c:pt>
                <c:pt idx="7744">
                  <c:v>11442.1</c:v>
                </c:pt>
                <c:pt idx="7745">
                  <c:v>9176.2999999999993</c:v>
                </c:pt>
                <c:pt idx="7746">
                  <c:v>9320.2999999999993</c:v>
                </c:pt>
                <c:pt idx="7747">
                  <c:v>9834</c:v>
                </c:pt>
                <c:pt idx="7748">
                  <c:v>9857.6</c:v>
                </c:pt>
                <c:pt idx="7749">
                  <c:v>10249.6</c:v>
                </c:pt>
                <c:pt idx="7750">
                  <c:v>9644.6</c:v>
                </c:pt>
                <c:pt idx="7751">
                  <c:v>10885.4</c:v>
                </c:pt>
                <c:pt idx="7752">
                  <c:v>11288.2</c:v>
                </c:pt>
                <c:pt idx="7753">
                  <c:v>11936.2</c:v>
                </c:pt>
                <c:pt idx="7754">
                  <c:v>13164.2</c:v>
                </c:pt>
                <c:pt idx="7755">
                  <c:v>13814.5</c:v>
                </c:pt>
                <c:pt idx="7756">
                  <c:v>11977.2</c:v>
                </c:pt>
                <c:pt idx="7757">
                  <c:v>11997</c:v>
                </c:pt>
                <c:pt idx="7758">
                  <c:v>12166</c:v>
                </c:pt>
                <c:pt idx="7759">
                  <c:v>12001</c:v>
                </c:pt>
                <c:pt idx="7760">
                  <c:v>12174.3</c:v>
                </c:pt>
                <c:pt idx="7761">
                  <c:v>11653.1</c:v>
                </c:pt>
                <c:pt idx="7762">
                  <c:v>12298.9</c:v>
                </c:pt>
                <c:pt idx="7763">
                  <c:v>11333.1</c:v>
                </c:pt>
                <c:pt idx="7764">
                  <c:v>12129.7</c:v>
                </c:pt>
                <c:pt idx="7765">
                  <c:v>12716.7</c:v>
                </c:pt>
                <c:pt idx="7766">
                  <c:v>13219.1</c:v>
                </c:pt>
                <c:pt idx="7767">
                  <c:v>13362.1</c:v>
                </c:pt>
                <c:pt idx="7768">
                  <c:v>12334.1</c:v>
                </c:pt>
                <c:pt idx="7769">
                  <c:v>10342.5</c:v>
                </c:pt>
                <c:pt idx="7770">
                  <c:v>10555.3</c:v>
                </c:pt>
                <c:pt idx="7771">
                  <c:v>11447.9</c:v>
                </c:pt>
                <c:pt idx="7772">
                  <c:v>11181.1</c:v>
                </c:pt>
                <c:pt idx="7773">
                  <c:v>12249.1</c:v>
                </c:pt>
                <c:pt idx="7774">
                  <c:v>13312.3</c:v>
                </c:pt>
                <c:pt idx="7775">
                  <c:v>14077.3</c:v>
                </c:pt>
                <c:pt idx="7776">
                  <c:v>15557.6</c:v>
                </c:pt>
                <c:pt idx="7777">
                  <c:v>16371.3</c:v>
                </c:pt>
                <c:pt idx="7778">
                  <c:v>15212.3</c:v>
                </c:pt>
                <c:pt idx="7779">
                  <c:v>14286.9</c:v>
                </c:pt>
                <c:pt idx="7780">
                  <c:v>12921.5</c:v>
                </c:pt>
                <c:pt idx="7781">
                  <c:v>12215.3</c:v>
                </c:pt>
                <c:pt idx="7782">
                  <c:v>11536.3</c:v>
                </c:pt>
                <c:pt idx="7783">
                  <c:v>11397.3</c:v>
                </c:pt>
                <c:pt idx="7784">
                  <c:v>9637.1</c:v>
                </c:pt>
                <c:pt idx="7785">
                  <c:v>9014.4</c:v>
                </c:pt>
                <c:pt idx="7786">
                  <c:v>10399.1</c:v>
                </c:pt>
                <c:pt idx="7787">
                  <c:v>9972.5</c:v>
                </c:pt>
                <c:pt idx="7788">
                  <c:v>10265.700000000001</c:v>
                </c:pt>
                <c:pt idx="7789">
                  <c:v>10370.700000000001</c:v>
                </c:pt>
                <c:pt idx="7790">
                  <c:v>10749.7</c:v>
                </c:pt>
                <c:pt idx="7791">
                  <c:v>10591.7</c:v>
                </c:pt>
                <c:pt idx="7792">
                  <c:v>10501.7</c:v>
                </c:pt>
                <c:pt idx="7793">
                  <c:v>9428.2999999999993</c:v>
                </c:pt>
                <c:pt idx="7794">
                  <c:v>9684.9</c:v>
                </c:pt>
                <c:pt idx="7795">
                  <c:v>11527.1</c:v>
                </c:pt>
                <c:pt idx="7796">
                  <c:v>12467.1</c:v>
                </c:pt>
                <c:pt idx="7797">
                  <c:v>13661.1</c:v>
                </c:pt>
                <c:pt idx="7798">
                  <c:v>13584.1</c:v>
                </c:pt>
                <c:pt idx="7799">
                  <c:v>13752.6</c:v>
                </c:pt>
                <c:pt idx="7800">
                  <c:v>13997.3</c:v>
                </c:pt>
                <c:pt idx="7801">
                  <c:v>14468.3</c:v>
                </c:pt>
                <c:pt idx="7802">
                  <c:v>14824.3</c:v>
                </c:pt>
                <c:pt idx="7803">
                  <c:v>14667.3</c:v>
                </c:pt>
                <c:pt idx="7804">
                  <c:v>12682</c:v>
                </c:pt>
                <c:pt idx="7805">
                  <c:v>12280</c:v>
                </c:pt>
                <c:pt idx="7806">
                  <c:v>11916</c:v>
                </c:pt>
                <c:pt idx="7807">
                  <c:v>11202</c:v>
                </c:pt>
                <c:pt idx="7808">
                  <c:v>11056.3</c:v>
                </c:pt>
                <c:pt idx="7809">
                  <c:v>10729.7</c:v>
                </c:pt>
                <c:pt idx="7810">
                  <c:v>10645.1</c:v>
                </c:pt>
                <c:pt idx="7811">
                  <c:v>12242.4</c:v>
                </c:pt>
                <c:pt idx="7812">
                  <c:v>14491.9</c:v>
                </c:pt>
                <c:pt idx="7813">
                  <c:v>15467.9</c:v>
                </c:pt>
                <c:pt idx="7814">
                  <c:v>15501.9</c:v>
                </c:pt>
                <c:pt idx="7815">
                  <c:v>15914.9</c:v>
                </c:pt>
                <c:pt idx="7816">
                  <c:v>15985.4</c:v>
                </c:pt>
                <c:pt idx="7817">
                  <c:v>14640.1</c:v>
                </c:pt>
                <c:pt idx="7818">
                  <c:v>14804.7</c:v>
                </c:pt>
                <c:pt idx="7819">
                  <c:v>15195.3</c:v>
                </c:pt>
                <c:pt idx="7820">
                  <c:v>16454.3</c:v>
                </c:pt>
                <c:pt idx="7821">
                  <c:v>16726.3</c:v>
                </c:pt>
                <c:pt idx="7822">
                  <c:v>16542.3</c:v>
                </c:pt>
                <c:pt idx="7823">
                  <c:v>18524.3</c:v>
                </c:pt>
                <c:pt idx="7824">
                  <c:v>19153.3</c:v>
                </c:pt>
                <c:pt idx="7825">
                  <c:v>19083.3</c:v>
                </c:pt>
                <c:pt idx="7826">
                  <c:v>19889.3</c:v>
                </c:pt>
                <c:pt idx="7827">
                  <c:v>19440.3</c:v>
                </c:pt>
                <c:pt idx="7828">
                  <c:v>18650.3</c:v>
                </c:pt>
                <c:pt idx="7829">
                  <c:v>17498.3</c:v>
                </c:pt>
                <c:pt idx="7830">
                  <c:v>17101.599999999999</c:v>
                </c:pt>
                <c:pt idx="7831">
                  <c:v>16834.599999999999</c:v>
                </c:pt>
                <c:pt idx="7832">
                  <c:v>16371</c:v>
                </c:pt>
                <c:pt idx="7833">
                  <c:v>16198.3</c:v>
                </c:pt>
                <c:pt idx="7834">
                  <c:v>17279.3</c:v>
                </c:pt>
                <c:pt idx="7835">
                  <c:v>18366.3</c:v>
                </c:pt>
                <c:pt idx="7836">
                  <c:v>17689.3</c:v>
                </c:pt>
                <c:pt idx="7837">
                  <c:v>16497.3</c:v>
                </c:pt>
                <c:pt idx="7838">
                  <c:v>16240.7</c:v>
                </c:pt>
                <c:pt idx="7839">
                  <c:v>16087.7</c:v>
                </c:pt>
                <c:pt idx="7840">
                  <c:v>13319.7</c:v>
                </c:pt>
                <c:pt idx="7841">
                  <c:v>10328.299999999999</c:v>
                </c:pt>
                <c:pt idx="7842">
                  <c:v>10591</c:v>
                </c:pt>
                <c:pt idx="7843">
                  <c:v>12311</c:v>
                </c:pt>
                <c:pt idx="7844">
                  <c:v>12761</c:v>
                </c:pt>
                <c:pt idx="7845">
                  <c:v>13946.3</c:v>
                </c:pt>
                <c:pt idx="7846">
                  <c:v>13028</c:v>
                </c:pt>
                <c:pt idx="7847">
                  <c:v>11119</c:v>
                </c:pt>
                <c:pt idx="7848">
                  <c:v>11174.6</c:v>
                </c:pt>
                <c:pt idx="7849">
                  <c:v>11885.6</c:v>
                </c:pt>
                <c:pt idx="7850">
                  <c:v>11567.8</c:v>
                </c:pt>
                <c:pt idx="7851">
                  <c:v>11361.8</c:v>
                </c:pt>
                <c:pt idx="7852">
                  <c:v>10815.8</c:v>
                </c:pt>
                <c:pt idx="7853">
                  <c:v>10645</c:v>
                </c:pt>
                <c:pt idx="7854">
                  <c:v>11016.6</c:v>
                </c:pt>
                <c:pt idx="7855">
                  <c:v>10925.6</c:v>
                </c:pt>
                <c:pt idx="7856">
                  <c:v>11278.3</c:v>
                </c:pt>
                <c:pt idx="7857">
                  <c:v>10562.7</c:v>
                </c:pt>
                <c:pt idx="7858">
                  <c:v>10080.1</c:v>
                </c:pt>
                <c:pt idx="7859">
                  <c:v>11222.9</c:v>
                </c:pt>
                <c:pt idx="7860">
                  <c:v>13675.1</c:v>
                </c:pt>
                <c:pt idx="7861">
                  <c:v>15833.5</c:v>
                </c:pt>
                <c:pt idx="7862">
                  <c:v>17248.5</c:v>
                </c:pt>
                <c:pt idx="7863">
                  <c:v>16838.5</c:v>
                </c:pt>
                <c:pt idx="7864">
                  <c:v>15305.1</c:v>
                </c:pt>
                <c:pt idx="7865">
                  <c:v>14324.3</c:v>
                </c:pt>
                <c:pt idx="7866">
                  <c:v>14515.5</c:v>
                </c:pt>
                <c:pt idx="7867">
                  <c:v>16638.5</c:v>
                </c:pt>
                <c:pt idx="7868">
                  <c:v>17233.5</c:v>
                </c:pt>
                <c:pt idx="7869">
                  <c:v>17865.2</c:v>
                </c:pt>
                <c:pt idx="7870">
                  <c:v>18220.5</c:v>
                </c:pt>
                <c:pt idx="7871">
                  <c:v>19015.2</c:v>
                </c:pt>
                <c:pt idx="7872">
                  <c:v>20024.5</c:v>
                </c:pt>
                <c:pt idx="7873">
                  <c:v>20999.9</c:v>
                </c:pt>
                <c:pt idx="7874">
                  <c:v>20589.900000000001</c:v>
                </c:pt>
                <c:pt idx="7875">
                  <c:v>19663.5</c:v>
                </c:pt>
                <c:pt idx="7876">
                  <c:v>20564.900000000001</c:v>
                </c:pt>
                <c:pt idx="7877">
                  <c:v>19337.2</c:v>
                </c:pt>
                <c:pt idx="7878">
                  <c:v>17467.2</c:v>
                </c:pt>
                <c:pt idx="7879">
                  <c:v>17258.900000000001</c:v>
                </c:pt>
                <c:pt idx="7880">
                  <c:v>17294.5</c:v>
                </c:pt>
                <c:pt idx="7881">
                  <c:v>17390.900000000001</c:v>
                </c:pt>
                <c:pt idx="7882">
                  <c:v>17828.599999999999</c:v>
                </c:pt>
                <c:pt idx="7883">
                  <c:v>17289.2</c:v>
                </c:pt>
                <c:pt idx="7884">
                  <c:v>17831.599999999999</c:v>
                </c:pt>
                <c:pt idx="7885">
                  <c:v>18389.3</c:v>
                </c:pt>
                <c:pt idx="7886">
                  <c:v>18950.2</c:v>
                </c:pt>
                <c:pt idx="7887">
                  <c:v>20229.8</c:v>
                </c:pt>
                <c:pt idx="7888">
                  <c:v>22770.9</c:v>
                </c:pt>
                <c:pt idx="7889">
                  <c:v>16586.900000000001</c:v>
                </c:pt>
                <c:pt idx="7890">
                  <c:v>14287.5</c:v>
                </c:pt>
                <c:pt idx="7891">
                  <c:v>13442.5</c:v>
                </c:pt>
                <c:pt idx="7892">
                  <c:v>13351.5</c:v>
                </c:pt>
                <c:pt idx="7893">
                  <c:v>13479.3</c:v>
                </c:pt>
                <c:pt idx="7894">
                  <c:v>13371.3</c:v>
                </c:pt>
                <c:pt idx="7895">
                  <c:v>13610.3</c:v>
                </c:pt>
                <c:pt idx="7896">
                  <c:v>13181.2</c:v>
                </c:pt>
                <c:pt idx="7897">
                  <c:v>13653.2</c:v>
                </c:pt>
                <c:pt idx="7898">
                  <c:v>13838.2</c:v>
                </c:pt>
                <c:pt idx="7899">
                  <c:v>13465.2</c:v>
                </c:pt>
                <c:pt idx="7900">
                  <c:v>13811.7</c:v>
                </c:pt>
                <c:pt idx="7901">
                  <c:v>14262.4</c:v>
                </c:pt>
                <c:pt idx="7902">
                  <c:v>10529.7</c:v>
                </c:pt>
                <c:pt idx="7903">
                  <c:v>10009.200000000001</c:v>
                </c:pt>
                <c:pt idx="7904">
                  <c:v>10371.6</c:v>
                </c:pt>
                <c:pt idx="7905">
                  <c:v>11387.8</c:v>
                </c:pt>
                <c:pt idx="7906">
                  <c:v>11486.2</c:v>
                </c:pt>
                <c:pt idx="7907">
                  <c:v>12065.7</c:v>
                </c:pt>
                <c:pt idx="7908">
                  <c:v>12528</c:v>
                </c:pt>
                <c:pt idx="7909">
                  <c:v>12964</c:v>
                </c:pt>
                <c:pt idx="7910">
                  <c:v>13636</c:v>
                </c:pt>
                <c:pt idx="7911">
                  <c:v>13934</c:v>
                </c:pt>
                <c:pt idx="7912">
                  <c:v>11667.7</c:v>
                </c:pt>
                <c:pt idx="7913">
                  <c:v>8612.2000000000007</c:v>
                </c:pt>
                <c:pt idx="7914">
                  <c:v>8650.7999999999993</c:v>
                </c:pt>
                <c:pt idx="7915">
                  <c:v>8950.6</c:v>
                </c:pt>
                <c:pt idx="7916">
                  <c:v>10379.6</c:v>
                </c:pt>
                <c:pt idx="7917">
                  <c:v>10591.6</c:v>
                </c:pt>
                <c:pt idx="7918">
                  <c:v>11315.8</c:v>
                </c:pt>
                <c:pt idx="7919">
                  <c:v>13447.2</c:v>
                </c:pt>
                <c:pt idx="7920">
                  <c:v>15861.3</c:v>
                </c:pt>
                <c:pt idx="7921">
                  <c:v>17095.3</c:v>
                </c:pt>
                <c:pt idx="7922">
                  <c:v>18207.3</c:v>
                </c:pt>
                <c:pt idx="7923">
                  <c:v>17529.3</c:v>
                </c:pt>
                <c:pt idx="7924">
                  <c:v>17516.3</c:v>
                </c:pt>
                <c:pt idx="7925">
                  <c:v>15714.3</c:v>
                </c:pt>
                <c:pt idx="7926">
                  <c:v>13863.3</c:v>
                </c:pt>
                <c:pt idx="7927">
                  <c:v>14008.3</c:v>
                </c:pt>
                <c:pt idx="7928">
                  <c:v>16153.3</c:v>
                </c:pt>
                <c:pt idx="7929">
                  <c:v>14541.3</c:v>
                </c:pt>
                <c:pt idx="7930">
                  <c:v>12764.3</c:v>
                </c:pt>
                <c:pt idx="7931">
                  <c:v>12803.3</c:v>
                </c:pt>
                <c:pt idx="7932">
                  <c:v>12735.3</c:v>
                </c:pt>
                <c:pt idx="7933">
                  <c:v>13074.3</c:v>
                </c:pt>
                <c:pt idx="7934">
                  <c:v>13578.3</c:v>
                </c:pt>
                <c:pt idx="7935">
                  <c:v>13830.3</c:v>
                </c:pt>
                <c:pt idx="7936">
                  <c:v>12698.3</c:v>
                </c:pt>
                <c:pt idx="7937">
                  <c:v>11264.3</c:v>
                </c:pt>
                <c:pt idx="7938">
                  <c:v>11163.3</c:v>
                </c:pt>
                <c:pt idx="7939">
                  <c:v>12841.3</c:v>
                </c:pt>
                <c:pt idx="7940">
                  <c:v>13590.3</c:v>
                </c:pt>
                <c:pt idx="7941">
                  <c:v>14701.3</c:v>
                </c:pt>
                <c:pt idx="7942">
                  <c:v>15586.3</c:v>
                </c:pt>
                <c:pt idx="7943">
                  <c:v>17364.3</c:v>
                </c:pt>
                <c:pt idx="7944">
                  <c:v>18380.400000000001</c:v>
                </c:pt>
                <c:pt idx="7945">
                  <c:v>18749.400000000001</c:v>
                </c:pt>
                <c:pt idx="7946">
                  <c:v>18122.400000000001</c:v>
                </c:pt>
                <c:pt idx="7947">
                  <c:v>17592</c:v>
                </c:pt>
                <c:pt idx="7948">
                  <c:v>16144.6</c:v>
                </c:pt>
                <c:pt idx="7949">
                  <c:v>14413.6</c:v>
                </c:pt>
                <c:pt idx="7950">
                  <c:v>11257.4</c:v>
                </c:pt>
                <c:pt idx="7951">
                  <c:v>11207.7</c:v>
                </c:pt>
                <c:pt idx="7952">
                  <c:v>11311.2</c:v>
                </c:pt>
                <c:pt idx="7953">
                  <c:v>10067.6</c:v>
                </c:pt>
                <c:pt idx="7954">
                  <c:v>9232.6</c:v>
                </c:pt>
                <c:pt idx="7955">
                  <c:v>9645.6</c:v>
                </c:pt>
                <c:pt idx="7956">
                  <c:v>10499.8</c:v>
                </c:pt>
                <c:pt idx="7957">
                  <c:v>11170.6</c:v>
                </c:pt>
                <c:pt idx="7958">
                  <c:v>11289.6</c:v>
                </c:pt>
                <c:pt idx="7959">
                  <c:v>11887.2</c:v>
                </c:pt>
                <c:pt idx="7960">
                  <c:v>9121.7000000000007</c:v>
                </c:pt>
                <c:pt idx="7961">
                  <c:v>8416.4</c:v>
                </c:pt>
                <c:pt idx="7962">
                  <c:v>8537</c:v>
                </c:pt>
                <c:pt idx="7963">
                  <c:v>10062</c:v>
                </c:pt>
                <c:pt idx="7964">
                  <c:v>12473.6</c:v>
                </c:pt>
                <c:pt idx="7965">
                  <c:v>14092.6</c:v>
                </c:pt>
                <c:pt idx="7966">
                  <c:v>15701.2</c:v>
                </c:pt>
                <c:pt idx="7967">
                  <c:v>17598.2</c:v>
                </c:pt>
                <c:pt idx="7968">
                  <c:v>18084.2</c:v>
                </c:pt>
                <c:pt idx="7969">
                  <c:v>19130.400000000001</c:v>
                </c:pt>
                <c:pt idx="7970">
                  <c:v>19742.8</c:v>
                </c:pt>
                <c:pt idx="7971">
                  <c:v>19955.8</c:v>
                </c:pt>
                <c:pt idx="7972">
                  <c:v>19196.8</c:v>
                </c:pt>
                <c:pt idx="7973">
                  <c:v>17503.3</c:v>
                </c:pt>
                <c:pt idx="7974">
                  <c:v>13890</c:v>
                </c:pt>
                <c:pt idx="7975">
                  <c:v>13193</c:v>
                </c:pt>
                <c:pt idx="7976">
                  <c:v>11470.6</c:v>
                </c:pt>
                <c:pt idx="7977">
                  <c:v>9214.5</c:v>
                </c:pt>
                <c:pt idx="7978">
                  <c:v>9280.5</c:v>
                </c:pt>
                <c:pt idx="7979">
                  <c:v>9561.6</c:v>
                </c:pt>
                <c:pt idx="7980">
                  <c:v>11111.6</c:v>
                </c:pt>
                <c:pt idx="7981">
                  <c:v>11916.2</c:v>
                </c:pt>
                <c:pt idx="7982">
                  <c:v>11076</c:v>
                </c:pt>
                <c:pt idx="7983">
                  <c:v>9742</c:v>
                </c:pt>
                <c:pt idx="7984">
                  <c:v>8408.7999999999993</c:v>
                </c:pt>
                <c:pt idx="7985">
                  <c:v>7824.2</c:v>
                </c:pt>
                <c:pt idx="7986">
                  <c:v>7911.8</c:v>
                </c:pt>
                <c:pt idx="7987">
                  <c:v>8688.7999999999993</c:v>
                </c:pt>
                <c:pt idx="7988">
                  <c:v>8901.7999999999993</c:v>
                </c:pt>
                <c:pt idx="7989">
                  <c:v>9261.7999999999993</c:v>
                </c:pt>
                <c:pt idx="7990">
                  <c:v>10386.9</c:v>
                </c:pt>
                <c:pt idx="7991">
                  <c:v>12539.8</c:v>
                </c:pt>
                <c:pt idx="7992">
                  <c:v>14401.9</c:v>
                </c:pt>
                <c:pt idx="7993">
                  <c:v>15516.9</c:v>
                </c:pt>
                <c:pt idx="7994">
                  <c:v>17209.900000000001</c:v>
                </c:pt>
                <c:pt idx="7995">
                  <c:v>17983.900000000001</c:v>
                </c:pt>
                <c:pt idx="7996">
                  <c:v>18037.8</c:v>
                </c:pt>
                <c:pt idx="7997">
                  <c:v>15209.8</c:v>
                </c:pt>
                <c:pt idx="7998">
                  <c:v>13879.8</c:v>
                </c:pt>
                <c:pt idx="7999">
                  <c:v>13690.1</c:v>
                </c:pt>
                <c:pt idx="8000">
                  <c:v>13665.5</c:v>
                </c:pt>
                <c:pt idx="8001">
                  <c:v>12930.1</c:v>
                </c:pt>
                <c:pt idx="8002">
                  <c:v>12513.5</c:v>
                </c:pt>
                <c:pt idx="8003">
                  <c:v>13062.2</c:v>
                </c:pt>
                <c:pt idx="8004">
                  <c:v>12990.5</c:v>
                </c:pt>
                <c:pt idx="8005">
                  <c:v>13555.5</c:v>
                </c:pt>
                <c:pt idx="8006">
                  <c:v>13494.4</c:v>
                </c:pt>
                <c:pt idx="8007">
                  <c:v>14045.4</c:v>
                </c:pt>
                <c:pt idx="8008">
                  <c:v>13527.5</c:v>
                </c:pt>
                <c:pt idx="8009">
                  <c:v>12417.1</c:v>
                </c:pt>
                <c:pt idx="8010">
                  <c:v>11811.5</c:v>
                </c:pt>
                <c:pt idx="8011">
                  <c:v>13684.5</c:v>
                </c:pt>
                <c:pt idx="8012">
                  <c:v>14910.5</c:v>
                </c:pt>
                <c:pt idx="8013">
                  <c:v>15946.1</c:v>
                </c:pt>
                <c:pt idx="8014">
                  <c:v>17927.5</c:v>
                </c:pt>
                <c:pt idx="8015">
                  <c:v>18783.099999999999</c:v>
                </c:pt>
                <c:pt idx="8016">
                  <c:v>19663.5</c:v>
                </c:pt>
                <c:pt idx="8017">
                  <c:v>20687.5</c:v>
                </c:pt>
                <c:pt idx="8018">
                  <c:v>21260.5</c:v>
                </c:pt>
                <c:pt idx="8019">
                  <c:v>21060.5</c:v>
                </c:pt>
                <c:pt idx="8020">
                  <c:v>20848.5</c:v>
                </c:pt>
                <c:pt idx="8021">
                  <c:v>19457.5</c:v>
                </c:pt>
                <c:pt idx="8022">
                  <c:v>18359.5</c:v>
                </c:pt>
                <c:pt idx="8023">
                  <c:v>18113.5</c:v>
                </c:pt>
                <c:pt idx="8024">
                  <c:v>16862.3</c:v>
                </c:pt>
                <c:pt idx="8025">
                  <c:v>16268.6</c:v>
                </c:pt>
                <c:pt idx="8026">
                  <c:v>17172.599999999999</c:v>
                </c:pt>
                <c:pt idx="8027">
                  <c:v>16813.099999999999</c:v>
                </c:pt>
                <c:pt idx="8028">
                  <c:v>15991.1</c:v>
                </c:pt>
                <c:pt idx="8029">
                  <c:v>15540.5</c:v>
                </c:pt>
                <c:pt idx="8030">
                  <c:v>15124.5</c:v>
                </c:pt>
                <c:pt idx="8031">
                  <c:v>14892.5</c:v>
                </c:pt>
                <c:pt idx="8032">
                  <c:v>14153.7</c:v>
                </c:pt>
                <c:pt idx="8033">
                  <c:v>10649.8</c:v>
                </c:pt>
                <c:pt idx="8034">
                  <c:v>10900.8</c:v>
                </c:pt>
                <c:pt idx="8035">
                  <c:v>12212.1</c:v>
                </c:pt>
                <c:pt idx="8036">
                  <c:v>13439.6</c:v>
                </c:pt>
                <c:pt idx="8037">
                  <c:v>14703.3</c:v>
                </c:pt>
                <c:pt idx="8038">
                  <c:v>15815.3</c:v>
                </c:pt>
                <c:pt idx="8039">
                  <c:v>16365.3</c:v>
                </c:pt>
                <c:pt idx="8040">
                  <c:v>15547.3</c:v>
                </c:pt>
                <c:pt idx="8041">
                  <c:v>15822.3</c:v>
                </c:pt>
                <c:pt idx="8042">
                  <c:v>16414.900000000001</c:v>
                </c:pt>
                <c:pt idx="8043">
                  <c:v>14930.9</c:v>
                </c:pt>
                <c:pt idx="8044">
                  <c:v>14089.8</c:v>
                </c:pt>
                <c:pt idx="8045">
                  <c:v>13073.8</c:v>
                </c:pt>
                <c:pt idx="8046">
                  <c:v>12153.6</c:v>
                </c:pt>
                <c:pt idx="8047">
                  <c:v>11641.9</c:v>
                </c:pt>
                <c:pt idx="8048">
                  <c:v>11278.4</c:v>
                </c:pt>
                <c:pt idx="8049">
                  <c:v>10728.9</c:v>
                </c:pt>
                <c:pt idx="8050">
                  <c:v>10247.6</c:v>
                </c:pt>
                <c:pt idx="8051">
                  <c:v>9775.2000000000007</c:v>
                </c:pt>
                <c:pt idx="8052">
                  <c:v>9580.7999999999993</c:v>
                </c:pt>
                <c:pt idx="8053">
                  <c:v>9939.7999999999993</c:v>
                </c:pt>
                <c:pt idx="8054">
                  <c:v>10563.8</c:v>
                </c:pt>
                <c:pt idx="8055">
                  <c:v>10616.5</c:v>
                </c:pt>
                <c:pt idx="8056">
                  <c:v>11072.2</c:v>
                </c:pt>
                <c:pt idx="8057">
                  <c:v>9766.7999999999993</c:v>
                </c:pt>
                <c:pt idx="8058">
                  <c:v>9799.5</c:v>
                </c:pt>
                <c:pt idx="8059">
                  <c:v>10718.1</c:v>
                </c:pt>
                <c:pt idx="8060">
                  <c:v>10320.5</c:v>
                </c:pt>
                <c:pt idx="8061">
                  <c:v>10797.5</c:v>
                </c:pt>
                <c:pt idx="8062">
                  <c:v>11895.1</c:v>
                </c:pt>
                <c:pt idx="8063">
                  <c:v>12147.1</c:v>
                </c:pt>
                <c:pt idx="8064">
                  <c:v>12588.5</c:v>
                </c:pt>
                <c:pt idx="8065">
                  <c:v>12757.5</c:v>
                </c:pt>
                <c:pt idx="8066">
                  <c:v>13334.5</c:v>
                </c:pt>
                <c:pt idx="8067">
                  <c:v>13146.5</c:v>
                </c:pt>
                <c:pt idx="8068">
                  <c:v>12552.5</c:v>
                </c:pt>
                <c:pt idx="8069">
                  <c:v>12265.5</c:v>
                </c:pt>
                <c:pt idx="8070">
                  <c:v>11732.5</c:v>
                </c:pt>
                <c:pt idx="8071">
                  <c:v>11495.1</c:v>
                </c:pt>
                <c:pt idx="8072">
                  <c:v>11735.5</c:v>
                </c:pt>
                <c:pt idx="8073">
                  <c:v>11906.2</c:v>
                </c:pt>
                <c:pt idx="8074">
                  <c:v>12079.6</c:v>
                </c:pt>
                <c:pt idx="8075">
                  <c:v>12001.9</c:v>
                </c:pt>
                <c:pt idx="8076">
                  <c:v>12814.4</c:v>
                </c:pt>
                <c:pt idx="8077">
                  <c:v>13585.8</c:v>
                </c:pt>
                <c:pt idx="8078">
                  <c:v>14823.8</c:v>
                </c:pt>
                <c:pt idx="8079">
                  <c:v>16193.8</c:v>
                </c:pt>
                <c:pt idx="8080">
                  <c:v>16287.8</c:v>
                </c:pt>
                <c:pt idx="8081">
                  <c:v>13445.4</c:v>
                </c:pt>
                <c:pt idx="8082">
                  <c:v>13562.9</c:v>
                </c:pt>
                <c:pt idx="8083">
                  <c:v>14435.9</c:v>
                </c:pt>
                <c:pt idx="8084">
                  <c:v>14667.4</c:v>
                </c:pt>
                <c:pt idx="8085">
                  <c:v>15652.4</c:v>
                </c:pt>
                <c:pt idx="8086">
                  <c:v>16235.9</c:v>
                </c:pt>
                <c:pt idx="8087">
                  <c:v>18615.099999999999</c:v>
                </c:pt>
                <c:pt idx="8088">
                  <c:v>18863.5</c:v>
                </c:pt>
                <c:pt idx="8089">
                  <c:v>18648.900000000001</c:v>
                </c:pt>
                <c:pt idx="8090">
                  <c:v>18423.099999999999</c:v>
                </c:pt>
                <c:pt idx="8091">
                  <c:v>18204.099999999999</c:v>
                </c:pt>
                <c:pt idx="8092">
                  <c:v>17554.099999999999</c:v>
                </c:pt>
                <c:pt idx="8093">
                  <c:v>15028.1</c:v>
                </c:pt>
                <c:pt idx="8094">
                  <c:v>13701.7</c:v>
                </c:pt>
                <c:pt idx="8095">
                  <c:v>13367.7</c:v>
                </c:pt>
                <c:pt idx="8096">
                  <c:v>14113.7</c:v>
                </c:pt>
                <c:pt idx="8097">
                  <c:v>13211.1</c:v>
                </c:pt>
                <c:pt idx="8098">
                  <c:v>12758.4</c:v>
                </c:pt>
                <c:pt idx="8099">
                  <c:v>13943.3</c:v>
                </c:pt>
                <c:pt idx="8100">
                  <c:v>14199.5</c:v>
                </c:pt>
                <c:pt idx="8101">
                  <c:v>15286.9</c:v>
                </c:pt>
                <c:pt idx="8102">
                  <c:v>15586.9</c:v>
                </c:pt>
                <c:pt idx="8103">
                  <c:v>15807.4</c:v>
                </c:pt>
                <c:pt idx="8104">
                  <c:v>13952.9</c:v>
                </c:pt>
                <c:pt idx="8105">
                  <c:v>10949.9</c:v>
                </c:pt>
                <c:pt idx="8106">
                  <c:v>11184.9</c:v>
                </c:pt>
                <c:pt idx="8107">
                  <c:v>12130.9</c:v>
                </c:pt>
                <c:pt idx="8108">
                  <c:v>12349.5</c:v>
                </c:pt>
                <c:pt idx="8109">
                  <c:v>12325.5</c:v>
                </c:pt>
                <c:pt idx="8110">
                  <c:v>12697.3</c:v>
                </c:pt>
                <c:pt idx="8111">
                  <c:v>14039.9</c:v>
                </c:pt>
                <c:pt idx="8112">
                  <c:v>14761.7</c:v>
                </c:pt>
                <c:pt idx="8113">
                  <c:v>15275.6</c:v>
                </c:pt>
                <c:pt idx="8114">
                  <c:v>15899.6</c:v>
                </c:pt>
                <c:pt idx="8115">
                  <c:v>16121.6</c:v>
                </c:pt>
                <c:pt idx="8116">
                  <c:v>14699.6</c:v>
                </c:pt>
                <c:pt idx="8117">
                  <c:v>12337.6</c:v>
                </c:pt>
                <c:pt idx="8118">
                  <c:v>10011.6</c:v>
                </c:pt>
                <c:pt idx="8119">
                  <c:v>10464.299999999999</c:v>
                </c:pt>
                <c:pt idx="8120">
                  <c:v>12182.1</c:v>
                </c:pt>
                <c:pt idx="8121">
                  <c:v>11386.1</c:v>
                </c:pt>
                <c:pt idx="8122">
                  <c:v>11905.5</c:v>
                </c:pt>
                <c:pt idx="8123">
                  <c:v>11365.5</c:v>
                </c:pt>
                <c:pt idx="8124">
                  <c:v>12801.7</c:v>
                </c:pt>
                <c:pt idx="8125">
                  <c:v>12805.1</c:v>
                </c:pt>
                <c:pt idx="8126">
                  <c:v>14161.1</c:v>
                </c:pt>
                <c:pt idx="8127">
                  <c:v>14805.1</c:v>
                </c:pt>
                <c:pt idx="8128">
                  <c:v>13048.1</c:v>
                </c:pt>
                <c:pt idx="8129">
                  <c:v>10893.5</c:v>
                </c:pt>
                <c:pt idx="8130">
                  <c:v>11086.5</c:v>
                </c:pt>
                <c:pt idx="8131">
                  <c:v>12403.7</c:v>
                </c:pt>
                <c:pt idx="8132">
                  <c:v>11836.7</c:v>
                </c:pt>
                <c:pt idx="8133">
                  <c:v>12916.1</c:v>
                </c:pt>
                <c:pt idx="8134">
                  <c:v>14532.1</c:v>
                </c:pt>
                <c:pt idx="8135">
                  <c:v>16311.6</c:v>
                </c:pt>
                <c:pt idx="8136">
                  <c:v>16964.099999999999</c:v>
                </c:pt>
                <c:pt idx="8137">
                  <c:v>17223.099999999999</c:v>
                </c:pt>
                <c:pt idx="8138">
                  <c:v>17478.599999999999</c:v>
                </c:pt>
                <c:pt idx="8139">
                  <c:v>17566.599999999999</c:v>
                </c:pt>
                <c:pt idx="8140">
                  <c:v>16916.599999999999</c:v>
                </c:pt>
                <c:pt idx="8141">
                  <c:v>15329.3</c:v>
                </c:pt>
                <c:pt idx="8142">
                  <c:v>12994.3</c:v>
                </c:pt>
                <c:pt idx="8143">
                  <c:v>12321.3</c:v>
                </c:pt>
                <c:pt idx="8144">
                  <c:v>11722.3</c:v>
                </c:pt>
                <c:pt idx="8145">
                  <c:v>11223.9</c:v>
                </c:pt>
                <c:pt idx="8146">
                  <c:v>11925.9</c:v>
                </c:pt>
                <c:pt idx="8147">
                  <c:v>12633.5</c:v>
                </c:pt>
                <c:pt idx="8148">
                  <c:v>13626.5</c:v>
                </c:pt>
                <c:pt idx="8149">
                  <c:v>13770.5</c:v>
                </c:pt>
                <c:pt idx="8150">
                  <c:v>13891.2</c:v>
                </c:pt>
                <c:pt idx="8151">
                  <c:v>14553.2</c:v>
                </c:pt>
                <c:pt idx="8152">
                  <c:v>12654.5</c:v>
                </c:pt>
                <c:pt idx="8153">
                  <c:v>10991.8</c:v>
                </c:pt>
                <c:pt idx="8154">
                  <c:v>11189.8</c:v>
                </c:pt>
                <c:pt idx="8155">
                  <c:v>11127</c:v>
                </c:pt>
                <c:pt idx="8156">
                  <c:v>11323.7</c:v>
                </c:pt>
                <c:pt idx="8157">
                  <c:v>11332.7</c:v>
                </c:pt>
                <c:pt idx="8158">
                  <c:v>11191.7</c:v>
                </c:pt>
                <c:pt idx="8159">
                  <c:v>10892.3</c:v>
                </c:pt>
                <c:pt idx="8160">
                  <c:v>11991.7</c:v>
                </c:pt>
                <c:pt idx="8161">
                  <c:v>13189.7</c:v>
                </c:pt>
                <c:pt idx="8162">
                  <c:v>13553.7</c:v>
                </c:pt>
                <c:pt idx="8163">
                  <c:v>13765.7</c:v>
                </c:pt>
                <c:pt idx="8164">
                  <c:v>14399.3</c:v>
                </c:pt>
                <c:pt idx="8165">
                  <c:v>14066.3</c:v>
                </c:pt>
                <c:pt idx="8166">
                  <c:v>11924.7</c:v>
                </c:pt>
                <c:pt idx="8167">
                  <c:v>11568</c:v>
                </c:pt>
                <c:pt idx="8168">
                  <c:v>10772</c:v>
                </c:pt>
                <c:pt idx="8169">
                  <c:v>10594</c:v>
                </c:pt>
                <c:pt idx="8170">
                  <c:v>10881</c:v>
                </c:pt>
                <c:pt idx="8171">
                  <c:v>11576.4</c:v>
                </c:pt>
                <c:pt idx="8172">
                  <c:v>12158.4</c:v>
                </c:pt>
                <c:pt idx="8173">
                  <c:v>12263.4</c:v>
                </c:pt>
                <c:pt idx="8174">
                  <c:v>12082.4</c:v>
                </c:pt>
                <c:pt idx="8175">
                  <c:v>12495</c:v>
                </c:pt>
                <c:pt idx="8176">
                  <c:v>12159.7</c:v>
                </c:pt>
                <c:pt idx="8177">
                  <c:v>10084.6</c:v>
                </c:pt>
                <c:pt idx="8178">
                  <c:v>10742</c:v>
                </c:pt>
                <c:pt idx="8179">
                  <c:v>10989.7</c:v>
                </c:pt>
                <c:pt idx="8180">
                  <c:v>11254.7</c:v>
                </c:pt>
                <c:pt idx="8181">
                  <c:v>13228.7</c:v>
                </c:pt>
                <c:pt idx="8182">
                  <c:v>13511.7</c:v>
                </c:pt>
                <c:pt idx="8183">
                  <c:v>13209.3</c:v>
                </c:pt>
                <c:pt idx="8184">
                  <c:v>14445.6</c:v>
                </c:pt>
                <c:pt idx="8185">
                  <c:v>14709</c:v>
                </c:pt>
                <c:pt idx="8186">
                  <c:v>14582</c:v>
                </c:pt>
                <c:pt idx="8187">
                  <c:v>14392</c:v>
                </c:pt>
                <c:pt idx="8188">
                  <c:v>14101.6</c:v>
                </c:pt>
                <c:pt idx="8189">
                  <c:v>13001.1</c:v>
                </c:pt>
                <c:pt idx="8190">
                  <c:v>12892.5</c:v>
                </c:pt>
                <c:pt idx="8191">
                  <c:v>12848.5</c:v>
                </c:pt>
                <c:pt idx="8192">
                  <c:v>12561.1</c:v>
                </c:pt>
                <c:pt idx="8193">
                  <c:v>11378.1</c:v>
                </c:pt>
                <c:pt idx="8194">
                  <c:v>10796.8</c:v>
                </c:pt>
                <c:pt idx="8195">
                  <c:v>11105.8</c:v>
                </c:pt>
                <c:pt idx="8196">
                  <c:v>11977.8</c:v>
                </c:pt>
                <c:pt idx="8197">
                  <c:v>12548.8</c:v>
                </c:pt>
                <c:pt idx="8198">
                  <c:v>12915.2</c:v>
                </c:pt>
                <c:pt idx="8199">
                  <c:v>12525.2</c:v>
                </c:pt>
                <c:pt idx="8200">
                  <c:v>11973.8</c:v>
                </c:pt>
                <c:pt idx="8201">
                  <c:v>10536.6</c:v>
                </c:pt>
                <c:pt idx="8202">
                  <c:v>10928.3</c:v>
                </c:pt>
                <c:pt idx="8203">
                  <c:v>11245.6</c:v>
                </c:pt>
                <c:pt idx="8204">
                  <c:v>11589.3</c:v>
                </c:pt>
                <c:pt idx="8205">
                  <c:v>11045.6</c:v>
                </c:pt>
                <c:pt idx="8206">
                  <c:v>11826.6</c:v>
                </c:pt>
                <c:pt idx="8207">
                  <c:v>11882.3</c:v>
                </c:pt>
                <c:pt idx="8208">
                  <c:v>12251.3</c:v>
                </c:pt>
                <c:pt idx="8209">
                  <c:v>13206.3</c:v>
                </c:pt>
                <c:pt idx="8210">
                  <c:v>14368.3</c:v>
                </c:pt>
                <c:pt idx="8211">
                  <c:v>14446.3</c:v>
                </c:pt>
                <c:pt idx="8212">
                  <c:v>14036.3</c:v>
                </c:pt>
                <c:pt idx="8213">
                  <c:v>13923</c:v>
                </c:pt>
                <c:pt idx="8214">
                  <c:v>14064</c:v>
                </c:pt>
                <c:pt idx="8215">
                  <c:v>13012.3</c:v>
                </c:pt>
                <c:pt idx="8216">
                  <c:v>11955.6</c:v>
                </c:pt>
                <c:pt idx="8217">
                  <c:v>12143.4</c:v>
                </c:pt>
                <c:pt idx="8218">
                  <c:v>12748.1</c:v>
                </c:pt>
                <c:pt idx="8219">
                  <c:v>14235.9</c:v>
                </c:pt>
                <c:pt idx="8220">
                  <c:v>15142.9</c:v>
                </c:pt>
                <c:pt idx="8221">
                  <c:v>16525.900000000001</c:v>
                </c:pt>
                <c:pt idx="8222">
                  <c:v>18212.3</c:v>
                </c:pt>
                <c:pt idx="8223">
                  <c:v>18685.5</c:v>
                </c:pt>
                <c:pt idx="8224">
                  <c:v>16693.400000000001</c:v>
                </c:pt>
                <c:pt idx="8225">
                  <c:v>12628.4</c:v>
                </c:pt>
                <c:pt idx="8226">
                  <c:v>12209</c:v>
                </c:pt>
                <c:pt idx="8227">
                  <c:v>11254.6</c:v>
                </c:pt>
                <c:pt idx="8228">
                  <c:v>10635.6</c:v>
                </c:pt>
                <c:pt idx="8229">
                  <c:v>11424.3</c:v>
                </c:pt>
                <c:pt idx="8230">
                  <c:v>12663.3</c:v>
                </c:pt>
                <c:pt idx="8231">
                  <c:v>14493.7</c:v>
                </c:pt>
                <c:pt idx="8232">
                  <c:v>15478.1</c:v>
                </c:pt>
                <c:pt idx="8233">
                  <c:v>16244.8</c:v>
                </c:pt>
                <c:pt idx="8234">
                  <c:v>16086.8</c:v>
                </c:pt>
                <c:pt idx="8235">
                  <c:v>16080.8</c:v>
                </c:pt>
                <c:pt idx="8236">
                  <c:v>15085.8</c:v>
                </c:pt>
                <c:pt idx="8237">
                  <c:v>13050.8</c:v>
                </c:pt>
                <c:pt idx="8238">
                  <c:v>10024.1</c:v>
                </c:pt>
                <c:pt idx="8239">
                  <c:v>9838</c:v>
                </c:pt>
                <c:pt idx="8240">
                  <c:v>10855.7</c:v>
                </c:pt>
                <c:pt idx="8241">
                  <c:v>12296.2</c:v>
                </c:pt>
                <c:pt idx="8242">
                  <c:v>12020.6</c:v>
                </c:pt>
                <c:pt idx="8243">
                  <c:v>13199.2</c:v>
                </c:pt>
                <c:pt idx="8244">
                  <c:v>14917.2</c:v>
                </c:pt>
                <c:pt idx="8245">
                  <c:v>15860.7</c:v>
                </c:pt>
                <c:pt idx="8246">
                  <c:v>15760</c:v>
                </c:pt>
                <c:pt idx="8247">
                  <c:v>16048</c:v>
                </c:pt>
                <c:pt idx="8248">
                  <c:v>15248.7</c:v>
                </c:pt>
                <c:pt idx="8249">
                  <c:v>11144.2</c:v>
                </c:pt>
                <c:pt idx="8250">
                  <c:v>11131.6</c:v>
                </c:pt>
                <c:pt idx="8251">
                  <c:v>12477.6</c:v>
                </c:pt>
                <c:pt idx="8252">
                  <c:v>13507.2</c:v>
                </c:pt>
                <c:pt idx="8253">
                  <c:v>15237.2</c:v>
                </c:pt>
                <c:pt idx="8254">
                  <c:v>17161.2</c:v>
                </c:pt>
                <c:pt idx="8255">
                  <c:v>17824.7</c:v>
                </c:pt>
                <c:pt idx="8256">
                  <c:v>16099.4</c:v>
                </c:pt>
                <c:pt idx="8257">
                  <c:v>16593.400000000001</c:v>
                </c:pt>
                <c:pt idx="8258">
                  <c:v>17514.099999999999</c:v>
                </c:pt>
                <c:pt idx="8259">
                  <c:v>17595.099999999999</c:v>
                </c:pt>
                <c:pt idx="8260">
                  <c:v>16304.1</c:v>
                </c:pt>
                <c:pt idx="8261">
                  <c:v>13803.7</c:v>
                </c:pt>
                <c:pt idx="8262">
                  <c:v>12608.7</c:v>
                </c:pt>
                <c:pt idx="8263">
                  <c:v>11878.7</c:v>
                </c:pt>
                <c:pt idx="8264">
                  <c:v>12939.7</c:v>
                </c:pt>
                <c:pt idx="8265">
                  <c:v>11590.9</c:v>
                </c:pt>
                <c:pt idx="8266">
                  <c:v>11884.3</c:v>
                </c:pt>
                <c:pt idx="8267">
                  <c:v>13206.5</c:v>
                </c:pt>
                <c:pt idx="8268">
                  <c:v>14463.9</c:v>
                </c:pt>
                <c:pt idx="8269">
                  <c:v>15578.9</c:v>
                </c:pt>
                <c:pt idx="8270">
                  <c:v>16929.400000000001</c:v>
                </c:pt>
                <c:pt idx="8271">
                  <c:v>16205.9</c:v>
                </c:pt>
                <c:pt idx="8272">
                  <c:v>14053.9</c:v>
                </c:pt>
                <c:pt idx="8273">
                  <c:v>11624.5</c:v>
                </c:pt>
                <c:pt idx="8274">
                  <c:v>11527.3</c:v>
                </c:pt>
                <c:pt idx="8275">
                  <c:v>12130.5</c:v>
                </c:pt>
                <c:pt idx="8276">
                  <c:v>12867.5</c:v>
                </c:pt>
                <c:pt idx="8277">
                  <c:v>13116.9</c:v>
                </c:pt>
                <c:pt idx="8278">
                  <c:v>12681.1</c:v>
                </c:pt>
                <c:pt idx="8279">
                  <c:v>13675.1</c:v>
                </c:pt>
                <c:pt idx="8280">
                  <c:v>13604.4</c:v>
                </c:pt>
                <c:pt idx="8281">
                  <c:v>13449.4</c:v>
                </c:pt>
                <c:pt idx="8282">
                  <c:v>13598.4</c:v>
                </c:pt>
                <c:pt idx="8283">
                  <c:v>13385.6</c:v>
                </c:pt>
                <c:pt idx="8284">
                  <c:v>13989.3</c:v>
                </c:pt>
                <c:pt idx="8285">
                  <c:v>14292.3</c:v>
                </c:pt>
                <c:pt idx="8286">
                  <c:v>11524.6</c:v>
                </c:pt>
                <c:pt idx="8287">
                  <c:v>11042.6</c:v>
                </c:pt>
                <c:pt idx="8288">
                  <c:v>10593</c:v>
                </c:pt>
                <c:pt idx="8289">
                  <c:v>9681.7000000000007</c:v>
                </c:pt>
                <c:pt idx="8290">
                  <c:v>9762.7000000000007</c:v>
                </c:pt>
                <c:pt idx="8291">
                  <c:v>10480.799999999999</c:v>
                </c:pt>
                <c:pt idx="8292">
                  <c:v>10947.5</c:v>
                </c:pt>
                <c:pt idx="8293">
                  <c:v>10460.5</c:v>
                </c:pt>
                <c:pt idx="8294">
                  <c:v>10654.5</c:v>
                </c:pt>
                <c:pt idx="8295">
                  <c:v>11425.5</c:v>
                </c:pt>
                <c:pt idx="8296">
                  <c:v>12423</c:v>
                </c:pt>
                <c:pt idx="8297">
                  <c:v>13123</c:v>
                </c:pt>
                <c:pt idx="8298">
                  <c:v>13979.3</c:v>
                </c:pt>
                <c:pt idx="8299">
                  <c:v>14194.3</c:v>
                </c:pt>
                <c:pt idx="8300">
                  <c:v>13309.3</c:v>
                </c:pt>
                <c:pt idx="8301">
                  <c:v>13939.3</c:v>
                </c:pt>
                <c:pt idx="8302">
                  <c:v>13935</c:v>
                </c:pt>
                <c:pt idx="8303">
                  <c:v>16182</c:v>
                </c:pt>
                <c:pt idx="8304">
                  <c:v>17347.3</c:v>
                </c:pt>
                <c:pt idx="8305">
                  <c:v>18050</c:v>
                </c:pt>
                <c:pt idx="8306">
                  <c:v>18113</c:v>
                </c:pt>
                <c:pt idx="8307">
                  <c:v>17719.599999999999</c:v>
                </c:pt>
                <c:pt idx="8308">
                  <c:v>15663.6</c:v>
                </c:pt>
                <c:pt idx="8309">
                  <c:v>13542.6</c:v>
                </c:pt>
                <c:pt idx="8310">
                  <c:v>11849.6</c:v>
                </c:pt>
                <c:pt idx="8311">
                  <c:v>11258.6</c:v>
                </c:pt>
                <c:pt idx="8312">
                  <c:v>12563.6</c:v>
                </c:pt>
                <c:pt idx="8313">
                  <c:v>12317.3</c:v>
                </c:pt>
                <c:pt idx="8314">
                  <c:v>12433.7</c:v>
                </c:pt>
                <c:pt idx="8315">
                  <c:v>12413.7</c:v>
                </c:pt>
                <c:pt idx="8316">
                  <c:v>12766.1</c:v>
                </c:pt>
                <c:pt idx="8317">
                  <c:v>13913.9</c:v>
                </c:pt>
                <c:pt idx="8318">
                  <c:v>16128.5</c:v>
                </c:pt>
                <c:pt idx="8319">
                  <c:v>16650.7</c:v>
                </c:pt>
                <c:pt idx="8320">
                  <c:v>15541.7</c:v>
                </c:pt>
                <c:pt idx="8321">
                  <c:v>14311.7</c:v>
                </c:pt>
                <c:pt idx="8322">
                  <c:v>14207.7</c:v>
                </c:pt>
                <c:pt idx="8323">
                  <c:v>14134.2</c:v>
                </c:pt>
                <c:pt idx="8324">
                  <c:v>14208.2</c:v>
                </c:pt>
                <c:pt idx="8325">
                  <c:v>15000.2</c:v>
                </c:pt>
                <c:pt idx="8326">
                  <c:v>15103.2</c:v>
                </c:pt>
                <c:pt idx="8327">
                  <c:v>15464.2</c:v>
                </c:pt>
                <c:pt idx="8328">
                  <c:v>16608.400000000001</c:v>
                </c:pt>
                <c:pt idx="8329">
                  <c:v>17111.400000000001</c:v>
                </c:pt>
                <c:pt idx="8330">
                  <c:v>16662</c:v>
                </c:pt>
                <c:pt idx="8331">
                  <c:v>17121</c:v>
                </c:pt>
                <c:pt idx="8332">
                  <c:v>17131.599999999999</c:v>
                </c:pt>
                <c:pt idx="8333">
                  <c:v>16308.1</c:v>
                </c:pt>
                <c:pt idx="8334">
                  <c:v>13805.6</c:v>
                </c:pt>
                <c:pt idx="8335">
                  <c:v>13332</c:v>
                </c:pt>
                <c:pt idx="8336">
                  <c:v>13708.1</c:v>
                </c:pt>
                <c:pt idx="8337">
                  <c:v>14175.5</c:v>
                </c:pt>
                <c:pt idx="8338">
                  <c:v>13665.5</c:v>
                </c:pt>
                <c:pt idx="8339">
                  <c:v>14414.8</c:v>
                </c:pt>
                <c:pt idx="8340">
                  <c:v>15616.9</c:v>
                </c:pt>
                <c:pt idx="8341">
                  <c:v>15823.7</c:v>
                </c:pt>
                <c:pt idx="8342">
                  <c:v>16227.7</c:v>
                </c:pt>
                <c:pt idx="8343">
                  <c:v>17741.7</c:v>
                </c:pt>
                <c:pt idx="8344">
                  <c:v>15242.7</c:v>
                </c:pt>
                <c:pt idx="8345">
                  <c:v>11668.7</c:v>
                </c:pt>
                <c:pt idx="8346">
                  <c:v>12305.9</c:v>
                </c:pt>
                <c:pt idx="8347">
                  <c:v>12835.3</c:v>
                </c:pt>
                <c:pt idx="8348">
                  <c:v>13279.6</c:v>
                </c:pt>
                <c:pt idx="8349">
                  <c:v>13964.6</c:v>
                </c:pt>
                <c:pt idx="8350">
                  <c:v>14623.6</c:v>
                </c:pt>
                <c:pt idx="8351">
                  <c:v>14208.6</c:v>
                </c:pt>
                <c:pt idx="8352">
                  <c:v>13670.7</c:v>
                </c:pt>
                <c:pt idx="8353">
                  <c:v>14196.7</c:v>
                </c:pt>
                <c:pt idx="8354">
                  <c:v>14119.7</c:v>
                </c:pt>
                <c:pt idx="8355">
                  <c:v>13955.7</c:v>
                </c:pt>
                <c:pt idx="8356">
                  <c:v>13726.7</c:v>
                </c:pt>
                <c:pt idx="8357">
                  <c:v>13329.7</c:v>
                </c:pt>
                <c:pt idx="8358">
                  <c:v>14234.7</c:v>
                </c:pt>
                <c:pt idx="8359">
                  <c:v>12995.6</c:v>
                </c:pt>
                <c:pt idx="8360">
                  <c:v>12360.2</c:v>
                </c:pt>
                <c:pt idx="8361">
                  <c:v>12677.1</c:v>
                </c:pt>
                <c:pt idx="8362">
                  <c:v>12617.8</c:v>
                </c:pt>
                <c:pt idx="8363">
                  <c:v>14227.2</c:v>
                </c:pt>
                <c:pt idx="8364">
                  <c:v>16091.2</c:v>
                </c:pt>
                <c:pt idx="8365">
                  <c:v>17587.2</c:v>
                </c:pt>
                <c:pt idx="8366">
                  <c:v>18927.2</c:v>
                </c:pt>
                <c:pt idx="8367">
                  <c:v>19406.2</c:v>
                </c:pt>
                <c:pt idx="8368">
                  <c:v>17904.2</c:v>
                </c:pt>
                <c:pt idx="8369">
                  <c:v>15748.8</c:v>
                </c:pt>
                <c:pt idx="8370">
                  <c:v>15769.8</c:v>
                </c:pt>
                <c:pt idx="8371">
                  <c:v>16776.2</c:v>
                </c:pt>
                <c:pt idx="8372">
                  <c:v>16244.7</c:v>
                </c:pt>
                <c:pt idx="8373">
                  <c:v>16263.7</c:v>
                </c:pt>
                <c:pt idx="8374">
                  <c:v>16027.4</c:v>
                </c:pt>
                <c:pt idx="8375">
                  <c:v>16488.400000000001</c:v>
                </c:pt>
                <c:pt idx="8376">
                  <c:v>16943.400000000001</c:v>
                </c:pt>
                <c:pt idx="8377">
                  <c:v>17377.400000000001</c:v>
                </c:pt>
                <c:pt idx="8378">
                  <c:v>17209.400000000001</c:v>
                </c:pt>
                <c:pt idx="8379">
                  <c:v>17002.400000000001</c:v>
                </c:pt>
                <c:pt idx="8380">
                  <c:v>15461</c:v>
                </c:pt>
                <c:pt idx="8381">
                  <c:v>15472</c:v>
                </c:pt>
                <c:pt idx="8382">
                  <c:v>16132.6</c:v>
                </c:pt>
                <c:pt idx="8383">
                  <c:v>16291</c:v>
                </c:pt>
                <c:pt idx="8384">
                  <c:v>15567.4</c:v>
                </c:pt>
                <c:pt idx="8385">
                  <c:v>14729.2</c:v>
                </c:pt>
                <c:pt idx="8386">
                  <c:v>13859.6</c:v>
                </c:pt>
                <c:pt idx="8387">
                  <c:v>13443.8</c:v>
                </c:pt>
                <c:pt idx="8388">
                  <c:v>14208.2</c:v>
                </c:pt>
                <c:pt idx="8389">
                  <c:v>14573.2</c:v>
                </c:pt>
                <c:pt idx="8390">
                  <c:v>14948.7</c:v>
                </c:pt>
                <c:pt idx="8391">
                  <c:v>14452.7</c:v>
                </c:pt>
                <c:pt idx="8392">
                  <c:v>13839.2</c:v>
                </c:pt>
                <c:pt idx="8393">
                  <c:v>11012.8</c:v>
                </c:pt>
                <c:pt idx="8394">
                  <c:v>11105.6</c:v>
                </c:pt>
                <c:pt idx="8395">
                  <c:v>11219.6</c:v>
                </c:pt>
                <c:pt idx="8396">
                  <c:v>11676.9</c:v>
                </c:pt>
                <c:pt idx="8397">
                  <c:v>11912.2</c:v>
                </c:pt>
                <c:pt idx="8398">
                  <c:v>12480.2</c:v>
                </c:pt>
                <c:pt idx="8399">
                  <c:v>13548.7</c:v>
                </c:pt>
                <c:pt idx="8400">
                  <c:v>13871.4</c:v>
                </c:pt>
                <c:pt idx="8401">
                  <c:v>13975.4</c:v>
                </c:pt>
                <c:pt idx="8402">
                  <c:v>14005.4</c:v>
                </c:pt>
                <c:pt idx="8403">
                  <c:v>13376.6</c:v>
                </c:pt>
                <c:pt idx="8404">
                  <c:v>13017.6</c:v>
                </c:pt>
                <c:pt idx="8405">
                  <c:v>12834.6</c:v>
                </c:pt>
                <c:pt idx="8406">
                  <c:v>11444.6</c:v>
                </c:pt>
                <c:pt idx="8407">
                  <c:v>11175.6</c:v>
                </c:pt>
                <c:pt idx="8408">
                  <c:v>11757</c:v>
                </c:pt>
                <c:pt idx="8409">
                  <c:v>10399.4</c:v>
                </c:pt>
                <c:pt idx="8410">
                  <c:v>10863.7</c:v>
                </c:pt>
                <c:pt idx="8411">
                  <c:v>11752.2</c:v>
                </c:pt>
                <c:pt idx="8412">
                  <c:v>12721.6</c:v>
                </c:pt>
                <c:pt idx="8413">
                  <c:v>13477.3</c:v>
                </c:pt>
                <c:pt idx="8414">
                  <c:v>13967.3</c:v>
                </c:pt>
                <c:pt idx="8415">
                  <c:v>14528.3</c:v>
                </c:pt>
                <c:pt idx="8416">
                  <c:v>14005.9</c:v>
                </c:pt>
                <c:pt idx="8417">
                  <c:v>11244.4</c:v>
                </c:pt>
                <c:pt idx="8418">
                  <c:v>11210.1</c:v>
                </c:pt>
                <c:pt idx="8419">
                  <c:v>11066.7</c:v>
                </c:pt>
                <c:pt idx="8420">
                  <c:v>11474.7</c:v>
                </c:pt>
                <c:pt idx="8421">
                  <c:v>11906.7</c:v>
                </c:pt>
                <c:pt idx="8422">
                  <c:v>12943.7</c:v>
                </c:pt>
                <c:pt idx="8423">
                  <c:v>14930.3</c:v>
                </c:pt>
                <c:pt idx="8424">
                  <c:v>14772.6</c:v>
                </c:pt>
                <c:pt idx="8425">
                  <c:v>15173.6</c:v>
                </c:pt>
                <c:pt idx="8426">
                  <c:v>16176</c:v>
                </c:pt>
                <c:pt idx="8427">
                  <c:v>15524</c:v>
                </c:pt>
                <c:pt idx="8428">
                  <c:v>14173</c:v>
                </c:pt>
                <c:pt idx="8429">
                  <c:v>12177</c:v>
                </c:pt>
                <c:pt idx="8430">
                  <c:v>11941</c:v>
                </c:pt>
                <c:pt idx="8431">
                  <c:v>11319.6</c:v>
                </c:pt>
                <c:pt idx="8432">
                  <c:v>11812</c:v>
                </c:pt>
                <c:pt idx="8433">
                  <c:v>11747.3</c:v>
                </c:pt>
                <c:pt idx="8434">
                  <c:v>11840.1</c:v>
                </c:pt>
                <c:pt idx="8435">
                  <c:v>12419.4</c:v>
                </c:pt>
                <c:pt idx="8436">
                  <c:v>13036.4</c:v>
                </c:pt>
                <c:pt idx="8437">
                  <c:v>13294.4</c:v>
                </c:pt>
                <c:pt idx="8438">
                  <c:v>13470.1</c:v>
                </c:pt>
                <c:pt idx="8439">
                  <c:v>13286.1</c:v>
                </c:pt>
                <c:pt idx="8440">
                  <c:v>12292.3</c:v>
                </c:pt>
                <c:pt idx="8441">
                  <c:v>10446.299999999999</c:v>
                </c:pt>
                <c:pt idx="8442">
                  <c:v>10630</c:v>
                </c:pt>
                <c:pt idx="8443">
                  <c:v>11361.6</c:v>
                </c:pt>
                <c:pt idx="8444">
                  <c:v>11380.6</c:v>
                </c:pt>
                <c:pt idx="8445">
                  <c:v>11517.6</c:v>
                </c:pt>
                <c:pt idx="8446">
                  <c:v>13136.6</c:v>
                </c:pt>
                <c:pt idx="8447">
                  <c:v>15519.6</c:v>
                </c:pt>
                <c:pt idx="8448">
                  <c:v>15867.1</c:v>
                </c:pt>
                <c:pt idx="8449">
                  <c:v>16649.8</c:v>
                </c:pt>
                <c:pt idx="8450">
                  <c:v>15662.5</c:v>
                </c:pt>
                <c:pt idx="8451">
                  <c:v>14661.5</c:v>
                </c:pt>
                <c:pt idx="8452">
                  <c:v>14446.1</c:v>
                </c:pt>
                <c:pt idx="8453">
                  <c:v>14680.1</c:v>
                </c:pt>
                <c:pt idx="8454">
                  <c:v>12723.1</c:v>
                </c:pt>
                <c:pt idx="8455">
                  <c:v>11919.1</c:v>
                </c:pt>
                <c:pt idx="8456">
                  <c:v>11912.1</c:v>
                </c:pt>
                <c:pt idx="8457">
                  <c:v>11574.5</c:v>
                </c:pt>
                <c:pt idx="8458">
                  <c:v>11782.8</c:v>
                </c:pt>
                <c:pt idx="8459">
                  <c:v>12231.2</c:v>
                </c:pt>
                <c:pt idx="8460">
                  <c:v>12011.6</c:v>
                </c:pt>
                <c:pt idx="8461">
                  <c:v>11816</c:v>
                </c:pt>
                <c:pt idx="8462">
                  <c:v>13012</c:v>
                </c:pt>
                <c:pt idx="8463">
                  <c:v>14160.9</c:v>
                </c:pt>
                <c:pt idx="8464">
                  <c:v>12805.9</c:v>
                </c:pt>
                <c:pt idx="8465">
                  <c:v>10298.200000000001</c:v>
                </c:pt>
                <c:pt idx="8466">
                  <c:v>10547.3</c:v>
                </c:pt>
                <c:pt idx="8467">
                  <c:v>10434.200000000001</c:v>
                </c:pt>
                <c:pt idx="8468">
                  <c:v>10655.1</c:v>
                </c:pt>
                <c:pt idx="8469">
                  <c:v>10230.299999999999</c:v>
                </c:pt>
                <c:pt idx="8470">
                  <c:v>12198.1</c:v>
                </c:pt>
                <c:pt idx="8471">
                  <c:v>14075</c:v>
                </c:pt>
                <c:pt idx="8472">
                  <c:v>17007</c:v>
                </c:pt>
                <c:pt idx="8473">
                  <c:v>17019</c:v>
                </c:pt>
                <c:pt idx="8474">
                  <c:v>18354</c:v>
                </c:pt>
                <c:pt idx="8475">
                  <c:v>19142</c:v>
                </c:pt>
                <c:pt idx="8476">
                  <c:v>19199.599999999999</c:v>
                </c:pt>
                <c:pt idx="8477">
                  <c:v>17723.599999999999</c:v>
                </c:pt>
                <c:pt idx="8478">
                  <c:v>14590.6</c:v>
                </c:pt>
                <c:pt idx="8479">
                  <c:v>13874.6</c:v>
                </c:pt>
                <c:pt idx="8480">
                  <c:v>13552.4</c:v>
                </c:pt>
                <c:pt idx="8481">
                  <c:v>13872.3</c:v>
                </c:pt>
                <c:pt idx="8482">
                  <c:v>15718.2</c:v>
                </c:pt>
                <c:pt idx="8483">
                  <c:v>17116.7</c:v>
                </c:pt>
                <c:pt idx="8484">
                  <c:v>18362.400000000001</c:v>
                </c:pt>
                <c:pt idx="8485">
                  <c:v>19777.3</c:v>
                </c:pt>
                <c:pt idx="8486">
                  <c:v>20418.3</c:v>
                </c:pt>
                <c:pt idx="8487">
                  <c:v>21862.2</c:v>
                </c:pt>
                <c:pt idx="8488">
                  <c:v>21300.2</c:v>
                </c:pt>
                <c:pt idx="8489">
                  <c:v>14426.2</c:v>
                </c:pt>
                <c:pt idx="8490">
                  <c:v>12864.4</c:v>
                </c:pt>
                <c:pt idx="8491">
                  <c:v>12482.4</c:v>
                </c:pt>
                <c:pt idx="8492">
                  <c:v>12227.9</c:v>
                </c:pt>
                <c:pt idx="8493">
                  <c:v>12056.9</c:v>
                </c:pt>
                <c:pt idx="8494">
                  <c:v>12475.9</c:v>
                </c:pt>
                <c:pt idx="8495">
                  <c:v>12429.5</c:v>
                </c:pt>
                <c:pt idx="8496">
                  <c:v>13024.5</c:v>
                </c:pt>
                <c:pt idx="8497">
                  <c:v>12556.5</c:v>
                </c:pt>
                <c:pt idx="8498">
                  <c:v>12326.5</c:v>
                </c:pt>
                <c:pt idx="8499">
                  <c:v>12099.3</c:v>
                </c:pt>
                <c:pt idx="8500">
                  <c:v>12284.3</c:v>
                </c:pt>
                <c:pt idx="8501">
                  <c:v>10894.5</c:v>
                </c:pt>
                <c:pt idx="8502">
                  <c:v>9107.9</c:v>
                </c:pt>
                <c:pt idx="8503">
                  <c:v>9028.2999999999993</c:v>
                </c:pt>
                <c:pt idx="8504">
                  <c:v>9625.2999999999993</c:v>
                </c:pt>
                <c:pt idx="8505">
                  <c:v>11569.5</c:v>
                </c:pt>
                <c:pt idx="8506">
                  <c:v>12584.5</c:v>
                </c:pt>
                <c:pt idx="8507">
                  <c:v>14124.7</c:v>
                </c:pt>
                <c:pt idx="8508">
                  <c:v>14057</c:v>
                </c:pt>
                <c:pt idx="8509">
                  <c:v>14289.2</c:v>
                </c:pt>
                <c:pt idx="8510">
                  <c:v>15092.2</c:v>
                </c:pt>
                <c:pt idx="8511">
                  <c:v>16582.099999999999</c:v>
                </c:pt>
                <c:pt idx="8512">
                  <c:v>16944.7</c:v>
                </c:pt>
                <c:pt idx="8513">
                  <c:v>15945.7</c:v>
                </c:pt>
                <c:pt idx="8514">
                  <c:v>16547.900000000001</c:v>
                </c:pt>
                <c:pt idx="8515">
                  <c:v>18169.900000000001</c:v>
                </c:pt>
                <c:pt idx="8516">
                  <c:v>18016.5</c:v>
                </c:pt>
                <c:pt idx="8517">
                  <c:v>17282.3</c:v>
                </c:pt>
                <c:pt idx="8518">
                  <c:v>17636.3</c:v>
                </c:pt>
                <c:pt idx="8519">
                  <c:v>16835.5</c:v>
                </c:pt>
                <c:pt idx="8520">
                  <c:v>17214.900000000001</c:v>
                </c:pt>
                <c:pt idx="8521">
                  <c:v>17310.400000000001</c:v>
                </c:pt>
                <c:pt idx="8522">
                  <c:v>17654.400000000001</c:v>
                </c:pt>
                <c:pt idx="8523">
                  <c:v>17019.099999999999</c:v>
                </c:pt>
                <c:pt idx="8524">
                  <c:v>16470.7</c:v>
                </c:pt>
                <c:pt idx="8525">
                  <c:v>17240.3</c:v>
                </c:pt>
                <c:pt idx="8526">
                  <c:v>17251.3</c:v>
                </c:pt>
                <c:pt idx="8527">
                  <c:v>16759</c:v>
                </c:pt>
                <c:pt idx="8528">
                  <c:v>16281</c:v>
                </c:pt>
                <c:pt idx="8529">
                  <c:v>15427.2</c:v>
                </c:pt>
                <c:pt idx="8530">
                  <c:v>14211.5</c:v>
                </c:pt>
                <c:pt idx="8531">
                  <c:v>14029.5</c:v>
                </c:pt>
                <c:pt idx="8532">
                  <c:v>14417.7</c:v>
                </c:pt>
                <c:pt idx="8533">
                  <c:v>14448.8</c:v>
                </c:pt>
                <c:pt idx="8534">
                  <c:v>14835.8</c:v>
                </c:pt>
                <c:pt idx="8535">
                  <c:v>14372.9</c:v>
                </c:pt>
                <c:pt idx="8536">
                  <c:v>13270.1</c:v>
                </c:pt>
                <c:pt idx="8537">
                  <c:v>11173.7</c:v>
                </c:pt>
                <c:pt idx="8538">
                  <c:v>11277.3</c:v>
                </c:pt>
                <c:pt idx="8539">
                  <c:v>13901.3</c:v>
                </c:pt>
                <c:pt idx="8540">
                  <c:v>15824</c:v>
                </c:pt>
                <c:pt idx="8541">
                  <c:v>16121</c:v>
                </c:pt>
                <c:pt idx="8542">
                  <c:v>16097.6</c:v>
                </c:pt>
                <c:pt idx="8543">
                  <c:v>17840.599999999999</c:v>
                </c:pt>
                <c:pt idx="8544">
                  <c:v>19232.599999999999</c:v>
                </c:pt>
                <c:pt idx="8545">
                  <c:v>22824.6</c:v>
                </c:pt>
                <c:pt idx="8546">
                  <c:v>21259.599999999999</c:v>
                </c:pt>
                <c:pt idx="8547">
                  <c:v>20594.599999999999</c:v>
                </c:pt>
                <c:pt idx="8548">
                  <c:v>20080</c:v>
                </c:pt>
                <c:pt idx="8549">
                  <c:v>18692</c:v>
                </c:pt>
                <c:pt idx="8550">
                  <c:v>16478.599999999999</c:v>
                </c:pt>
                <c:pt idx="8551">
                  <c:v>14997.3</c:v>
                </c:pt>
                <c:pt idx="8552">
                  <c:v>12618.4</c:v>
                </c:pt>
                <c:pt idx="8553">
                  <c:v>11844.4</c:v>
                </c:pt>
                <c:pt idx="8554">
                  <c:v>11604</c:v>
                </c:pt>
                <c:pt idx="8555">
                  <c:v>11424.2</c:v>
                </c:pt>
                <c:pt idx="8556">
                  <c:v>11334.2</c:v>
                </c:pt>
                <c:pt idx="8557">
                  <c:v>11989.3</c:v>
                </c:pt>
                <c:pt idx="8558">
                  <c:v>13065.3</c:v>
                </c:pt>
                <c:pt idx="8559">
                  <c:v>13877.2</c:v>
                </c:pt>
                <c:pt idx="8560">
                  <c:v>14047.4</c:v>
                </c:pt>
                <c:pt idx="8561">
                  <c:v>11952</c:v>
                </c:pt>
                <c:pt idx="8562">
                  <c:v>11668.6</c:v>
                </c:pt>
                <c:pt idx="8563">
                  <c:v>12513.3</c:v>
                </c:pt>
                <c:pt idx="8564">
                  <c:v>13530.3</c:v>
                </c:pt>
                <c:pt idx="8565">
                  <c:v>13592.3</c:v>
                </c:pt>
                <c:pt idx="8566">
                  <c:v>12368.9</c:v>
                </c:pt>
                <c:pt idx="8567">
                  <c:v>12875.9</c:v>
                </c:pt>
                <c:pt idx="8568">
                  <c:v>14165.3</c:v>
                </c:pt>
                <c:pt idx="8569">
                  <c:v>16354.3</c:v>
                </c:pt>
                <c:pt idx="8570">
                  <c:v>17570.3</c:v>
                </c:pt>
                <c:pt idx="8571">
                  <c:v>17791.3</c:v>
                </c:pt>
                <c:pt idx="8572">
                  <c:v>17973.3</c:v>
                </c:pt>
                <c:pt idx="8573">
                  <c:v>17890.3</c:v>
                </c:pt>
                <c:pt idx="8574">
                  <c:v>17758.3</c:v>
                </c:pt>
                <c:pt idx="8575">
                  <c:v>17161.599999999999</c:v>
                </c:pt>
                <c:pt idx="8576">
                  <c:v>16404.599999999999</c:v>
                </c:pt>
                <c:pt idx="8577">
                  <c:v>16343.2</c:v>
                </c:pt>
                <c:pt idx="8578">
                  <c:v>16870.2</c:v>
                </c:pt>
                <c:pt idx="8579">
                  <c:v>17163.900000000001</c:v>
                </c:pt>
                <c:pt idx="8580">
                  <c:v>16260.7</c:v>
                </c:pt>
                <c:pt idx="8581">
                  <c:v>16316.7</c:v>
                </c:pt>
                <c:pt idx="8582">
                  <c:v>16885.7</c:v>
                </c:pt>
                <c:pt idx="8583">
                  <c:v>17325</c:v>
                </c:pt>
                <c:pt idx="8584">
                  <c:v>14428.7</c:v>
                </c:pt>
                <c:pt idx="8585">
                  <c:v>12763</c:v>
                </c:pt>
                <c:pt idx="8586">
                  <c:v>12995.6</c:v>
                </c:pt>
                <c:pt idx="8587">
                  <c:v>16041.3</c:v>
                </c:pt>
                <c:pt idx="8588">
                  <c:v>19049.900000000001</c:v>
                </c:pt>
                <c:pt idx="8589">
                  <c:v>20251.3</c:v>
                </c:pt>
                <c:pt idx="8590">
                  <c:v>20401.900000000001</c:v>
                </c:pt>
                <c:pt idx="8591">
                  <c:v>19729.900000000001</c:v>
                </c:pt>
                <c:pt idx="8592">
                  <c:v>20415.3</c:v>
                </c:pt>
                <c:pt idx="8593">
                  <c:v>19984</c:v>
                </c:pt>
                <c:pt idx="8594">
                  <c:v>19358.599999999999</c:v>
                </c:pt>
                <c:pt idx="8595">
                  <c:v>18853.599999999999</c:v>
                </c:pt>
                <c:pt idx="8596">
                  <c:v>18434.599999999999</c:v>
                </c:pt>
                <c:pt idx="8597">
                  <c:v>17591.599999999999</c:v>
                </c:pt>
                <c:pt idx="8598">
                  <c:v>18172.599999999999</c:v>
                </c:pt>
                <c:pt idx="8599">
                  <c:v>15737</c:v>
                </c:pt>
                <c:pt idx="8600">
                  <c:v>14777.3</c:v>
                </c:pt>
                <c:pt idx="8601">
                  <c:v>14522.7</c:v>
                </c:pt>
                <c:pt idx="8602">
                  <c:v>14188.7</c:v>
                </c:pt>
                <c:pt idx="8603">
                  <c:v>14107.1</c:v>
                </c:pt>
                <c:pt idx="8604">
                  <c:v>13866.1</c:v>
                </c:pt>
                <c:pt idx="8605">
                  <c:v>14081.4</c:v>
                </c:pt>
                <c:pt idx="8606">
                  <c:v>14337.1</c:v>
                </c:pt>
                <c:pt idx="8607">
                  <c:v>15834.7</c:v>
                </c:pt>
                <c:pt idx="8608">
                  <c:v>16898</c:v>
                </c:pt>
                <c:pt idx="8609">
                  <c:v>14448.6</c:v>
                </c:pt>
                <c:pt idx="8610">
                  <c:v>14327.6</c:v>
                </c:pt>
                <c:pt idx="8611">
                  <c:v>15506.6</c:v>
                </c:pt>
                <c:pt idx="8612">
                  <c:v>15691.6</c:v>
                </c:pt>
                <c:pt idx="8613">
                  <c:v>16206.6</c:v>
                </c:pt>
                <c:pt idx="8614">
                  <c:v>16035.6</c:v>
                </c:pt>
                <c:pt idx="8615">
                  <c:v>17974</c:v>
                </c:pt>
                <c:pt idx="8616">
                  <c:v>19275.599999999999</c:v>
                </c:pt>
                <c:pt idx="8617">
                  <c:v>20409.599999999999</c:v>
                </c:pt>
                <c:pt idx="8618">
                  <c:v>21030.6</c:v>
                </c:pt>
                <c:pt idx="8619">
                  <c:v>21071.599999999999</c:v>
                </c:pt>
                <c:pt idx="8620">
                  <c:v>20489</c:v>
                </c:pt>
                <c:pt idx="8621">
                  <c:v>20219</c:v>
                </c:pt>
                <c:pt idx="8622">
                  <c:v>19203.599999999999</c:v>
                </c:pt>
                <c:pt idx="8623">
                  <c:v>19589.599999999999</c:v>
                </c:pt>
                <c:pt idx="8624">
                  <c:v>18891.599999999999</c:v>
                </c:pt>
                <c:pt idx="8625">
                  <c:v>18449.3</c:v>
                </c:pt>
                <c:pt idx="8626">
                  <c:v>18600.3</c:v>
                </c:pt>
                <c:pt idx="8627">
                  <c:v>18397.7</c:v>
                </c:pt>
                <c:pt idx="8628">
                  <c:v>18354.7</c:v>
                </c:pt>
                <c:pt idx="8629">
                  <c:v>17984.3</c:v>
                </c:pt>
                <c:pt idx="8630">
                  <c:v>17459</c:v>
                </c:pt>
                <c:pt idx="8631">
                  <c:v>17624.599999999999</c:v>
                </c:pt>
                <c:pt idx="8632">
                  <c:v>15032</c:v>
                </c:pt>
                <c:pt idx="8633">
                  <c:v>13573</c:v>
                </c:pt>
                <c:pt idx="8634">
                  <c:v>13434</c:v>
                </c:pt>
                <c:pt idx="8635">
                  <c:v>14415</c:v>
                </c:pt>
                <c:pt idx="8636">
                  <c:v>15107</c:v>
                </c:pt>
                <c:pt idx="8637">
                  <c:v>16400</c:v>
                </c:pt>
                <c:pt idx="8638">
                  <c:v>14033</c:v>
                </c:pt>
                <c:pt idx="8639">
                  <c:v>15621</c:v>
                </c:pt>
                <c:pt idx="8640">
                  <c:v>16597</c:v>
                </c:pt>
                <c:pt idx="8641">
                  <c:v>18267</c:v>
                </c:pt>
                <c:pt idx="8642">
                  <c:v>18799</c:v>
                </c:pt>
                <c:pt idx="8643">
                  <c:v>19853</c:v>
                </c:pt>
                <c:pt idx="8644">
                  <c:v>19156</c:v>
                </c:pt>
                <c:pt idx="8645">
                  <c:v>17418</c:v>
                </c:pt>
                <c:pt idx="8646">
                  <c:v>15442</c:v>
                </c:pt>
                <c:pt idx="8647">
                  <c:v>14128</c:v>
                </c:pt>
                <c:pt idx="8648">
                  <c:v>15377.6</c:v>
                </c:pt>
                <c:pt idx="8649">
                  <c:v>18042.599999999999</c:v>
                </c:pt>
                <c:pt idx="8650">
                  <c:v>20518.3</c:v>
                </c:pt>
                <c:pt idx="8651">
                  <c:v>18184.7</c:v>
                </c:pt>
                <c:pt idx="8652">
                  <c:v>17544.7</c:v>
                </c:pt>
                <c:pt idx="8653">
                  <c:v>16920.099999999999</c:v>
                </c:pt>
                <c:pt idx="8654">
                  <c:v>15828.5</c:v>
                </c:pt>
                <c:pt idx="8655">
                  <c:v>16154.5</c:v>
                </c:pt>
                <c:pt idx="8656">
                  <c:v>14727.3</c:v>
                </c:pt>
                <c:pt idx="8657">
                  <c:v>11482.9</c:v>
                </c:pt>
                <c:pt idx="8658">
                  <c:v>11219.1</c:v>
                </c:pt>
                <c:pt idx="8659">
                  <c:v>12086.7</c:v>
                </c:pt>
                <c:pt idx="8660">
                  <c:v>13727.7</c:v>
                </c:pt>
                <c:pt idx="8661">
                  <c:v>14518.7</c:v>
                </c:pt>
                <c:pt idx="8662">
                  <c:v>16443.3</c:v>
                </c:pt>
                <c:pt idx="8663">
                  <c:v>18313.3</c:v>
                </c:pt>
                <c:pt idx="8664">
                  <c:v>19992</c:v>
                </c:pt>
                <c:pt idx="8665">
                  <c:v>21173.3</c:v>
                </c:pt>
                <c:pt idx="8666">
                  <c:v>21373.3</c:v>
                </c:pt>
                <c:pt idx="8667">
                  <c:v>19403.3</c:v>
                </c:pt>
                <c:pt idx="8668">
                  <c:v>19176.3</c:v>
                </c:pt>
                <c:pt idx="8669">
                  <c:v>19492.3</c:v>
                </c:pt>
                <c:pt idx="8670">
                  <c:v>18348.3</c:v>
                </c:pt>
                <c:pt idx="8671">
                  <c:v>17195.3</c:v>
                </c:pt>
                <c:pt idx="8672">
                  <c:v>16411.7</c:v>
                </c:pt>
                <c:pt idx="8673">
                  <c:v>17086.099999999999</c:v>
                </c:pt>
                <c:pt idx="8674">
                  <c:v>16914.900000000001</c:v>
                </c:pt>
                <c:pt idx="8675">
                  <c:v>16990.5</c:v>
                </c:pt>
                <c:pt idx="8676">
                  <c:v>17469.900000000001</c:v>
                </c:pt>
                <c:pt idx="8677">
                  <c:v>18244.099999999999</c:v>
                </c:pt>
                <c:pt idx="8678">
                  <c:v>19086.400000000001</c:v>
                </c:pt>
                <c:pt idx="8679">
                  <c:v>19743.900000000001</c:v>
                </c:pt>
                <c:pt idx="8680">
                  <c:v>18539.099999999999</c:v>
                </c:pt>
                <c:pt idx="8681">
                  <c:v>14732.7</c:v>
                </c:pt>
                <c:pt idx="8682">
                  <c:v>13895.7</c:v>
                </c:pt>
                <c:pt idx="8683">
                  <c:v>13613.7</c:v>
                </c:pt>
                <c:pt idx="8684">
                  <c:v>12539.7</c:v>
                </c:pt>
                <c:pt idx="8685">
                  <c:v>12652.7</c:v>
                </c:pt>
                <c:pt idx="8686">
                  <c:v>14122.7</c:v>
                </c:pt>
                <c:pt idx="8687">
                  <c:v>15500.3</c:v>
                </c:pt>
                <c:pt idx="8688">
                  <c:v>16875.7</c:v>
                </c:pt>
                <c:pt idx="8689">
                  <c:v>17173.7</c:v>
                </c:pt>
                <c:pt idx="8690">
                  <c:v>17212.3</c:v>
                </c:pt>
                <c:pt idx="8691">
                  <c:v>16836.3</c:v>
                </c:pt>
                <c:pt idx="8692">
                  <c:v>16228</c:v>
                </c:pt>
                <c:pt idx="8693">
                  <c:v>14823.6</c:v>
                </c:pt>
                <c:pt idx="8694">
                  <c:v>13217.6</c:v>
                </c:pt>
                <c:pt idx="8695">
                  <c:v>11587</c:v>
                </c:pt>
                <c:pt idx="8696">
                  <c:v>11322</c:v>
                </c:pt>
                <c:pt idx="8697">
                  <c:v>10716.3</c:v>
                </c:pt>
                <c:pt idx="8698">
                  <c:v>10294.299999999999</c:v>
                </c:pt>
                <c:pt idx="8699">
                  <c:v>10551.3</c:v>
                </c:pt>
                <c:pt idx="8700">
                  <c:v>10868.3</c:v>
                </c:pt>
                <c:pt idx="8701">
                  <c:v>12363.3</c:v>
                </c:pt>
                <c:pt idx="8702">
                  <c:v>13268.3</c:v>
                </c:pt>
                <c:pt idx="8703">
                  <c:v>14246.3</c:v>
                </c:pt>
                <c:pt idx="8704">
                  <c:v>13887</c:v>
                </c:pt>
                <c:pt idx="8705">
                  <c:v>11414</c:v>
                </c:pt>
                <c:pt idx="8706">
                  <c:v>10584.6</c:v>
                </c:pt>
                <c:pt idx="8707">
                  <c:v>10551.6</c:v>
                </c:pt>
                <c:pt idx="8708">
                  <c:v>10251.6</c:v>
                </c:pt>
                <c:pt idx="8709">
                  <c:v>10849.6</c:v>
                </c:pt>
                <c:pt idx="8710">
                  <c:v>12690.6</c:v>
                </c:pt>
                <c:pt idx="8711">
                  <c:v>13844.6</c:v>
                </c:pt>
                <c:pt idx="8712">
                  <c:v>15060.6</c:v>
                </c:pt>
                <c:pt idx="8713">
                  <c:v>15397.6</c:v>
                </c:pt>
                <c:pt idx="8714">
                  <c:v>16132.6</c:v>
                </c:pt>
                <c:pt idx="8715">
                  <c:v>16721</c:v>
                </c:pt>
                <c:pt idx="8716">
                  <c:v>16526</c:v>
                </c:pt>
                <c:pt idx="8717">
                  <c:v>16517</c:v>
                </c:pt>
                <c:pt idx="8718">
                  <c:v>15720</c:v>
                </c:pt>
                <c:pt idx="8719">
                  <c:v>14636</c:v>
                </c:pt>
                <c:pt idx="8720">
                  <c:v>13779</c:v>
                </c:pt>
                <c:pt idx="8721">
                  <c:v>12518</c:v>
                </c:pt>
                <c:pt idx="8722">
                  <c:v>12136.6</c:v>
                </c:pt>
                <c:pt idx="8723">
                  <c:v>12195.6</c:v>
                </c:pt>
                <c:pt idx="8724">
                  <c:v>12504.6</c:v>
                </c:pt>
                <c:pt idx="8725">
                  <c:v>13332.6</c:v>
                </c:pt>
                <c:pt idx="8726">
                  <c:v>13326.6</c:v>
                </c:pt>
                <c:pt idx="8727">
                  <c:v>12800.6</c:v>
                </c:pt>
                <c:pt idx="8728">
                  <c:v>11787.6</c:v>
                </c:pt>
                <c:pt idx="8729">
                  <c:v>10947</c:v>
                </c:pt>
                <c:pt idx="8730">
                  <c:v>10970</c:v>
                </c:pt>
                <c:pt idx="8731">
                  <c:v>12692</c:v>
                </c:pt>
                <c:pt idx="8732">
                  <c:v>12593</c:v>
                </c:pt>
                <c:pt idx="8733">
                  <c:v>13958</c:v>
                </c:pt>
                <c:pt idx="8734">
                  <c:v>16371</c:v>
                </c:pt>
                <c:pt idx="8735">
                  <c:v>16166</c:v>
                </c:pt>
                <c:pt idx="8736">
                  <c:v>15591</c:v>
                </c:pt>
                <c:pt idx="8737">
                  <c:v>18592</c:v>
                </c:pt>
                <c:pt idx="8738">
                  <c:v>20592</c:v>
                </c:pt>
                <c:pt idx="8739">
                  <c:v>22188</c:v>
                </c:pt>
                <c:pt idx="8740">
                  <c:v>22088</c:v>
                </c:pt>
                <c:pt idx="8741">
                  <c:v>20164</c:v>
                </c:pt>
                <c:pt idx="8742">
                  <c:v>18600</c:v>
                </c:pt>
                <c:pt idx="8743">
                  <c:v>18136</c:v>
                </c:pt>
                <c:pt idx="8744">
                  <c:v>17557</c:v>
                </c:pt>
                <c:pt idx="8745">
                  <c:v>17725</c:v>
                </c:pt>
                <c:pt idx="8746">
                  <c:v>17502.599999999999</c:v>
                </c:pt>
                <c:pt idx="8747">
                  <c:v>18137.599999999999</c:v>
                </c:pt>
                <c:pt idx="8748">
                  <c:v>18915.3</c:v>
                </c:pt>
                <c:pt idx="8749">
                  <c:v>19424.099999999999</c:v>
                </c:pt>
                <c:pt idx="8750">
                  <c:v>18735.900000000001</c:v>
                </c:pt>
                <c:pt idx="8751">
                  <c:v>17461.900000000001</c:v>
                </c:pt>
                <c:pt idx="8752">
                  <c:v>15713.9</c:v>
                </c:pt>
                <c:pt idx="8753">
                  <c:v>13356.1</c:v>
                </c:pt>
                <c:pt idx="8754">
                  <c:v>13045.7</c:v>
                </c:pt>
                <c:pt idx="8755">
                  <c:v>13812.7</c:v>
                </c:pt>
                <c:pt idx="8756">
                  <c:v>16226.7</c:v>
                </c:pt>
                <c:pt idx="8757">
                  <c:v>19673.7</c:v>
                </c:pt>
                <c:pt idx="8758">
                  <c:v>19385.7</c:v>
                </c:pt>
                <c:pt idx="8759">
                  <c:v>20988.3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'cop_off_offns_merged_hsl_2018 ('!$B$1</c:f>
              <c:strCache>
                <c:ptCount val="1"/>
                <c:pt idx="0">
                  <c:v>Qualified Offline HSL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'cop_off_offns_merged_hsl_2018 ('!$A$2:$A$8761</c:f>
              <c:numCache>
                <c:formatCode>m/d/yyyy\ h:mm</c:formatCode>
                <c:ptCount val="8760"/>
                <c:pt idx="0">
                  <c:v>43101.041666666664</c:v>
                </c:pt>
                <c:pt idx="1">
                  <c:v>43101.083333333336</c:v>
                </c:pt>
                <c:pt idx="2">
                  <c:v>43101.125</c:v>
                </c:pt>
                <c:pt idx="3">
                  <c:v>43101.166666666664</c:v>
                </c:pt>
                <c:pt idx="4">
                  <c:v>43101.208333333336</c:v>
                </c:pt>
                <c:pt idx="5">
                  <c:v>43101.25</c:v>
                </c:pt>
                <c:pt idx="6">
                  <c:v>43101.291666666664</c:v>
                </c:pt>
                <c:pt idx="7">
                  <c:v>43101.333333333336</c:v>
                </c:pt>
                <c:pt idx="8">
                  <c:v>43101.375</c:v>
                </c:pt>
                <c:pt idx="9">
                  <c:v>43101.416666666664</c:v>
                </c:pt>
                <c:pt idx="10">
                  <c:v>43101.458333333336</c:v>
                </c:pt>
                <c:pt idx="11">
                  <c:v>43101.5</c:v>
                </c:pt>
                <c:pt idx="12">
                  <c:v>43101.541666666664</c:v>
                </c:pt>
                <c:pt idx="13">
                  <c:v>43101.583333333336</c:v>
                </c:pt>
                <c:pt idx="14">
                  <c:v>43101.625</c:v>
                </c:pt>
                <c:pt idx="15">
                  <c:v>43101.666666666664</c:v>
                </c:pt>
                <c:pt idx="16">
                  <c:v>43101.708333333336</c:v>
                </c:pt>
                <c:pt idx="17">
                  <c:v>43101.75</c:v>
                </c:pt>
                <c:pt idx="18">
                  <c:v>43101.791666666664</c:v>
                </c:pt>
                <c:pt idx="19">
                  <c:v>43101.833333333336</c:v>
                </c:pt>
                <c:pt idx="20">
                  <c:v>43101.875</c:v>
                </c:pt>
                <c:pt idx="21">
                  <c:v>43101.916666666664</c:v>
                </c:pt>
                <c:pt idx="22">
                  <c:v>43101.958333333336</c:v>
                </c:pt>
                <c:pt idx="23">
                  <c:v>43102</c:v>
                </c:pt>
                <c:pt idx="24">
                  <c:v>43102.041666666664</c:v>
                </c:pt>
                <c:pt idx="25">
                  <c:v>43102.083333333336</c:v>
                </c:pt>
                <c:pt idx="26">
                  <c:v>43102.125</c:v>
                </c:pt>
                <c:pt idx="27">
                  <c:v>43102.166666666664</c:v>
                </c:pt>
                <c:pt idx="28">
                  <c:v>43102.208333333336</c:v>
                </c:pt>
                <c:pt idx="29">
                  <c:v>43102.25</c:v>
                </c:pt>
                <c:pt idx="30">
                  <c:v>43102.291666666664</c:v>
                </c:pt>
                <c:pt idx="31">
                  <c:v>43102.333333333336</c:v>
                </c:pt>
                <c:pt idx="32">
                  <c:v>43102.375</c:v>
                </c:pt>
                <c:pt idx="33">
                  <c:v>43102.416666666664</c:v>
                </c:pt>
                <c:pt idx="34">
                  <c:v>43102.458333333336</c:v>
                </c:pt>
                <c:pt idx="35">
                  <c:v>43102.5</c:v>
                </c:pt>
                <c:pt idx="36">
                  <c:v>43102.541666666664</c:v>
                </c:pt>
                <c:pt idx="37">
                  <c:v>43102.583333333336</c:v>
                </c:pt>
                <c:pt idx="38">
                  <c:v>43102.625</c:v>
                </c:pt>
                <c:pt idx="39">
                  <c:v>43102.666666666664</c:v>
                </c:pt>
                <c:pt idx="40">
                  <c:v>43102.708333333336</c:v>
                </c:pt>
                <c:pt idx="41">
                  <c:v>43102.75</c:v>
                </c:pt>
                <c:pt idx="42">
                  <c:v>43102.791666666664</c:v>
                </c:pt>
                <c:pt idx="43">
                  <c:v>43102.833333333336</c:v>
                </c:pt>
                <c:pt idx="44">
                  <c:v>43102.875</c:v>
                </c:pt>
                <c:pt idx="45">
                  <c:v>43102.916666666664</c:v>
                </c:pt>
                <c:pt idx="46">
                  <c:v>43102.958333333336</c:v>
                </c:pt>
                <c:pt idx="47">
                  <c:v>43103</c:v>
                </c:pt>
                <c:pt idx="48">
                  <c:v>43103.041666666664</c:v>
                </c:pt>
                <c:pt idx="49">
                  <c:v>43103.083333333336</c:v>
                </c:pt>
                <c:pt idx="50">
                  <c:v>43103.125</c:v>
                </c:pt>
                <c:pt idx="51">
                  <c:v>43103.166666666664</c:v>
                </c:pt>
                <c:pt idx="52">
                  <c:v>43103.208333333336</c:v>
                </c:pt>
                <c:pt idx="53">
                  <c:v>43103.25</c:v>
                </c:pt>
                <c:pt idx="54">
                  <c:v>43103.291666666664</c:v>
                </c:pt>
                <c:pt idx="55">
                  <c:v>43103.333333333336</c:v>
                </c:pt>
                <c:pt idx="56">
                  <c:v>43103.375</c:v>
                </c:pt>
                <c:pt idx="57">
                  <c:v>43103.416666666664</c:v>
                </c:pt>
                <c:pt idx="58">
                  <c:v>43103.458333333336</c:v>
                </c:pt>
                <c:pt idx="59">
                  <c:v>43103.5</c:v>
                </c:pt>
                <c:pt idx="60">
                  <c:v>43103.541666666664</c:v>
                </c:pt>
                <c:pt idx="61">
                  <c:v>43103.583333333336</c:v>
                </c:pt>
                <c:pt idx="62">
                  <c:v>43103.625</c:v>
                </c:pt>
                <c:pt idx="63">
                  <c:v>43103.666666666664</c:v>
                </c:pt>
                <c:pt idx="64">
                  <c:v>43103.708333333336</c:v>
                </c:pt>
                <c:pt idx="65">
                  <c:v>43103.75</c:v>
                </c:pt>
                <c:pt idx="66">
                  <c:v>43103.791666666664</c:v>
                </c:pt>
                <c:pt idx="67">
                  <c:v>43103.833333333336</c:v>
                </c:pt>
                <c:pt idx="68">
                  <c:v>43103.875</c:v>
                </c:pt>
                <c:pt idx="69">
                  <c:v>43103.916666666664</c:v>
                </c:pt>
                <c:pt idx="70">
                  <c:v>43103.958333333336</c:v>
                </c:pt>
                <c:pt idx="71">
                  <c:v>43104</c:v>
                </c:pt>
                <c:pt idx="72">
                  <c:v>43104.041666666664</c:v>
                </c:pt>
                <c:pt idx="73">
                  <c:v>43104.083333333336</c:v>
                </c:pt>
                <c:pt idx="74">
                  <c:v>43104.125</c:v>
                </c:pt>
                <c:pt idx="75">
                  <c:v>43104.166666666664</c:v>
                </c:pt>
                <c:pt idx="76">
                  <c:v>43104.208333333336</c:v>
                </c:pt>
                <c:pt idx="77">
                  <c:v>43104.25</c:v>
                </c:pt>
                <c:pt idx="78">
                  <c:v>43104.291666666664</c:v>
                </c:pt>
                <c:pt idx="79">
                  <c:v>43104.333333333336</c:v>
                </c:pt>
                <c:pt idx="80">
                  <c:v>43104.375</c:v>
                </c:pt>
                <c:pt idx="81">
                  <c:v>43104.416666666664</c:v>
                </c:pt>
                <c:pt idx="82">
                  <c:v>43104.458333333336</c:v>
                </c:pt>
                <c:pt idx="83">
                  <c:v>43104.5</c:v>
                </c:pt>
                <c:pt idx="84">
                  <c:v>43104.541666666664</c:v>
                </c:pt>
                <c:pt idx="85">
                  <c:v>43104.583333333336</c:v>
                </c:pt>
                <c:pt idx="86">
                  <c:v>43104.625</c:v>
                </c:pt>
                <c:pt idx="87">
                  <c:v>43104.666666666664</c:v>
                </c:pt>
                <c:pt idx="88">
                  <c:v>43104.708333333336</c:v>
                </c:pt>
                <c:pt idx="89">
                  <c:v>43104.75</c:v>
                </c:pt>
                <c:pt idx="90">
                  <c:v>43104.791666666664</c:v>
                </c:pt>
                <c:pt idx="91">
                  <c:v>43104.833333333336</c:v>
                </c:pt>
                <c:pt idx="92">
                  <c:v>43104.875</c:v>
                </c:pt>
                <c:pt idx="93">
                  <c:v>43104.916666666664</c:v>
                </c:pt>
                <c:pt idx="94">
                  <c:v>43104.958333333336</c:v>
                </c:pt>
                <c:pt idx="95">
                  <c:v>43105</c:v>
                </c:pt>
                <c:pt idx="96">
                  <c:v>43105.041666666664</c:v>
                </c:pt>
                <c:pt idx="97">
                  <c:v>43105.083333333336</c:v>
                </c:pt>
                <c:pt idx="98">
                  <c:v>43105.125</c:v>
                </c:pt>
                <c:pt idx="99">
                  <c:v>43105.166666666664</c:v>
                </c:pt>
                <c:pt idx="100">
                  <c:v>43105.208333333336</c:v>
                </c:pt>
                <c:pt idx="101">
                  <c:v>43105.25</c:v>
                </c:pt>
                <c:pt idx="102">
                  <c:v>43105.291666666664</c:v>
                </c:pt>
                <c:pt idx="103">
                  <c:v>43105.333333333336</c:v>
                </c:pt>
                <c:pt idx="104">
                  <c:v>43105.375</c:v>
                </c:pt>
                <c:pt idx="105">
                  <c:v>43105.416666666664</c:v>
                </c:pt>
                <c:pt idx="106">
                  <c:v>43105.458333333336</c:v>
                </c:pt>
                <c:pt idx="107">
                  <c:v>43105.5</c:v>
                </c:pt>
                <c:pt idx="108">
                  <c:v>43105.541666666664</c:v>
                </c:pt>
                <c:pt idx="109">
                  <c:v>43105.583333333336</c:v>
                </c:pt>
                <c:pt idx="110">
                  <c:v>43105.625</c:v>
                </c:pt>
                <c:pt idx="111">
                  <c:v>43105.666666666664</c:v>
                </c:pt>
                <c:pt idx="112">
                  <c:v>43105.708333333336</c:v>
                </c:pt>
                <c:pt idx="113">
                  <c:v>43105.75</c:v>
                </c:pt>
                <c:pt idx="114">
                  <c:v>43105.791666666664</c:v>
                </c:pt>
                <c:pt idx="115">
                  <c:v>43105.833333333336</c:v>
                </c:pt>
                <c:pt idx="116">
                  <c:v>43105.875</c:v>
                </c:pt>
                <c:pt idx="117">
                  <c:v>43105.916666666664</c:v>
                </c:pt>
                <c:pt idx="118">
                  <c:v>43105.958333333336</c:v>
                </c:pt>
                <c:pt idx="119">
                  <c:v>43106</c:v>
                </c:pt>
                <c:pt idx="120">
                  <c:v>43106.041666666664</c:v>
                </c:pt>
                <c:pt idx="121">
                  <c:v>43106.083333333336</c:v>
                </c:pt>
                <c:pt idx="122">
                  <c:v>43106.125</c:v>
                </c:pt>
                <c:pt idx="123">
                  <c:v>43106.166666666664</c:v>
                </c:pt>
                <c:pt idx="124">
                  <c:v>43106.208333333336</c:v>
                </c:pt>
                <c:pt idx="125">
                  <c:v>43106.25</c:v>
                </c:pt>
                <c:pt idx="126">
                  <c:v>43106.291666666664</c:v>
                </c:pt>
                <c:pt idx="127">
                  <c:v>43106.333333333336</c:v>
                </c:pt>
                <c:pt idx="128">
                  <c:v>43106.375</c:v>
                </c:pt>
                <c:pt idx="129">
                  <c:v>43106.416666666664</c:v>
                </c:pt>
                <c:pt idx="130">
                  <c:v>43106.458333333336</c:v>
                </c:pt>
                <c:pt idx="131">
                  <c:v>43106.5</c:v>
                </c:pt>
                <c:pt idx="132">
                  <c:v>43106.541666666664</c:v>
                </c:pt>
                <c:pt idx="133">
                  <c:v>43106.583333333336</c:v>
                </c:pt>
                <c:pt idx="134">
                  <c:v>43106.625</c:v>
                </c:pt>
                <c:pt idx="135">
                  <c:v>43106.666666666664</c:v>
                </c:pt>
                <c:pt idx="136">
                  <c:v>43106.708333333336</c:v>
                </c:pt>
                <c:pt idx="137">
                  <c:v>43106.75</c:v>
                </c:pt>
                <c:pt idx="138">
                  <c:v>43106.791666666664</c:v>
                </c:pt>
                <c:pt idx="139">
                  <c:v>43106.833333333336</c:v>
                </c:pt>
                <c:pt idx="140">
                  <c:v>43106.875</c:v>
                </c:pt>
                <c:pt idx="141">
                  <c:v>43106.916666666664</c:v>
                </c:pt>
                <c:pt idx="142">
                  <c:v>43106.958333333336</c:v>
                </c:pt>
                <c:pt idx="143">
                  <c:v>43107</c:v>
                </c:pt>
                <c:pt idx="144">
                  <c:v>43107.041666666664</c:v>
                </c:pt>
                <c:pt idx="145">
                  <c:v>43107.083333333336</c:v>
                </c:pt>
                <c:pt idx="146">
                  <c:v>43107.125</c:v>
                </c:pt>
                <c:pt idx="147">
                  <c:v>43107.166666666664</c:v>
                </c:pt>
                <c:pt idx="148">
                  <c:v>43107.208333333336</c:v>
                </c:pt>
                <c:pt idx="149">
                  <c:v>43107.25</c:v>
                </c:pt>
                <c:pt idx="150">
                  <c:v>43107.291666666664</c:v>
                </c:pt>
                <c:pt idx="151">
                  <c:v>43107.333333333336</c:v>
                </c:pt>
                <c:pt idx="152">
                  <c:v>43107.375</c:v>
                </c:pt>
                <c:pt idx="153">
                  <c:v>43107.416666666664</c:v>
                </c:pt>
                <c:pt idx="154">
                  <c:v>43107.458333333336</c:v>
                </c:pt>
                <c:pt idx="155">
                  <c:v>43107.5</c:v>
                </c:pt>
                <c:pt idx="156">
                  <c:v>43107.541666666664</c:v>
                </c:pt>
                <c:pt idx="157">
                  <c:v>43107.583333333336</c:v>
                </c:pt>
                <c:pt idx="158">
                  <c:v>43107.625</c:v>
                </c:pt>
                <c:pt idx="159">
                  <c:v>43107.666666666664</c:v>
                </c:pt>
                <c:pt idx="160">
                  <c:v>43107.708333333336</c:v>
                </c:pt>
                <c:pt idx="161">
                  <c:v>43107.75</c:v>
                </c:pt>
                <c:pt idx="162">
                  <c:v>43107.791666666664</c:v>
                </c:pt>
                <c:pt idx="163">
                  <c:v>43107.833333333336</c:v>
                </c:pt>
                <c:pt idx="164">
                  <c:v>43107.875</c:v>
                </c:pt>
                <c:pt idx="165">
                  <c:v>43107.916666666664</c:v>
                </c:pt>
                <c:pt idx="166">
                  <c:v>43107.958333333336</c:v>
                </c:pt>
                <c:pt idx="167">
                  <c:v>43108</c:v>
                </c:pt>
                <c:pt idx="168">
                  <c:v>43108.041666666664</c:v>
                </c:pt>
                <c:pt idx="169">
                  <c:v>43108.083333333336</c:v>
                </c:pt>
                <c:pt idx="170">
                  <c:v>43108.125</c:v>
                </c:pt>
                <c:pt idx="171">
                  <c:v>43108.166666666664</c:v>
                </c:pt>
                <c:pt idx="172">
                  <c:v>43108.208333333336</c:v>
                </c:pt>
                <c:pt idx="173">
                  <c:v>43108.25</c:v>
                </c:pt>
                <c:pt idx="174">
                  <c:v>43108.291666666664</c:v>
                </c:pt>
                <c:pt idx="175">
                  <c:v>43108.333333333336</c:v>
                </c:pt>
                <c:pt idx="176">
                  <c:v>43108.375</c:v>
                </c:pt>
                <c:pt idx="177">
                  <c:v>43108.416666666664</c:v>
                </c:pt>
                <c:pt idx="178">
                  <c:v>43108.458333333336</c:v>
                </c:pt>
                <c:pt idx="179">
                  <c:v>43108.5</c:v>
                </c:pt>
                <c:pt idx="180">
                  <c:v>43108.541666666664</c:v>
                </c:pt>
                <c:pt idx="181">
                  <c:v>43108.583333333336</c:v>
                </c:pt>
                <c:pt idx="182">
                  <c:v>43108.625</c:v>
                </c:pt>
                <c:pt idx="183">
                  <c:v>43108.666666666664</c:v>
                </c:pt>
                <c:pt idx="184">
                  <c:v>43108.708333333336</c:v>
                </c:pt>
                <c:pt idx="185">
                  <c:v>43108.75</c:v>
                </c:pt>
                <c:pt idx="186">
                  <c:v>43108.791666666664</c:v>
                </c:pt>
                <c:pt idx="187">
                  <c:v>43108.833333333336</c:v>
                </c:pt>
                <c:pt idx="188">
                  <c:v>43108.875</c:v>
                </c:pt>
                <c:pt idx="189">
                  <c:v>43108.916666666664</c:v>
                </c:pt>
                <c:pt idx="190">
                  <c:v>43108.958333333336</c:v>
                </c:pt>
                <c:pt idx="191">
                  <c:v>43109</c:v>
                </c:pt>
                <c:pt idx="192">
                  <c:v>43109.041666666664</c:v>
                </c:pt>
                <c:pt idx="193">
                  <c:v>43109.083333333336</c:v>
                </c:pt>
                <c:pt idx="194">
                  <c:v>43109.125</c:v>
                </c:pt>
                <c:pt idx="195">
                  <c:v>43109.166666666664</c:v>
                </c:pt>
                <c:pt idx="196">
                  <c:v>43109.208333333336</c:v>
                </c:pt>
                <c:pt idx="197">
                  <c:v>43109.25</c:v>
                </c:pt>
                <c:pt idx="198">
                  <c:v>43109.291666666664</c:v>
                </c:pt>
                <c:pt idx="199">
                  <c:v>43109.333333333336</c:v>
                </c:pt>
                <c:pt idx="200">
                  <c:v>43109.375</c:v>
                </c:pt>
                <c:pt idx="201">
                  <c:v>43109.416666666664</c:v>
                </c:pt>
                <c:pt idx="202">
                  <c:v>43109.458333333336</c:v>
                </c:pt>
                <c:pt idx="203">
                  <c:v>43109.5</c:v>
                </c:pt>
                <c:pt idx="204">
                  <c:v>43109.541666666664</c:v>
                </c:pt>
                <c:pt idx="205">
                  <c:v>43109.583333333336</c:v>
                </c:pt>
                <c:pt idx="206">
                  <c:v>43109.625</c:v>
                </c:pt>
                <c:pt idx="207">
                  <c:v>43109.666666666664</c:v>
                </c:pt>
                <c:pt idx="208">
                  <c:v>43109.708333333336</c:v>
                </c:pt>
                <c:pt idx="209">
                  <c:v>43109.75</c:v>
                </c:pt>
                <c:pt idx="210">
                  <c:v>43109.791666666664</c:v>
                </c:pt>
                <c:pt idx="211">
                  <c:v>43109.833333333336</c:v>
                </c:pt>
                <c:pt idx="212">
                  <c:v>43109.875</c:v>
                </c:pt>
                <c:pt idx="213">
                  <c:v>43109.916666666664</c:v>
                </c:pt>
                <c:pt idx="214">
                  <c:v>43109.958333333336</c:v>
                </c:pt>
                <c:pt idx="215">
                  <c:v>43110</c:v>
                </c:pt>
                <c:pt idx="216">
                  <c:v>43110.041666666664</c:v>
                </c:pt>
                <c:pt idx="217">
                  <c:v>43110.083333333336</c:v>
                </c:pt>
                <c:pt idx="218">
                  <c:v>43110.125</c:v>
                </c:pt>
                <c:pt idx="219">
                  <c:v>43110.166666666664</c:v>
                </c:pt>
                <c:pt idx="220">
                  <c:v>43110.208333333336</c:v>
                </c:pt>
                <c:pt idx="221">
                  <c:v>43110.25</c:v>
                </c:pt>
                <c:pt idx="222">
                  <c:v>43110.291666666664</c:v>
                </c:pt>
                <c:pt idx="223">
                  <c:v>43110.333333333336</c:v>
                </c:pt>
                <c:pt idx="224">
                  <c:v>43110.375</c:v>
                </c:pt>
                <c:pt idx="225">
                  <c:v>43110.416666666664</c:v>
                </c:pt>
                <c:pt idx="226">
                  <c:v>43110.458333333336</c:v>
                </c:pt>
                <c:pt idx="227">
                  <c:v>43110.5</c:v>
                </c:pt>
                <c:pt idx="228">
                  <c:v>43110.541666666664</c:v>
                </c:pt>
                <c:pt idx="229">
                  <c:v>43110.583333333336</c:v>
                </c:pt>
                <c:pt idx="230">
                  <c:v>43110.625</c:v>
                </c:pt>
                <c:pt idx="231">
                  <c:v>43110.666666666664</c:v>
                </c:pt>
                <c:pt idx="232">
                  <c:v>43110.708333333336</c:v>
                </c:pt>
                <c:pt idx="233">
                  <c:v>43110.75</c:v>
                </c:pt>
                <c:pt idx="234">
                  <c:v>43110.791666666664</c:v>
                </c:pt>
                <c:pt idx="235">
                  <c:v>43110.833333333336</c:v>
                </c:pt>
                <c:pt idx="236">
                  <c:v>43110.875</c:v>
                </c:pt>
                <c:pt idx="237">
                  <c:v>43110.916666666664</c:v>
                </c:pt>
                <c:pt idx="238">
                  <c:v>43110.958333333336</c:v>
                </c:pt>
                <c:pt idx="239">
                  <c:v>43111</c:v>
                </c:pt>
                <c:pt idx="240">
                  <c:v>43111.041666666664</c:v>
                </c:pt>
                <c:pt idx="241">
                  <c:v>43111.083333333336</c:v>
                </c:pt>
                <c:pt idx="242">
                  <c:v>43111.125</c:v>
                </c:pt>
                <c:pt idx="243">
                  <c:v>43111.166666666664</c:v>
                </c:pt>
                <c:pt idx="244">
                  <c:v>43111.208333333336</c:v>
                </c:pt>
                <c:pt idx="245">
                  <c:v>43111.25</c:v>
                </c:pt>
                <c:pt idx="246">
                  <c:v>43111.291666666664</c:v>
                </c:pt>
                <c:pt idx="247">
                  <c:v>43111.333333333336</c:v>
                </c:pt>
                <c:pt idx="248">
                  <c:v>43111.375</c:v>
                </c:pt>
                <c:pt idx="249">
                  <c:v>43111.416666666664</c:v>
                </c:pt>
                <c:pt idx="250">
                  <c:v>43111.458333333336</c:v>
                </c:pt>
                <c:pt idx="251">
                  <c:v>43111.5</c:v>
                </c:pt>
                <c:pt idx="252">
                  <c:v>43111.541666666664</c:v>
                </c:pt>
                <c:pt idx="253">
                  <c:v>43111.583333333336</c:v>
                </c:pt>
                <c:pt idx="254">
                  <c:v>43111.625</c:v>
                </c:pt>
                <c:pt idx="255">
                  <c:v>43111.666666666664</c:v>
                </c:pt>
                <c:pt idx="256">
                  <c:v>43111.708333333336</c:v>
                </c:pt>
                <c:pt idx="257">
                  <c:v>43111.75</c:v>
                </c:pt>
                <c:pt idx="258">
                  <c:v>43111.791666666664</c:v>
                </c:pt>
                <c:pt idx="259">
                  <c:v>43111.833333333336</c:v>
                </c:pt>
                <c:pt idx="260">
                  <c:v>43111.875</c:v>
                </c:pt>
                <c:pt idx="261">
                  <c:v>43111.916666666664</c:v>
                </c:pt>
                <c:pt idx="262">
                  <c:v>43111.958333333336</c:v>
                </c:pt>
                <c:pt idx="263">
                  <c:v>43112</c:v>
                </c:pt>
                <c:pt idx="264">
                  <c:v>43112.041666666664</c:v>
                </c:pt>
                <c:pt idx="265">
                  <c:v>43112.083333333336</c:v>
                </c:pt>
                <c:pt idx="266">
                  <c:v>43112.125</c:v>
                </c:pt>
                <c:pt idx="267">
                  <c:v>43112.166666666664</c:v>
                </c:pt>
                <c:pt idx="268">
                  <c:v>43112.208333333336</c:v>
                </c:pt>
                <c:pt idx="269">
                  <c:v>43112.25</c:v>
                </c:pt>
                <c:pt idx="270">
                  <c:v>43112.291666666664</c:v>
                </c:pt>
                <c:pt idx="271">
                  <c:v>43112.333333333336</c:v>
                </c:pt>
                <c:pt idx="272">
                  <c:v>43112.375</c:v>
                </c:pt>
                <c:pt idx="273">
                  <c:v>43112.416666666664</c:v>
                </c:pt>
                <c:pt idx="274">
                  <c:v>43112.458333333336</c:v>
                </c:pt>
                <c:pt idx="275">
                  <c:v>43112.5</c:v>
                </c:pt>
                <c:pt idx="276">
                  <c:v>43112.541666666664</c:v>
                </c:pt>
                <c:pt idx="277">
                  <c:v>43112.583333333336</c:v>
                </c:pt>
                <c:pt idx="278">
                  <c:v>43112.625</c:v>
                </c:pt>
                <c:pt idx="279">
                  <c:v>43112.666666666664</c:v>
                </c:pt>
                <c:pt idx="280">
                  <c:v>43112.708333333336</c:v>
                </c:pt>
                <c:pt idx="281">
                  <c:v>43112.75</c:v>
                </c:pt>
                <c:pt idx="282">
                  <c:v>43112.791666666664</c:v>
                </c:pt>
                <c:pt idx="283">
                  <c:v>43112.833333333336</c:v>
                </c:pt>
                <c:pt idx="284">
                  <c:v>43112.875</c:v>
                </c:pt>
                <c:pt idx="285">
                  <c:v>43112.916666666664</c:v>
                </c:pt>
                <c:pt idx="286">
                  <c:v>43112.958333333336</c:v>
                </c:pt>
                <c:pt idx="287">
                  <c:v>43113</c:v>
                </c:pt>
                <c:pt idx="288">
                  <c:v>43113.041666666664</c:v>
                </c:pt>
                <c:pt idx="289">
                  <c:v>43113.083333333336</c:v>
                </c:pt>
                <c:pt idx="290">
                  <c:v>43113.125</c:v>
                </c:pt>
                <c:pt idx="291">
                  <c:v>43113.166666666664</c:v>
                </c:pt>
                <c:pt idx="292">
                  <c:v>43113.208333333336</c:v>
                </c:pt>
                <c:pt idx="293">
                  <c:v>43113.25</c:v>
                </c:pt>
                <c:pt idx="294">
                  <c:v>43113.291666666664</c:v>
                </c:pt>
                <c:pt idx="295">
                  <c:v>43113.333333333336</c:v>
                </c:pt>
                <c:pt idx="296">
                  <c:v>43113.375</c:v>
                </c:pt>
                <c:pt idx="297">
                  <c:v>43113.416666666664</c:v>
                </c:pt>
                <c:pt idx="298">
                  <c:v>43113.458333333336</c:v>
                </c:pt>
                <c:pt idx="299">
                  <c:v>43113.5</c:v>
                </c:pt>
                <c:pt idx="300">
                  <c:v>43113.541666666664</c:v>
                </c:pt>
                <c:pt idx="301">
                  <c:v>43113.583333333336</c:v>
                </c:pt>
                <c:pt idx="302">
                  <c:v>43113.625</c:v>
                </c:pt>
                <c:pt idx="303">
                  <c:v>43113.666666666664</c:v>
                </c:pt>
                <c:pt idx="304">
                  <c:v>43113.708333333336</c:v>
                </c:pt>
                <c:pt idx="305">
                  <c:v>43113.75</c:v>
                </c:pt>
                <c:pt idx="306">
                  <c:v>43113.791666666664</c:v>
                </c:pt>
                <c:pt idx="307">
                  <c:v>43113.833333333336</c:v>
                </c:pt>
                <c:pt idx="308">
                  <c:v>43113.875</c:v>
                </c:pt>
                <c:pt idx="309">
                  <c:v>43113.916666666664</c:v>
                </c:pt>
                <c:pt idx="310">
                  <c:v>43113.958333333336</c:v>
                </c:pt>
                <c:pt idx="311">
                  <c:v>43114</c:v>
                </c:pt>
                <c:pt idx="312">
                  <c:v>43114.041666666664</c:v>
                </c:pt>
                <c:pt idx="313">
                  <c:v>43114.083333333336</c:v>
                </c:pt>
                <c:pt idx="314">
                  <c:v>43114.125</c:v>
                </c:pt>
                <c:pt idx="315">
                  <c:v>43114.166666666664</c:v>
                </c:pt>
                <c:pt idx="316">
                  <c:v>43114.208333333336</c:v>
                </c:pt>
                <c:pt idx="317">
                  <c:v>43114.25</c:v>
                </c:pt>
                <c:pt idx="318">
                  <c:v>43114.291666666664</c:v>
                </c:pt>
                <c:pt idx="319">
                  <c:v>43114.333333333336</c:v>
                </c:pt>
                <c:pt idx="320">
                  <c:v>43114.375</c:v>
                </c:pt>
                <c:pt idx="321">
                  <c:v>43114.416666666664</c:v>
                </c:pt>
                <c:pt idx="322">
                  <c:v>43114.458333333336</c:v>
                </c:pt>
                <c:pt idx="323">
                  <c:v>43114.5</c:v>
                </c:pt>
                <c:pt idx="324">
                  <c:v>43114.541666666664</c:v>
                </c:pt>
                <c:pt idx="325">
                  <c:v>43114.583333333336</c:v>
                </c:pt>
                <c:pt idx="326">
                  <c:v>43114.625</c:v>
                </c:pt>
                <c:pt idx="327">
                  <c:v>43114.666666666664</c:v>
                </c:pt>
                <c:pt idx="328">
                  <c:v>43114.708333333336</c:v>
                </c:pt>
                <c:pt idx="329">
                  <c:v>43114.75</c:v>
                </c:pt>
                <c:pt idx="330">
                  <c:v>43114.791666666664</c:v>
                </c:pt>
                <c:pt idx="331">
                  <c:v>43114.833333333336</c:v>
                </c:pt>
                <c:pt idx="332">
                  <c:v>43114.875</c:v>
                </c:pt>
                <c:pt idx="333">
                  <c:v>43114.916666666664</c:v>
                </c:pt>
                <c:pt idx="334">
                  <c:v>43114.958333333336</c:v>
                </c:pt>
                <c:pt idx="335">
                  <c:v>43115</c:v>
                </c:pt>
                <c:pt idx="336">
                  <c:v>43115.041666666664</c:v>
                </c:pt>
                <c:pt idx="337">
                  <c:v>43115.083333333336</c:v>
                </c:pt>
                <c:pt idx="338">
                  <c:v>43115.125</c:v>
                </c:pt>
                <c:pt idx="339">
                  <c:v>43115.166666666664</c:v>
                </c:pt>
                <c:pt idx="340">
                  <c:v>43115.208333333336</c:v>
                </c:pt>
                <c:pt idx="341">
                  <c:v>43115.25</c:v>
                </c:pt>
                <c:pt idx="342">
                  <c:v>43115.291666666664</c:v>
                </c:pt>
                <c:pt idx="343">
                  <c:v>43115.333333333336</c:v>
                </c:pt>
                <c:pt idx="344">
                  <c:v>43115.375</c:v>
                </c:pt>
                <c:pt idx="345">
                  <c:v>43115.416666666664</c:v>
                </c:pt>
                <c:pt idx="346">
                  <c:v>43115.458333333336</c:v>
                </c:pt>
                <c:pt idx="347">
                  <c:v>43115.5</c:v>
                </c:pt>
                <c:pt idx="348">
                  <c:v>43115.541666666664</c:v>
                </c:pt>
                <c:pt idx="349">
                  <c:v>43115.583333333336</c:v>
                </c:pt>
                <c:pt idx="350">
                  <c:v>43115.625</c:v>
                </c:pt>
                <c:pt idx="351">
                  <c:v>43115.666666666664</c:v>
                </c:pt>
                <c:pt idx="352">
                  <c:v>43115.708333333336</c:v>
                </c:pt>
                <c:pt idx="353">
                  <c:v>43115.75</c:v>
                </c:pt>
                <c:pt idx="354">
                  <c:v>43115.791666666664</c:v>
                </c:pt>
                <c:pt idx="355">
                  <c:v>43115.833333333336</c:v>
                </c:pt>
                <c:pt idx="356">
                  <c:v>43115.875</c:v>
                </c:pt>
                <c:pt idx="357">
                  <c:v>43115.916666666664</c:v>
                </c:pt>
                <c:pt idx="358">
                  <c:v>43115.958333333336</c:v>
                </c:pt>
                <c:pt idx="359">
                  <c:v>43116</c:v>
                </c:pt>
                <c:pt idx="360">
                  <c:v>43116.041666666664</c:v>
                </c:pt>
                <c:pt idx="361">
                  <c:v>43116.083333333336</c:v>
                </c:pt>
                <c:pt idx="362">
                  <c:v>43116.125</c:v>
                </c:pt>
                <c:pt idx="363">
                  <c:v>43116.166666666664</c:v>
                </c:pt>
                <c:pt idx="364">
                  <c:v>43116.208333333336</c:v>
                </c:pt>
                <c:pt idx="365">
                  <c:v>43116.25</c:v>
                </c:pt>
                <c:pt idx="366">
                  <c:v>43116.291666666664</c:v>
                </c:pt>
                <c:pt idx="367">
                  <c:v>43116.333333333336</c:v>
                </c:pt>
                <c:pt idx="368">
                  <c:v>43116.375</c:v>
                </c:pt>
                <c:pt idx="369">
                  <c:v>43116.416666666664</c:v>
                </c:pt>
                <c:pt idx="370">
                  <c:v>43116.458333333336</c:v>
                </c:pt>
                <c:pt idx="371">
                  <c:v>43116.5</c:v>
                </c:pt>
                <c:pt idx="372">
                  <c:v>43116.541666666664</c:v>
                </c:pt>
                <c:pt idx="373">
                  <c:v>43116.583333333336</c:v>
                </c:pt>
                <c:pt idx="374">
                  <c:v>43116.625</c:v>
                </c:pt>
                <c:pt idx="375">
                  <c:v>43116.666666666664</c:v>
                </c:pt>
                <c:pt idx="376">
                  <c:v>43116.708333333336</c:v>
                </c:pt>
                <c:pt idx="377">
                  <c:v>43116.75</c:v>
                </c:pt>
                <c:pt idx="378">
                  <c:v>43116.791666666664</c:v>
                </c:pt>
                <c:pt idx="379">
                  <c:v>43116.833333333336</c:v>
                </c:pt>
                <c:pt idx="380">
                  <c:v>43116.875</c:v>
                </c:pt>
                <c:pt idx="381">
                  <c:v>43116.916666666664</c:v>
                </c:pt>
                <c:pt idx="382">
                  <c:v>43116.958333333336</c:v>
                </c:pt>
                <c:pt idx="383">
                  <c:v>43117</c:v>
                </c:pt>
                <c:pt idx="384">
                  <c:v>43117.041666666664</c:v>
                </c:pt>
                <c:pt idx="385">
                  <c:v>43117.083333333336</c:v>
                </c:pt>
                <c:pt idx="386">
                  <c:v>43117.125</c:v>
                </c:pt>
                <c:pt idx="387">
                  <c:v>43117.166666666664</c:v>
                </c:pt>
                <c:pt idx="388">
                  <c:v>43117.208333333336</c:v>
                </c:pt>
                <c:pt idx="389">
                  <c:v>43117.25</c:v>
                </c:pt>
                <c:pt idx="390">
                  <c:v>43117.291666666664</c:v>
                </c:pt>
                <c:pt idx="391">
                  <c:v>43117.333333333336</c:v>
                </c:pt>
                <c:pt idx="392">
                  <c:v>43117.375</c:v>
                </c:pt>
                <c:pt idx="393">
                  <c:v>43117.416666666664</c:v>
                </c:pt>
                <c:pt idx="394">
                  <c:v>43117.458333333336</c:v>
                </c:pt>
                <c:pt idx="395">
                  <c:v>43117.5</c:v>
                </c:pt>
                <c:pt idx="396">
                  <c:v>43117.541666666664</c:v>
                </c:pt>
                <c:pt idx="397">
                  <c:v>43117.583333333336</c:v>
                </c:pt>
                <c:pt idx="398">
                  <c:v>43117.625</c:v>
                </c:pt>
                <c:pt idx="399">
                  <c:v>43117.666666666664</c:v>
                </c:pt>
                <c:pt idx="400">
                  <c:v>43117.708333333336</c:v>
                </c:pt>
                <c:pt idx="401">
                  <c:v>43117.75</c:v>
                </c:pt>
                <c:pt idx="402">
                  <c:v>43117.791666666664</c:v>
                </c:pt>
                <c:pt idx="403">
                  <c:v>43117.833333333336</c:v>
                </c:pt>
                <c:pt idx="404">
                  <c:v>43117.875</c:v>
                </c:pt>
                <c:pt idx="405">
                  <c:v>43117.916666666664</c:v>
                </c:pt>
                <c:pt idx="406">
                  <c:v>43117.958333333336</c:v>
                </c:pt>
                <c:pt idx="407">
                  <c:v>43118</c:v>
                </c:pt>
                <c:pt idx="408">
                  <c:v>43118.041666666664</c:v>
                </c:pt>
                <c:pt idx="409">
                  <c:v>43118.083333333336</c:v>
                </c:pt>
                <c:pt idx="410">
                  <c:v>43118.125</c:v>
                </c:pt>
                <c:pt idx="411">
                  <c:v>43118.166666666664</c:v>
                </c:pt>
                <c:pt idx="412">
                  <c:v>43118.208333333336</c:v>
                </c:pt>
                <c:pt idx="413">
                  <c:v>43118.25</c:v>
                </c:pt>
                <c:pt idx="414">
                  <c:v>43118.291666666664</c:v>
                </c:pt>
                <c:pt idx="415">
                  <c:v>43118.333333333336</c:v>
                </c:pt>
                <c:pt idx="416">
                  <c:v>43118.375</c:v>
                </c:pt>
                <c:pt idx="417">
                  <c:v>43118.416666666664</c:v>
                </c:pt>
                <c:pt idx="418">
                  <c:v>43118.458333333336</c:v>
                </c:pt>
                <c:pt idx="419">
                  <c:v>43118.5</c:v>
                </c:pt>
                <c:pt idx="420">
                  <c:v>43118.541666666664</c:v>
                </c:pt>
                <c:pt idx="421">
                  <c:v>43118.583333333336</c:v>
                </c:pt>
                <c:pt idx="422">
                  <c:v>43118.625</c:v>
                </c:pt>
                <c:pt idx="423">
                  <c:v>43118.666666666664</c:v>
                </c:pt>
                <c:pt idx="424">
                  <c:v>43118.708333333336</c:v>
                </c:pt>
                <c:pt idx="425">
                  <c:v>43118.75</c:v>
                </c:pt>
                <c:pt idx="426">
                  <c:v>43118.791666666664</c:v>
                </c:pt>
                <c:pt idx="427">
                  <c:v>43118.833333333336</c:v>
                </c:pt>
                <c:pt idx="428">
                  <c:v>43118.875</c:v>
                </c:pt>
                <c:pt idx="429">
                  <c:v>43118.916666666664</c:v>
                </c:pt>
                <c:pt idx="430">
                  <c:v>43118.958333333336</c:v>
                </c:pt>
                <c:pt idx="431">
                  <c:v>43119</c:v>
                </c:pt>
                <c:pt idx="432">
                  <c:v>43119.041666666664</c:v>
                </c:pt>
                <c:pt idx="433">
                  <c:v>43119.083333333336</c:v>
                </c:pt>
                <c:pt idx="434">
                  <c:v>43119.125</c:v>
                </c:pt>
                <c:pt idx="435">
                  <c:v>43119.166666666664</c:v>
                </c:pt>
                <c:pt idx="436">
                  <c:v>43119.208333333336</c:v>
                </c:pt>
                <c:pt idx="437">
                  <c:v>43119.25</c:v>
                </c:pt>
                <c:pt idx="438">
                  <c:v>43119.291666666664</c:v>
                </c:pt>
                <c:pt idx="439">
                  <c:v>43119.333333333336</c:v>
                </c:pt>
                <c:pt idx="440">
                  <c:v>43119.375</c:v>
                </c:pt>
                <c:pt idx="441">
                  <c:v>43119.416666666664</c:v>
                </c:pt>
                <c:pt idx="442">
                  <c:v>43119.458333333336</c:v>
                </c:pt>
                <c:pt idx="443">
                  <c:v>43119.5</c:v>
                </c:pt>
                <c:pt idx="444">
                  <c:v>43119.541666666664</c:v>
                </c:pt>
                <c:pt idx="445">
                  <c:v>43119.583333333336</c:v>
                </c:pt>
                <c:pt idx="446">
                  <c:v>43119.625</c:v>
                </c:pt>
                <c:pt idx="447">
                  <c:v>43119.666666666664</c:v>
                </c:pt>
                <c:pt idx="448">
                  <c:v>43119.708333333336</c:v>
                </c:pt>
                <c:pt idx="449">
                  <c:v>43119.75</c:v>
                </c:pt>
                <c:pt idx="450">
                  <c:v>43119.791666666664</c:v>
                </c:pt>
                <c:pt idx="451">
                  <c:v>43119.833333333336</c:v>
                </c:pt>
                <c:pt idx="452">
                  <c:v>43119.875</c:v>
                </c:pt>
                <c:pt idx="453">
                  <c:v>43119.916666666664</c:v>
                </c:pt>
                <c:pt idx="454">
                  <c:v>43119.958333333336</c:v>
                </c:pt>
                <c:pt idx="455">
                  <c:v>43120</c:v>
                </c:pt>
                <c:pt idx="456">
                  <c:v>43120.041666666664</c:v>
                </c:pt>
                <c:pt idx="457">
                  <c:v>43120.083333333336</c:v>
                </c:pt>
                <c:pt idx="458">
                  <c:v>43120.125</c:v>
                </c:pt>
                <c:pt idx="459">
                  <c:v>43120.166666666664</c:v>
                </c:pt>
                <c:pt idx="460">
                  <c:v>43120.208333333336</c:v>
                </c:pt>
                <c:pt idx="461">
                  <c:v>43120.25</c:v>
                </c:pt>
                <c:pt idx="462">
                  <c:v>43120.291666666664</c:v>
                </c:pt>
                <c:pt idx="463">
                  <c:v>43120.333333333336</c:v>
                </c:pt>
                <c:pt idx="464">
                  <c:v>43120.375</c:v>
                </c:pt>
                <c:pt idx="465">
                  <c:v>43120.416666666664</c:v>
                </c:pt>
                <c:pt idx="466">
                  <c:v>43120.458333333336</c:v>
                </c:pt>
                <c:pt idx="467">
                  <c:v>43120.5</c:v>
                </c:pt>
                <c:pt idx="468">
                  <c:v>43120.541666666664</c:v>
                </c:pt>
                <c:pt idx="469">
                  <c:v>43120.583333333336</c:v>
                </c:pt>
                <c:pt idx="470">
                  <c:v>43120.625</c:v>
                </c:pt>
                <c:pt idx="471">
                  <c:v>43120.666666666664</c:v>
                </c:pt>
                <c:pt idx="472">
                  <c:v>43120.708333333336</c:v>
                </c:pt>
                <c:pt idx="473">
                  <c:v>43120.75</c:v>
                </c:pt>
                <c:pt idx="474">
                  <c:v>43120.791666666664</c:v>
                </c:pt>
                <c:pt idx="475">
                  <c:v>43120.833333333336</c:v>
                </c:pt>
                <c:pt idx="476">
                  <c:v>43120.875</c:v>
                </c:pt>
                <c:pt idx="477">
                  <c:v>43120.916666666664</c:v>
                </c:pt>
                <c:pt idx="478">
                  <c:v>43120.958333333336</c:v>
                </c:pt>
                <c:pt idx="479">
                  <c:v>43121</c:v>
                </c:pt>
                <c:pt idx="480">
                  <c:v>43121.041666666664</c:v>
                </c:pt>
                <c:pt idx="481">
                  <c:v>43121.083333333336</c:v>
                </c:pt>
                <c:pt idx="482">
                  <c:v>43121.125</c:v>
                </c:pt>
                <c:pt idx="483">
                  <c:v>43121.166666666664</c:v>
                </c:pt>
                <c:pt idx="484">
                  <c:v>43121.208333333336</c:v>
                </c:pt>
                <c:pt idx="485">
                  <c:v>43121.25</c:v>
                </c:pt>
                <c:pt idx="486">
                  <c:v>43121.291666666664</c:v>
                </c:pt>
                <c:pt idx="487">
                  <c:v>43121.333333333336</c:v>
                </c:pt>
                <c:pt idx="488">
                  <c:v>43121.375</c:v>
                </c:pt>
                <c:pt idx="489">
                  <c:v>43121.416666666664</c:v>
                </c:pt>
                <c:pt idx="490">
                  <c:v>43121.458333333336</c:v>
                </c:pt>
                <c:pt idx="491">
                  <c:v>43121.5</c:v>
                </c:pt>
                <c:pt idx="492">
                  <c:v>43121.541666666664</c:v>
                </c:pt>
                <c:pt idx="493">
                  <c:v>43121.583333333336</c:v>
                </c:pt>
                <c:pt idx="494">
                  <c:v>43121.625</c:v>
                </c:pt>
                <c:pt idx="495">
                  <c:v>43121.666666666664</c:v>
                </c:pt>
                <c:pt idx="496">
                  <c:v>43121.708333333336</c:v>
                </c:pt>
                <c:pt idx="497">
                  <c:v>43121.75</c:v>
                </c:pt>
                <c:pt idx="498">
                  <c:v>43121.791666666664</c:v>
                </c:pt>
                <c:pt idx="499">
                  <c:v>43121.833333333336</c:v>
                </c:pt>
                <c:pt idx="500">
                  <c:v>43121.875</c:v>
                </c:pt>
                <c:pt idx="501">
                  <c:v>43121.916666666664</c:v>
                </c:pt>
                <c:pt idx="502">
                  <c:v>43121.958333333336</c:v>
                </c:pt>
                <c:pt idx="503">
                  <c:v>43122</c:v>
                </c:pt>
                <c:pt idx="504">
                  <c:v>43122.041666666664</c:v>
                </c:pt>
                <c:pt idx="505">
                  <c:v>43122.083333333336</c:v>
                </c:pt>
                <c:pt idx="506">
                  <c:v>43122.125</c:v>
                </c:pt>
                <c:pt idx="507">
                  <c:v>43122.166666666664</c:v>
                </c:pt>
                <c:pt idx="508">
                  <c:v>43122.208333333336</c:v>
                </c:pt>
                <c:pt idx="509">
                  <c:v>43122.25</c:v>
                </c:pt>
                <c:pt idx="510">
                  <c:v>43122.291666666664</c:v>
                </c:pt>
                <c:pt idx="511">
                  <c:v>43122.333333333336</c:v>
                </c:pt>
                <c:pt idx="512">
                  <c:v>43122.375</c:v>
                </c:pt>
                <c:pt idx="513">
                  <c:v>43122.416666666664</c:v>
                </c:pt>
                <c:pt idx="514">
                  <c:v>43122.458333333336</c:v>
                </c:pt>
                <c:pt idx="515">
                  <c:v>43122.5</c:v>
                </c:pt>
                <c:pt idx="516">
                  <c:v>43122.541666666664</c:v>
                </c:pt>
                <c:pt idx="517">
                  <c:v>43122.583333333336</c:v>
                </c:pt>
                <c:pt idx="518">
                  <c:v>43122.625</c:v>
                </c:pt>
                <c:pt idx="519">
                  <c:v>43122.666666666664</c:v>
                </c:pt>
                <c:pt idx="520">
                  <c:v>43122.708333333336</c:v>
                </c:pt>
                <c:pt idx="521">
                  <c:v>43122.75</c:v>
                </c:pt>
                <c:pt idx="522">
                  <c:v>43122.791666666664</c:v>
                </c:pt>
                <c:pt idx="523">
                  <c:v>43122.833333333336</c:v>
                </c:pt>
                <c:pt idx="524">
                  <c:v>43122.875</c:v>
                </c:pt>
                <c:pt idx="525">
                  <c:v>43122.916666666664</c:v>
                </c:pt>
                <c:pt idx="526">
                  <c:v>43122.958333333336</c:v>
                </c:pt>
                <c:pt idx="527">
                  <c:v>43123</c:v>
                </c:pt>
                <c:pt idx="528">
                  <c:v>43123.041666666664</c:v>
                </c:pt>
                <c:pt idx="529">
                  <c:v>43123.083333333336</c:v>
                </c:pt>
                <c:pt idx="530">
                  <c:v>43123.125</c:v>
                </c:pt>
                <c:pt idx="531">
                  <c:v>43123.166666666664</c:v>
                </c:pt>
                <c:pt idx="532">
                  <c:v>43123.208333333336</c:v>
                </c:pt>
                <c:pt idx="533">
                  <c:v>43123.25</c:v>
                </c:pt>
                <c:pt idx="534">
                  <c:v>43123.291666666664</c:v>
                </c:pt>
                <c:pt idx="535">
                  <c:v>43123.333333333336</c:v>
                </c:pt>
                <c:pt idx="536">
                  <c:v>43123.375</c:v>
                </c:pt>
                <c:pt idx="537">
                  <c:v>43123.416666666664</c:v>
                </c:pt>
                <c:pt idx="538">
                  <c:v>43123.458333333336</c:v>
                </c:pt>
                <c:pt idx="539">
                  <c:v>43123.5</c:v>
                </c:pt>
                <c:pt idx="540">
                  <c:v>43123.541666666664</c:v>
                </c:pt>
                <c:pt idx="541">
                  <c:v>43123.583333333336</c:v>
                </c:pt>
                <c:pt idx="542">
                  <c:v>43123.625</c:v>
                </c:pt>
                <c:pt idx="543">
                  <c:v>43123.666666666664</c:v>
                </c:pt>
                <c:pt idx="544">
                  <c:v>43123.708333333336</c:v>
                </c:pt>
                <c:pt idx="545">
                  <c:v>43123.75</c:v>
                </c:pt>
                <c:pt idx="546">
                  <c:v>43123.791666666664</c:v>
                </c:pt>
                <c:pt idx="547">
                  <c:v>43123.833333333336</c:v>
                </c:pt>
                <c:pt idx="548">
                  <c:v>43123.875</c:v>
                </c:pt>
                <c:pt idx="549">
                  <c:v>43123.916666666664</c:v>
                </c:pt>
                <c:pt idx="550">
                  <c:v>43123.958333333336</c:v>
                </c:pt>
                <c:pt idx="551">
                  <c:v>43124</c:v>
                </c:pt>
                <c:pt idx="552">
                  <c:v>43124.041666666664</c:v>
                </c:pt>
                <c:pt idx="553">
                  <c:v>43124.083333333336</c:v>
                </c:pt>
                <c:pt idx="554">
                  <c:v>43124.125</c:v>
                </c:pt>
                <c:pt idx="555">
                  <c:v>43124.166666666664</c:v>
                </c:pt>
                <c:pt idx="556">
                  <c:v>43124.208333333336</c:v>
                </c:pt>
                <c:pt idx="557">
                  <c:v>43124.25</c:v>
                </c:pt>
                <c:pt idx="558">
                  <c:v>43124.291666666664</c:v>
                </c:pt>
                <c:pt idx="559">
                  <c:v>43124.333333333336</c:v>
                </c:pt>
                <c:pt idx="560">
                  <c:v>43124.375</c:v>
                </c:pt>
                <c:pt idx="561">
                  <c:v>43124.416666666664</c:v>
                </c:pt>
                <c:pt idx="562">
                  <c:v>43124.458333333336</c:v>
                </c:pt>
                <c:pt idx="563">
                  <c:v>43124.5</c:v>
                </c:pt>
                <c:pt idx="564">
                  <c:v>43124.541666666664</c:v>
                </c:pt>
                <c:pt idx="565">
                  <c:v>43124.583333333336</c:v>
                </c:pt>
                <c:pt idx="566">
                  <c:v>43124.625</c:v>
                </c:pt>
                <c:pt idx="567">
                  <c:v>43124.666666666664</c:v>
                </c:pt>
                <c:pt idx="568">
                  <c:v>43124.708333333336</c:v>
                </c:pt>
                <c:pt idx="569">
                  <c:v>43124.75</c:v>
                </c:pt>
                <c:pt idx="570">
                  <c:v>43124.791666666664</c:v>
                </c:pt>
                <c:pt idx="571">
                  <c:v>43124.833333333336</c:v>
                </c:pt>
                <c:pt idx="572">
                  <c:v>43124.875</c:v>
                </c:pt>
                <c:pt idx="573">
                  <c:v>43124.916666666664</c:v>
                </c:pt>
                <c:pt idx="574">
                  <c:v>43124.958333333336</c:v>
                </c:pt>
                <c:pt idx="575">
                  <c:v>43125</c:v>
                </c:pt>
                <c:pt idx="576">
                  <c:v>43125.041666666664</c:v>
                </c:pt>
                <c:pt idx="577">
                  <c:v>43125.083333333336</c:v>
                </c:pt>
                <c:pt idx="578">
                  <c:v>43125.125</c:v>
                </c:pt>
                <c:pt idx="579">
                  <c:v>43125.166666666664</c:v>
                </c:pt>
                <c:pt idx="580">
                  <c:v>43125.208333333336</c:v>
                </c:pt>
                <c:pt idx="581">
                  <c:v>43125.25</c:v>
                </c:pt>
                <c:pt idx="582">
                  <c:v>43125.291666666664</c:v>
                </c:pt>
                <c:pt idx="583">
                  <c:v>43125.333333333336</c:v>
                </c:pt>
                <c:pt idx="584">
                  <c:v>43125.375</c:v>
                </c:pt>
                <c:pt idx="585">
                  <c:v>43125.416666666664</c:v>
                </c:pt>
                <c:pt idx="586">
                  <c:v>43125.458333333336</c:v>
                </c:pt>
                <c:pt idx="587">
                  <c:v>43125.5</c:v>
                </c:pt>
                <c:pt idx="588">
                  <c:v>43125.541666666664</c:v>
                </c:pt>
                <c:pt idx="589">
                  <c:v>43125.583333333336</c:v>
                </c:pt>
                <c:pt idx="590">
                  <c:v>43125.625</c:v>
                </c:pt>
                <c:pt idx="591">
                  <c:v>43125.666666666664</c:v>
                </c:pt>
                <c:pt idx="592">
                  <c:v>43125.708333333336</c:v>
                </c:pt>
                <c:pt idx="593">
                  <c:v>43125.75</c:v>
                </c:pt>
                <c:pt idx="594">
                  <c:v>43125.791666666664</c:v>
                </c:pt>
                <c:pt idx="595">
                  <c:v>43125.833333333336</c:v>
                </c:pt>
                <c:pt idx="596">
                  <c:v>43125.875</c:v>
                </c:pt>
                <c:pt idx="597">
                  <c:v>43125.916666666664</c:v>
                </c:pt>
                <c:pt idx="598">
                  <c:v>43125.958333333336</c:v>
                </c:pt>
                <c:pt idx="599">
                  <c:v>43126</c:v>
                </c:pt>
                <c:pt idx="600">
                  <c:v>43126.041666666664</c:v>
                </c:pt>
                <c:pt idx="601">
                  <c:v>43126.083333333336</c:v>
                </c:pt>
                <c:pt idx="602">
                  <c:v>43126.125</c:v>
                </c:pt>
                <c:pt idx="603">
                  <c:v>43126.166666666664</c:v>
                </c:pt>
                <c:pt idx="604">
                  <c:v>43126.208333333336</c:v>
                </c:pt>
                <c:pt idx="605">
                  <c:v>43126.25</c:v>
                </c:pt>
                <c:pt idx="606">
                  <c:v>43126.291666666664</c:v>
                </c:pt>
                <c:pt idx="607">
                  <c:v>43126.333333333336</c:v>
                </c:pt>
                <c:pt idx="608">
                  <c:v>43126.375</c:v>
                </c:pt>
                <c:pt idx="609">
                  <c:v>43126.416666666664</c:v>
                </c:pt>
                <c:pt idx="610">
                  <c:v>43126.458333333336</c:v>
                </c:pt>
                <c:pt idx="611">
                  <c:v>43126.5</c:v>
                </c:pt>
                <c:pt idx="612">
                  <c:v>43126.541666666664</c:v>
                </c:pt>
                <c:pt idx="613">
                  <c:v>43126.583333333336</c:v>
                </c:pt>
                <c:pt idx="614">
                  <c:v>43126.625</c:v>
                </c:pt>
                <c:pt idx="615">
                  <c:v>43126.666666666664</c:v>
                </c:pt>
                <c:pt idx="616">
                  <c:v>43126.708333333336</c:v>
                </c:pt>
                <c:pt idx="617">
                  <c:v>43126.75</c:v>
                </c:pt>
                <c:pt idx="618">
                  <c:v>43126.791666666664</c:v>
                </c:pt>
                <c:pt idx="619">
                  <c:v>43126.833333333336</c:v>
                </c:pt>
                <c:pt idx="620">
                  <c:v>43126.875</c:v>
                </c:pt>
                <c:pt idx="621">
                  <c:v>43126.916666666664</c:v>
                </c:pt>
                <c:pt idx="622">
                  <c:v>43126.958333333336</c:v>
                </c:pt>
                <c:pt idx="623">
                  <c:v>43127</c:v>
                </c:pt>
                <c:pt idx="624">
                  <c:v>43127.041666666664</c:v>
                </c:pt>
                <c:pt idx="625">
                  <c:v>43127.083333333336</c:v>
                </c:pt>
                <c:pt idx="626">
                  <c:v>43127.125</c:v>
                </c:pt>
                <c:pt idx="627">
                  <c:v>43127.166666666664</c:v>
                </c:pt>
                <c:pt idx="628">
                  <c:v>43127.208333333336</c:v>
                </c:pt>
                <c:pt idx="629">
                  <c:v>43127.25</c:v>
                </c:pt>
                <c:pt idx="630">
                  <c:v>43127.291666666664</c:v>
                </c:pt>
                <c:pt idx="631">
                  <c:v>43127.333333333336</c:v>
                </c:pt>
                <c:pt idx="632">
                  <c:v>43127.375</c:v>
                </c:pt>
                <c:pt idx="633">
                  <c:v>43127.416666666664</c:v>
                </c:pt>
                <c:pt idx="634">
                  <c:v>43127.458333333336</c:v>
                </c:pt>
                <c:pt idx="635">
                  <c:v>43127.5</c:v>
                </c:pt>
                <c:pt idx="636">
                  <c:v>43127.541666666664</c:v>
                </c:pt>
                <c:pt idx="637">
                  <c:v>43127.583333333336</c:v>
                </c:pt>
                <c:pt idx="638">
                  <c:v>43127.625</c:v>
                </c:pt>
                <c:pt idx="639">
                  <c:v>43127.666666666664</c:v>
                </c:pt>
                <c:pt idx="640">
                  <c:v>43127.708333333336</c:v>
                </c:pt>
                <c:pt idx="641">
                  <c:v>43127.75</c:v>
                </c:pt>
                <c:pt idx="642">
                  <c:v>43127.791666666664</c:v>
                </c:pt>
                <c:pt idx="643">
                  <c:v>43127.833333333336</c:v>
                </c:pt>
                <c:pt idx="644">
                  <c:v>43127.875</c:v>
                </c:pt>
                <c:pt idx="645">
                  <c:v>43127.916666666664</c:v>
                </c:pt>
                <c:pt idx="646">
                  <c:v>43127.958333333336</c:v>
                </c:pt>
                <c:pt idx="647">
                  <c:v>43128</c:v>
                </c:pt>
                <c:pt idx="648">
                  <c:v>43128.041666666664</c:v>
                </c:pt>
                <c:pt idx="649">
                  <c:v>43128.083333333336</c:v>
                </c:pt>
                <c:pt idx="650">
                  <c:v>43128.125</c:v>
                </c:pt>
                <c:pt idx="651">
                  <c:v>43128.166666666664</c:v>
                </c:pt>
                <c:pt idx="652">
                  <c:v>43128.208333333336</c:v>
                </c:pt>
                <c:pt idx="653">
                  <c:v>43128.25</c:v>
                </c:pt>
                <c:pt idx="654">
                  <c:v>43128.291666666664</c:v>
                </c:pt>
                <c:pt idx="655">
                  <c:v>43128.333333333336</c:v>
                </c:pt>
                <c:pt idx="656">
                  <c:v>43128.375</c:v>
                </c:pt>
                <c:pt idx="657">
                  <c:v>43128.416666666664</c:v>
                </c:pt>
                <c:pt idx="658">
                  <c:v>43128.458333333336</c:v>
                </c:pt>
                <c:pt idx="659">
                  <c:v>43128.5</c:v>
                </c:pt>
                <c:pt idx="660">
                  <c:v>43128.541666666664</c:v>
                </c:pt>
                <c:pt idx="661">
                  <c:v>43128.583333333336</c:v>
                </c:pt>
                <c:pt idx="662">
                  <c:v>43128.625</c:v>
                </c:pt>
                <c:pt idx="663">
                  <c:v>43128.666666666664</c:v>
                </c:pt>
                <c:pt idx="664">
                  <c:v>43128.708333333336</c:v>
                </c:pt>
                <c:pt idx="665">
                  <c:v>43128.75</c:v>
                </c:pt>
                <c:pt idx="666">
                  <c:v>43128.791666666664</c:v>
                </c:pt>
                <c:pt idx="667">
                  <c:v>43128.833333333336</c:v>
                </c:pt>
                <c:pt idx="668">
                  <c:v>43128.875</c:v>
                </c:pt>
                <c:pt idx="669">
                  <c:v>43128.916666666664</c:v>
                </c:pt>
                <c:pt idx="670">
                  <c:v>43128.958333333336</c:v>
                </c:pt>
                <c:pt idx="671">
                  <c:v>43129</c:v>
                </c:pt>
                <c:pt idx="672">
                  <c:v>43129.041666666664</c:v>
                </c:pt>
                <c:pt idx="673">
                  <c:v>43129.083333333336</c:v>
                </c:pt>
                <c:pt idx="674">
                  <c:v>43129.125</c:v>
                </c:pt>
                <c:pt idx="675">
                  <c:v>43129.166666666664</c:v>
                </c:pt>
                <c:pt idx="676">
                  <c:v>43129.208333333336</c:v>
                </c:pt>
                <c:pt idx="677">
                  <c:v>43129.25</c:v>
                </c:pt>
                <c:pt idx="678">
                  <c:v>43129.291666666664</c:v>
                </c:pt>
                <c:pt idx="679">
                  <c:v>43129.333333333336</c:v>
                </c:pt>
                <c:pt idx="680">
                  <c:v>43129.375</c:v>
                </c:pt>
                <c:pt idx="681">
                  <c:v>43129.416666666664</c:v>
                </c:pt>
                <c:pt idx="682">
                  <c:v>43129.458333333336</c:v>
                </c:pt>
                <c:pt idx="683">
                  <c:v>43129.5</c:v>
                </c:pt>
                <c:pt idx="684">
                  <c:v>43129.541666666664</c:v>
                </c:pt>
                <c:pt idx="685">
                  <c:v>43129.583333333336</c:v>
                </c:pt>
                <c:pt idx="686">
                  <c:v>43129.625</c:v>
                </c:pt>
                <c:pt idx="687">
                  <c:v>43129.666666666664</c:v>
                </c:pt>
                <c:pt idx="688">
                  <c:v>43129.708333333336</c:v>
                </c:pt>
                <c:pt idx="689">
                  <c:v>43129.75</c:v>
                </c:pt>
                <c:pt idx="690">
                  <c:v>43129.791666666664</c:v>
                </c:pt>
                <c:pt idx="691">
                  <c:v>43129.833333333336</c:v>
                </c:pt>
                <c:pt idx="692">
                  <c:v>43129.875</c:v>
                </c:pt>
                <c:pt idx="693">
                  <c:v>43129.916666666664</c:v>
                </c:pt>
                <c:pt idx="694">
                  <c:v>43129.958333333336</c:v>
                </c:pt>
                <c:pt idx="695">
                  <c:v>43130</c:v>
                </c:pt>
                <c:pt idx="696">
                  <c:v>43130.041666666664</c:v>
                </c:pt>
                <c:pt idx="697">
                  <c:v>43130.083333333336</c:v>
                </c:pt>
                <c:pt idx="698">
                  <c:v>43130.125</c:v>
                </c:pt>
                <c:pt idx="699">
                  <c:v>43130.166666666664</c:v>
                </c:pt>
                <c:pt idx="700">
                  <c:v>43130.208333333336</c:v>
                </c:pt>
                <c:pt idx="701">
                  <c:v>43130.25</c:v>
                </c:pt>
                <c:pt idx="702">
                  <c:v>43130.291666666664</c:v>
                </c:pt>
                <c:pt idx="703">
                  <c:v>43130.333333333336</c:v>
                </c:pt>
                <c:pt idx="704">
                  <c:v>43130.375</c:v>
                </c:pt>
                <c:pt idx="705">
                  <c:v>43130.416666666664</c:v>
                </c:pt>
                <c:pt idx="706">
                  <c:v>43130.458333333336</c:v>
                </c:pt>
                <c:pt idx="707">
                  <c:v>43130.5</c:v>
                </c:pt>
                <c:pt idx="708">
                  <c:v>43130.541666666664</c:v>
                </c:pt>
                <c:pt idx="709">
                  <c:v>43130.583333333336</c:v>
                </c:pt>
                <c:pt idx="710">
                  <c:v>43130.625</c:v>
                </c:pt>
                <c:pt idx="711">
                  <c:v>43130.666666666664</c:v>
                </c:pt>
                <c:pt idx="712">
                  <c:v>43130.708333333336</c:v>
                </c:pt>
                <c:pt idx="713">
                  <c:v>43130.75</c:v>
                </c:pt>
                <c:pt idx="714">
                  <c:v>43130.791666666664</c:v>
                </c:pt>
                <c:pt idx="715">
                  <c:v>43130.833333333336</c:v>
                </c:pt>
                <c:pt idx="716">
                  <c:v>43130.875</c:v>
                </c:pt>
                <c:pt idx="717">
                  <c:v>43130.916666666664</c:v>
                </c:pt>
                <c:pt idx="718">
                  <c:v>43130.958333333336</c:v>
                </c:pt>
                <c:pt idx="719">
                  <c:v>43131</c:v>
                </c:pt>
                <c:pt idx="720">
                  <c:v>43131.041666666664</c:v>
                </c:pt>
                <c:pt idx="721">
                  <c:v>43131.083333333336</c:v>
                </c:pt>
                <c:pt idx="722">
                  <c:v>43131.125</c:v>
                </c:pt>
                <c:pt idx="723">
                  <c:v>43131.166666666664</c:v>
                </c:pt>
                <c:pt idx="724">
                  <c:v>43131.208333333336</c:v>
                </c:pt>
                <c:pt idx="725">
                  <c:v>43131.25</c:v>
                </c:pt>
                <c:pt idx="726">
                  <c:v>43131.291666666664</c:v>
                </c:pt>
                <c:pt idx="727">
                  <c:v>43131.333333333336</c:v>
                </c:pt>
                <c:pt idx="728">
                  <c:v>43131.375</c:v>
                </c:pt>
                <c:pt idx="729">
                  <c:v>43131.416666666664</c:v>
                </c:pt>
                <c:pt idx="730">
                  <c:v>43131.458333333336</c:v>
                </c:pt>
                <c:pt idx="731">
                  <c:v>43131.5</c:v>
                </c:pt>
                <c:pt idx="732">
                  <c:v>43131.541666666664</c:v>
                </c:pt>
                <c:pt idx="733">
                  <c:v>43131.583333333336</c:v>
                </c:pt>
                <c:pt idx="734">
                  <c:v>43131.625</c:v>
                </c:pt>
                <c:pt idx="735">
                  <c:v>43131.666666666664</c:v>
                </c:pt>
                <c:pt idx="736">
                  <c:v>43131.708333333336</c:v>
                </c:pt>
                <c:pt idx="737">
                  <c:v>43131.75</c:v>
                </c:pt>
                <c:pt idx="738">
                  <c:v>43131.791666666664</c:v>
                </c:pt>
                <c:pt idx="739">
                  <c:v>43131.833333333336</c:v>
                </c:pt>
                <c:pt idx="740">
                  <c:v>43131.875</c:v>
                </c:pt>
                <c:pt idx="741">
                  <c:v>43131.916666666664</c:v>
                </c:pt>
                <c:pt idx="742">
                  <c:v>43131.958333333336</c:v>
                </c:pt>
                <c:pt idx="743">
                  <c:v>43132</c:v>
                </c:pt>
                <c:pt idx="744">
                  <c:v>43132.041666666664</c:v>
                </c:pt>
                <c:pt idx="745">
                  <c:v>43132.083333333336</c:v>
                </c:pt>
                <c:pt idx="746">
                  <c:v>43132.125</c:v>
                </c:pt>
                <c:pt idx="747">
                  <c:v>43132.166666666664</c:v>
                </c:pt>
                <c:pt idx="748">
                  <c:v>43132.208333333336</c:v>
                </c:pt>
                <c:pt idx="749">
                  <c:v>43132.25</c:v>
                </c:pt>
                <c:pt idx="750">
                  <c:v>43132.291666666664</c:v>
                </c:pt>
                <c:pt idx="751">
                  <c:v>43132.333333333336</c:v>
                </c:pt>
                <c:pt idx="752">
                  <c:v>43132.375</c:v>
                </c:pt>
                <c:pt idx="753">
                  <c:v>43132.416666666664</c:v>
                </c:pt>
                <c:pt idx="754">
                  <c:v>43132.458333333336</c:v>
                </c:pt>
                <c:pt idx="755">
                  <c:v>43132.5</c:v>
                </c:pt>
                <c:pt idx="756">
                  <c:v>43132.541666666664</c:v>
                </c:pt>
                <c:pt idx="757">
                  <c:v>43132.583333333336</c:v>
                </c:pt>
                <c:pt idx="758">
                  <c:v>43132.625</c:v>
                </c:pt>
                <c:pt idx="759">
                  <c:v>43132.666666666664</c:v>
                </c:pt>
                <c:pt idx="760">
                  <c:v>43132.708333333336</c:v>
                </c:pt>
                <c:pt idx="761">
                  <c:v>43132.75</c:v>
                </c:pt>
                <c:pt idx="762">
                  <c:v>43132.791666666664</c:v>
                </c:pt>
                <c:pt idx="763">
                  <c:v>43132.833333333336</c:v>
                </c:pt>
                <c:pt idx="764">
                  <c:v>43132.875</c:v>
                </c:pt>
                <c:pt idx="765">
                  <c:v>43132.916666666664</c:v>
                </c:pt>
                <c:pt idx="766">
                  <c:v>43132.958333333336</c:v>
                </c:pt>
                <c:pt idx="767">
                  <c:v>43133</c:v>
                </c:pt>
                <c:pt idx="768">
                  <c:v>43133.041666666664</c:v>
                </c:pt>
                <c:pt idx="769">
                  <c:v>43133.083333333336</c:v>
                </c:pt>
                <c:pt idx="770">
                  <c:v>43133.125</c:v>
                </c:pt>
                <c:pt idx="771">
                  <c:v>43133.166666666664</c:v>
                </c:pt>
                <c:pt idx="772">
                  <c:v>43133.208333333336</c:v>
                </c:pt>
                <c:pt idx="773">
                  <c:v>43133.25</c:v>
                </c:pt>
                <c:pt idx="774">
                  <c:v>43133.291666666664</c:v>
                </c:pt>
                <c:pt idx="775">
                  <c:v>43133.333333333336</c:v>
                </c:pt>
                <c:pt idx="776">
                  <c:v>43133.375</c:v>
                </c:pt>
                <c:pt idx="777">
                  <c:v>43133.416666666664</c:v>
                </c:pt>
                <c:pt idx="778">
                  <c:v>43133.458333333336</c:v>
                </c:pt>
                <c:pt idx="779">
                  <c:v>43133.5</c:v>
                </c:pt>
                <c:pt idx="780">
                  <c:v>43133.541666666664</c:v>
                </c:pt>
                <c:pt idx="781">
                  <c:v>43133.583333333336</c:v>
                </c:pt>
                <c:pt idx="782">
                  <c:v>43133.625</c:v>
                </c:pt>
                <c:pt idx="783">
                  <c:v>43133.666666666664</c:v>
                </c:pt>
                <c:pt idx="784">
                  <c:v>43133.708333333336</c:v>
                </c:pt>
                <c:pt idx="785">
                  <c:v>43133.75</c:v>
                </c:pt>
                <c:pt idx="786">
                  <c:v>43133.791666666664</c:v>
                </c:pt>
                <c:pt idx="787">
                  <c:v>43133.833333333336</c:v>
                </c:pt>
                <c:pt idx="788">
                  <c:v>43133.875</c:v>
                </c:pt>
                <c:pt idx="789">
                  <c:v>43133.916666666664</c:v>
                </c:pt>
                <c:pt idx="790">
                  <c:v>43133.958333333336</c:v>
                </c:pt>
                <c:pt idx="791">
                  <c:v>43134</c:v>
                </c:pt>
                <c:pt idx="792">
                  <c:v>43134.041666666664</c:v>
                </c:pt>
                <c:pt idx="793">
                  <c:v>43134.083333333336</c:v>
                </c:pt>
                <c:pt idx="794">
                  <c:v>43134.125</c:v>
                </c:pt>
                <c:pt idx="795">
                  <c:v>43134.166666666664</c:v>
                </c:pt>
                <c:pt idx="796">
                  <c:v>43134.208333333336</c:v>
                </c:pt>
                <c:pt idx="797">
                  <c:v>43134.25</c:v>
                </c:pt>
                <c:pt idx="798">
                  <c:v>43134.291666666664</c:v>
                </c:pt>
                <c:pt idx="799">
                  <c:v>43134.333333333336</c:v>
                </c:pt>
                <c:pt idx="800">
                  <c:v>43134.375</c:v>
                </c:pt>
                <c:pt idx="801">
                  <c:v>43134.416666666664</c:v>
                </c:pt>
                <c:pt idx="802">
                  <c:v>43134.458333333336</c:v>
                </c:pt>
                <c:pt idx="803">
                  <c:v>43134.5</c:v>
                </c:pt>
                <c:pt idx="804">
                  <c:v>43134.541666666664</c:v>
                </c:pt>
                <c:pt idx="805">
                  <c:v>43134.583333333336</c:v>
                </c:pt>
                <c:pt idx="806">
                  <c:v>43134.625</c:v>
                </c:pt>
                <c:pt idx="807">
                  <c:v>43134.666666666664</c:v>
                </c:pt>
                <c:pt idx="808">
                  <c:v>43134.708333333336</c:v>
                </c:pt>
                <c:pt idx="809">
                  <c:v>43134.75</c:v>
                </c:pt>
                <c:pt idx="810">
                  <c:v>43134.791666666664</c:v>
                </c:pt>
                <c:pt idx="811">
                  <c:v>43134.833333333336</c:v>
                </c:pt>
                <c:pt idx="812">
                  <c:v>43134.875</c:v>
                </c:pt>
                <c:pt idx="813">
                  <c:v>43134.916666666664</c:v>
                </c:pt>
                <c:pt idx="814">
                  <c:v>43134.958333333336</c:v>
                </c:pt>
                <c:pt idx="815">
                  <c:v>43135</c:v>
                </c:pt>
                <c:pt idx="816">
                  <c:v>43135.041666666664</c:v>
                </c:pt>
                <c:pt idx="817">
                  <c:v>43135.083333333336</c:v>
                </c:pt>
                <c:pt idx="818">
                  <c:v>43135.125</c:v>
                </c:pt>
                <c:pt idx="819">
                  <c:v>43135.166666666664</c:v>
                </c:pt>
                <c:pt idx="820">
                  <c:v>43135.208333333336</c:v>
                </c:pt>
                <c:pt idx="821">
                  <c:v>43135.25</c:v>
                </c:pt>
                <c:pt idx="822">
                  <c:v>43135.291666666664</c:v>
                </c:pt>
                <c:pt idx="823">
                  <c:v>43135.333333333336</c:v>
                </c:pt>
                <c:pt idx="824">
                  <c:v>43135.375</c:v>
                </c:pt>
                <c:pt idx="825">
                  <c:v>43135.416666666664</c:v>
                </c:pt>
                <c:pt idx="826">
                  <c:v>43135.458333333336</c:v>
                </c:pt>
                <c:pt idx="827">
                  <c:v>43135.5</c:v>
                </c:pt>
                <c:pt idx="828">
                  <c:v>43135.541666666664</c:v>
                </c:pt>
                <c:pt idx="829">
                  <c:v>43135.583333333336</c:v>
                </c:pt>
                <c:pt idx="830">
                  <c:v>43135.625</c:v>
                </c:pt>
                <c:pt idx="831">
                  <c:v>43135.666666666664</c:v>
                </c:pt>
                <c:pt idx="832">
                  <c:v>43135.708333333336</c:v>
                </c:pt>
                <c:pt idx="833">
                  <c:v>43135.75</c:v>
                </c:pt>
                <c:pt idx="834">
                  <c:v>43135.791666666664</c:v>
                </c:pt>
                <c:pt idx="835">
                  <c:v>43135.833333333336</c:v>
                </c:pt>
                <c:pt idx="836">
                  <c:v>43135.875</c:v>
                </c:pt>
                <c:pt idx="837">
                  <c:v>43135.916666666664</c:v>
                </c:pt>
                <c:pt idx="838">
                  <c:v>43135.958333333336</c:v>
                </c:pt>
                <c:pt idx="839">
                  <c:v>43136</c:v>
                </c:pt>
                <c:pt idx="840">
                  <c:v>43136.041666666664</c:v>
                </c:pt>
                <c:pt idx="841">
                  <c:v>43136.083333333336</c:v>
                </c:pt>
                <c:pt idx="842">
                  <c:v>43136.125</c:v>
                </c:pt>
                <c:pt idx="843">
                  <c:v>43136.166666666664</c:v>
                </c:pt>
                <c:pt idx="844">
                  <c:v>43136.208333333336</c:v>
                </c:pt>
                <c:pt idx="845">
                  <c:v>43136.25</c:v>
                </c:pt>
                <c:pt idx="846">
                  <c:v>43136.291666666664</c:v>
                </c:pt>
                <c:pt idx="847">
                  <c:v>43136.333333333336</c:v>
                </c:pt>
                <c:pt idx="848">
                  <c:v>43136.375</c:v>
                </c:pt>
                <c:pt idx="849">
                  <c:v>43136.416666666664</c:v>
                </c:pt>
                <c:pt idx="850">
                  <c:v>43136.458333333336</c:v>
                </c:pt>
                <c:pt idx="851">
                  <c:v>43136.5</c:v>
                </c:pt>
                <c:pt idx="852">
                  <c:v>43136.541666666664</c:v>
                </c:pt>
                <c:pt idx="853">
                  <c:v>43136.583333333336</c:v>
                </c:pt>
                <c:pt idx="854">
                  <c:v>43136.625</c:v>
                </c:pt>
                <c:pt idx="855">
                  <c:v>43136.666666666664</c:v>
                </c:pt>
                <c:pt idx="856">
                  <c:v>43136.708333333336</c:v>
                </c:pt>
                <c:pt idx="857">
                  <c:v>43136.75</c:v>
                </c:pt>
                <c:pt idx="858">
                  <c:v>43136.791666666664</c:v>
                </c:pt>
                <c:pt idx="859">
                  <c:v>43136.833333333336</c:v>
                </c:pt>
                <c:pt idx="860">
                  <c:v>43136.875</c:v>
                </c:pt>
                <c:pt idx="861">
                  <c:v>43136.916666666664</c:v>
                </c:pt>
                <c:pt idx="862">
                  <c:v>43136.958333333336</c:v>
                </c:pt>
                <c:pt idx="863">
                  <c:v>43137</c:v>
                </c:pt>
                <c:pt idx="864">
                  <c:v>43137.041666666664</c:v>
                </c:pt>
                <c:pt idx="865">
                  <c:v>43137.083333333336</c:v>
                </c:pt>
                <c:pt idx="866">
                  <c:v>43137.125</c:v>
                </c:pt>
                <c:pt idx="867">
                  <c:v>43137.166666666664</c:v>
                </c:pt>
                <c:pt idx="868">
                  <c:v>43137.208333333336</c:v>
                </c:pt>
                <c:pt idx="869">
                  <c:v>43137.25</c:v>
                </c:pt>
                <c:pt idx="870">
                  <c:v>43137.291666666664</c:v>
                </c:pt>
                <c:pt idx="871">
                  <c:v>43137.333333333336</c:v>
                </c:pt>
                <c:pt idx="872">
                  <c:v>43137.375</c:v>
                </c:pt>
                <c:pt idx="873">
                  <c:v>43137.416666666664</c:v>
                </c:pt>
                <c:pt idx="874">
                  <c:v>43137.458333333336</c:v>
                </c:pt>
                <c:pt idx="875">
                  <c:v>43137.5</c:v>
                </c:pt>
                <c:pt idx="876">
                  <c:v>43137.541666666664</c:v>
                </c:pt>
                <c:pt idx="877">
                  <c:v>43137.583333333336</c:v>
                </c:pt>
                <c:pt idx="878">
                  <c:v>43137.625</c:v>
                </c:pt>
                <c:pt idx="879">
                  <c:v>43137.666666666664</c:v>
                </c:pt>
                <c:pt idx="880">
                  <c:v>43137.708333333336</c:v>
                </c:pt>
                <c:pt idx="881">
                  <c:v>43137.75</c:v>
                </c:pt>
                <c:pt idx="882">
                  <c:v>43137.791666666664</c:v>
                </c:pt>
                <c:pt idx="883">
                  <c:v>43137.833333333336</c:v>
                </c:pt>
                <c:pt idx="884">
                  <c:v>43137.875</c:v>
                </c:pt>
                <c:pt idx="885">
                  <c:v>43137.916666666664</c:v>
                </c:pt>
                <c:pt idx="886">
                  <c:v>43137.958333333336</c:v>
                </c:pt>
                <c:pt idx="887">
                  <c:v>43138</c:v>
                </c:pt>
                <c:pt idx="888">
                  <c:v>43138.041666666664</c:v>
                </c:pt>
                <c:pt idx="889">
                  <c:v>43138.083333333336</c:v>
                </c:pt>
                <c:pt idx="890">
                  <c:v>43138.125</c:v>
                </c:pt>
                <c:pt idx="891">
                  <c:v>43138.166666666664</c:v>
                </c:pt>
                <c:pt idx="892">
                  <c:v>43138.208333333336</c:v>
                </c:pt>
                <c:pt idx="893">
                  <c:v>43138.25</c:v>
                </c:pt>
                <c:pt idx="894">
                  <c:v>43138.291666666664</c:v>
                </c:pt>
                <c:pt idx="895">
                  <c:v>43138.333333333336</c:v>
                </c:pt>
                <c:pt idx="896">
                  <c:v>43138.375</c:v>
                </c:pt>
                <c:pt idx="897">
                  <c:v>43138.416666666664</c:v>
                </c:pt>
                <c:pt idx="898">
                  <c:v>43138.458333333336</c:v>
                </c:pt>
                <c:pt idx="899">
                  <c:v>43138.5</c:v>
                </c:pt>
                <c:pt idx="900">
                  <c:v>43138.541666666664</c:v>
                </c:pt>
                <c:pt idx="901">
                  <c:v>43138.583333333336</c:v>
                </c:pt>
                <c:pt idx="902">
                  <c:v>43138.625</c:v>
                </c:pt>
                <c:pt idx="903">
                  <c:v>43138.666666666664</c:v>
                </c:pt>
                <c:pt idx="904">
                  <c:v>43138.708333333336</c:v>
                </c:pt>
                <c:pt idx="905">
                  <c:v>43138.75</c:v>
                </c:pt>
                <c:pt idx="906">
                  <c:v>43138.791666666664</c:v>
                </c:pt>
                <c:pt idx="907">
                  <c:v>43138.833333333336</c:v>
                </c:pt>
                <c:pt idx="908">
                  <c:v>43138.875</c:v>
                </c:pt>
                <c:pt idx="909">
                  <c:v>43138.916666666664</c:v>
                </c:pt>
                <c:pt idx="910">
                  <c:v>43138.958333333336</c:v>
                </c:pt>
                <c:pt idx="911">
                  <c:v>43139</c:v>
                </c:pt>
                <c:pt idx="912">
                  <c:v>43139.041666666664</c:v>
                </c:pt>
                <c:pt idx="913">
                  <c:v>43139.083333333336</c:v>
                </c:pt>
                <c:pt idx="914">
                  <c:v>43139.125</c:v>
                </c:pt>
                <c:pt idx="915">
                  <c:v>43139.166666666664</c:v>
                </c:pt>
                <c:pt idx="916">
                  <c:v>43139.208333333336</c:v>
                </c:pt>
                <c:pt idx="917">
                  <c:v>43139.25</c:v>
                </c:pt>
                <c:pt idx="918">
                  <c:v>43139.291666666664</c:v>
                </c:pt>
                <c:pt idx="919">
                  <c:v>43139.333333333336</c:v>
                </c:pt>
                <c:pt idx="920">
                  <c:v>43139.375</c:v>
                </c:pt>
                <c:pt idx="921">
                  <c:v>43139.416666666664</c:v>
                </c:pt>
                <c:pt idx="922">
                  <c:v>43139.458333333336</c:v>
                </c:pt>
                <c:pt idx="923">
                  <c:v>43139.5</c:v>
                </c:pt>
                <c:pt idx="924">
                  <c:v>43139.541666666664</c:v>
                </c:pt>
                <c:pt idx="925">
                  <c:v>43139.583333333336</c:v>
                </c:pt>
                <c:pt idx="926">
                  <c:v>43139.625</c:v>
                </c:pt>
                <c:pt idx="927">
                  <c:v>43139.666666666664</c:v>
                </c:pt>
                <c:pt idx="928">
                  <c:v>43139.708333333336</c:v>
                </c:pt>
                <c:pt idx="929">
                  <c:v>43139.75</c:v>
                </c:pt>
                <c:pt idx="930">
                  <c:v>43139.791666666664</c:v>
                </c:pt>
                <c:pt idx="931">
                  <c:v>43139.833333333336</c:v>
                </c:pt>
                <c:pt idx="932">
                  <c:v>43139.875</c:v>
                </c:pt>
                <c:pt idx="933">
                  <c:v>43139.916666666664</c:v>
                </c:pt>
                <c:pt idx="934">
                  <c:v>43139.958333333336</c:v>
                </c:pt>
                <c:pt idx="935">
                  <c:v>43140</c:v>
                </c:pt>
                <c:pt idx="936">
                  <c:v>43140.041666666664</c:v>
                </c:pt>
                <c:pt idx="937">
                  <c:v>43140.083333333336</c:v>
                </c:pt>
                <c:pt idx="938">
                  <c:v>43140.125</c:v>
                </c:pt>
                <c:pt idx="939">
                  <c:v>43140.166666666664</c:v>
                </c:pt>
                <c:pt idx="940">
                  <c:v>43140.208333333336</c:v>
                </c:pt>
                <c:pt idx="941">
                  <c:v>43140.25</c:v>
                </c:pt>
                <c:pt idx="942">
                  <c:v>43140.291666666664</c:v>
                </c:pt>
                <c:pt idx="943">
                  <c:v>43140.333333333336</c:v>
                </c:pt>
                <c:pt idx="944">
                  <c:v>43140.375</c:v>
                </c:pt>
                <c:pt idx="945">
                  <c:v>43140.416666666664</c:v>
                </c:pt>
                <c:pt idx="946">
                  <c:v>43140.458333333336</c:v>
                </c:pt>
                <c:pt idx="947">
                  <c:v>43140.5</c:v>
                </c:pt>
                <c:pt idx="948">
                  <c:v>43140.541666666664</c:v>
                </c:pt>
                <c:pt idx="949">
                  <c:v>43140.583333333336</c:v>
                </c:pt>
                <c:pt idx="950">
                  <c:v>43140.625</c:v>
                </c:pt>
                <c:pt idx="951">
                  <c:v>43140.666666666664</c:v>
                </c:pt>
                <c:pt idx="952">
                  <c:v>43140.708333333336</c:v>
                </c:pt>
                <c:pt idx="953">
                  <c:v>43140.75</c:v>
                </c:pt>
                <c:pt idx="954">
                  <c:v>43140.791666666664</c:v>
                </c:pt>
                <c:pt idx="955">
                  <c:v>43140.833333333336</c:v>
                </c:pt>
                <c:pt idx="956">
                  <c:v>43140.875</c:v>
                </c:pt>
                <c:pt idx="957">
                  <c:v>43140.916666666664</c:v>
                </c:pt>
                <c:pt idx="958">
                  <c:v>43140.958333333336</c:v>
                </c:pt>
                <c:pt idx="959">
                  <c:v>43141</c:v>
                </c:pt>
                <c:pt idx="960">
                  <c:v>43141.041666666664</c:v>
                </c:pt>
                <c:pt idx="961">
                  <c:v>43141.083333333336</c:v>
                </c:pt>
                <c:pt idx="962">
                  <c:v>43141.125</c:v>
                </c:pt>
                <c:pt idx="963">
                  <c:v>43141.166666666664</c:v>
                </c:pt>
                <c:pt idx="964">
                  <c:v>43141.208333333336</c:v>
                </c:pt>
                <c:pt idx="965">
                  <c:v>43141.25</c:v>
                </c:pt>
                <c:pt idx="966">
                  <c:v>43141.291666666664</c:v>
                </c:pt>
                <c:pt idx="967">
                  <c:v>43141.333333333336</c:v>
                </c:pt>
                <c:pt idx="968">
                  <c:v>43141.375</c:v>
                </c:pt>
                <c:pt idx="969">
                  <c:v>43141.416666666664</c:v>
                </c:pt>
                <c:pt idx="970">
                  <c:v>43141.458333333336</c:v>
                </c:pt>
                <c:pt idx="971">
                  <c:v>43141.5</c:v>
                </c:pt>
                <c:pt idx="972">
                  <c:v>43141.541666666664</c:v>
                </c:pt>
                <c:pt idx="973">
                  <c:v>43141.583333333336</c:v>
                </c:pt>
                <c:pt idx="974">
                  <c:v>43141.625</c:v>
                </c:pt>
                <c:pt idx="975">
                  <c:v>43141.666666666664</c:v>
                </c:pt>
                <c:pt idx="976">
                  <c:v>43141.708333333336</c:v>
                </c:pt>
                <c:pt idx="977">
                  <c:v>43141.75</c:v>
                </c:pt>
                <c:pt idx="978">
                  <c:v>43141.791666666664</c:v>
                </c:pt>
                <c:pt idx="979">
                  <c:v>43141.833333333336</c:v>
                </c:pt>
                <c:pt idx="980">
                  <c:v>43141.875</c:v>
                </c:pt>
                <c:pt idx="981">
                  <c:v>43141.916666666664</c:v>
                </c:pt>
                <c:pt idx="982">
                  <c:v>43141.958333333336</c:v>
                </c:pt>
                <c:pt idx="983">
                  <c:v>43142</c:v>
                </c:pt>
                <c:pt idx="984">
                  <c:v>43142.041666666664</c:v>
                </c:pt>
                <c:pt idx="985">
                  <c:v>43142.083333333336</c:v>
                </c:pt>
                <c:pt idx="986">
                  <c:v>43142.125</c:v>
                </c:pt>
                <c:pt idx="987">
                  <c:v>43142.166666666664</c:v>
                </c:pt>
                <c:pt idx="988">
                  <c:v>43142.208333333336</c:v>
                </c:pt>
                <c:pt idx="989">
                  <c:v>43142.25</c:v>
                </c:pt>
                <c:pt idx="990">
                  <c:v>43142.291666666664</c:v>
                </c:pt>
                <c:pt idx="991">
                  <c:v>43142.333333333336</c:v>
                </c:pt>
                <c:pt idx="992">
                  <c:v>43142.375</c:v>
                </c:pt>
                <c:pt idx="993">
                  <c:v>43142.416666666664</c:v>
                </c:pt>
                <c:pt idx="994">
                  <c:v>43142.458333333336</c:v>
                </c:pt>
                <c:pt idx="995">
                  <c:v>43142.5</c:v>
                </c:pt>
                <c:pt idx="996">
                  <c:v>43142.541666666664</c:v>
                </c:pt>
                <c:pt idx="997">
                  <c:v>43142.583333333336</c:v>
                </c:pt>
                <c:pt idx="998">
                  <c:v>43142.625</c:v>
                </c:pt>
                <c:pt idx="999">
                  <c:v>43142.666666666664</c:v>
                </c:pt>
                <c:pt idx="1000">
                  <c:v>43142.708333333336</c:v>
                </c:pt>
                <c:pt idx="1001">
                  <c:v>43142.75</c:v>
                </c:pt>
                <c:pt idx="1002">
                  <c:v>43142.791666666664</c:v>
                </c:pt>
                <c:pt idx="1003">
                  <c:v>43142.833333333336</c:v>
                </c:pt>
                <c:pt idx="1004">
                  <c:v>43142.875</c:v>
                </c:pt>
                <c:pt idx="1005">
                  <c:v>43142.916666666664</c:v>
                </c:pt>
                <c:pt idx="1006">
                  <c:v>43142.958333333336</c:v>
                </c:pt>
                <c:pt idx="1007">
                  <c:v>43143</c:v>
                </c:pt>
                <c:pt idx="1008">
                  <c:v>43143.041666666664</c:v>
                </c:pt>
                <c:pt idx="1009">
                  <c:v>43143.083333333336</c:v>
                </c:pt>
                <c:pt idx="1010">
                  <c:v>43143.125</c:v>
                </c:pt>
                <c:pt idx="1011">
                  <c:v>43143.166666666664</c:v>
                </c:pt>
                <c:pt idx="1012">
                  <c:v>43143.208333333336</c:v>
                </c:pt>
                <c:pt idx="1013">
                  <c:v>43143.25</c:v>
                </c:pt>
                <c:pt idx="1014">
                  <c:v>43143.291666666664</c:v>
                </c:pt>
                <c:pt idx="1015">
                  <c:v>43143.333333333336</c:v>
                </c:pt>
                <c:pt idx="1016">
                  <c:v>43143.375</c:v>
                </c:pt>
                <c:pt idx="1017">
                  <c:v>43143.416666666664</c:v>
                </c:pt>
                <c:pt idx="1018">
                  <c:v>43143.458333333336</c:v>
                </c:pt>
                <c:pt idx="1019">
                  <c:v>43143.5</c:v>
                </c:pt>
                <c:pt idx="1020">
                  <c:v>43143.541666666664</c:v>
                </c:pt>
                <c:pt idx="1021">
                  <c:v>43143.583333333336</c:v>
                </c:pt>
                <c:pt idx="1022">
                  <c:v>43143.625</c:v>
                </c:pt>
                <c:pt idx="1023">
                  <c:v>43143.666666666664</c:v>
                </c:pt>
                <c:pt idx="1024">
                  <c:v>43143.708333333336</c:v>
                </c:pt>
                <c:pt idx="1025">
                  <c:v>43143.75</c:v>
                </c:pt>
                <c:pt idx="1026">
                  <c:v>43143.791666666664</c:v>
                </c:pt>
                <c:pt idx="1027">
                  <c:v>43143.833333333336</c:v>
                </c:pt>
                <c:pt idx="1028">
                  <c:v>43143.875</c:v>
                </c:pt>
                <c:pt idx="1029">
                  <c:v>43143.916666666664</c:v>
                </c:pt>
                <c:pt idx="1030">
                  <c:v>43143.958333333336</c:v>
                </c:pt>
                <c:pt idx="1031">
                  <c:v>43144</c:v>
                </c:pt>
                <c:pt idx="1032">
                  <c:v>43144.041666666664</c:v>
                </c:pt>
                <c:pt idx="1033">
                  <c:v>43144.083333333336</c:v>
                </c:pt>
                <c:pt idx="1034">
                  <c:v>43144.125</c:v>
                </c:pt>
                <c:pt idx="1035">
                  <c:v>43144.166666666664</c:v>
                </c:pt>
                <c:pt idx="1036">
                  <c:v>43144.208333333336</c:v>
                </c:pt>
                <c:pt idx="1037">
                  <c:v>43144.25</c:v>
                </c:pt>
                <c:pt idx="1038">
                  <c:v>43144.291666666664</c:v>
                </c:pt>
                <c:pt idx="1039">
                  <c:v>43144.333333333336</c:v>
                </c:pt>
                <c:pt idx="1040">
                  <c:v>43144.375</c:v>
                </c:pt>
                <c:pt idx="1041">
                  <c:v>43144.416666666664</c:v>
                </c:pt>
                <c:pt idx="1042">
                  <c:v>43144.458333333336</c:v>
                </c:pt>
                <c:pt idx="1043">
                  <c:v>43144.5</c:v>
                </c:pt>
                <c:pt idx="1044">
                  <c:v>43144.541666666664</c:v>
                </c:pt>
                <c:pt idx="1045">
                  <c:v>43144.583333333336</c:v>
                </c:pt>
                <c:pt idx="1046">
                  <c:v>43144.625</c:v>
                </c:pt>
                <c:pt idx="1047">
                  <c:v>43144.666666666664</c:v>
                </c:pt>
                <c:pt idx="1048">
                  <c:v>43144.708333333336</c:v>
                </c:pt>
                <c:pt idx="1049">
                  <c:v>43144.75</c:v>
                </c:pt>
                <c:pt idx="1050">
                  <c:v>43144.791666666664</c:v>
                </c:pt>
                <c:pt idx="1051">
                  <c:v>43144.833333333336</c:v>
                </c:pt>
                <c:pt idx="1052">
                  <c:v>43144.875</c:v>
                </c:pt>
                <c:pt idx="1053">
                  <c:v>43144.916666666664</c:v>
                </c:pt>
                <c:pt idx="1054">
                  <c:v>43144.958333333336</c:v>
                </c:pt>
                <c:pt idx="1055">
                  <c:v>43145</c:v>
                </c:pt>
                <c:pt idx="1056">
                  <c:v>43145.041666666664</c:v>
                </c:pt>
                <c:pt idx="1057">
                  <c:v>43145.083333333336</c:v>
                </c:pt>
                <c:pt idx="1058">
                  <c:v>43145.125</c:v>
                </c:pt>
                <c:pt idx="1059">
                  <c:v>43145.166666666664</c:v>
                </c:pt>
                <c:pt idx="1060">
                  <c:v>43145.208333333336</c:v>
                </c:pt>
                <c:pt idx="1061">
                  <c:v>43145.25</c:v>
                </c:pt>
                <c:pt idx="1062">
                  <c:v>43145.291666666664</c:v>
                </c:pt>
                <c:pt idx="1063">
                  <c:v>43145.333333333336</c:v>
                </c:pt>
                <c:pt idx="1064">
                  <c:v>43145.375</c:v>
                </c:pt>
                <c:pt idx="1065">
                  <c:v>43145.416666666664</c:v>
                </c:pt>
                <c:pt idx="1066">
                  <c:v>43145.458333333336</c:v>
                </c:pt>
                <c:pt idx="1067">
                  <c:v>43145.5</c:v>
                </c:pt>
                <c:pt idx="1068">
                  <c:v>43145.541666666664</c:v>
                </c:pt>
                <c:pt idx="1069">
                  <c:v>43145.583333333336</c:v>
                </c:pt>
                <c:pt idx="1070">
                  <c:v>43145.625</c:v>
                </c:pt>
                <c:pt idx="1071">
                  <c:v>43145.666666666664</c:v>
                </c:pt>
                <c:pt idx="1072">
                  <c:v>43145.708333333336</c:v>
                </c:pt>
                <c:pt idx="1073">
                  <c:v>43145.75</c:v>
                </c:pt>
                <c:pt idx="1074">
                  <c:v>43145.791666666664</c:v>
                </c:pt>
                <c:pt idx="1075">
                  <c:v>43145.833333333336</c:v>
                </c:pt>
                <c:pt idx="1076">
                  <c:v>43145.875</c:v>
                </c:pt>
                <c:pt idx="1077">
                  <c:v>43145.916666666664</c:v>
                </c:pt>
                <c:pt idx="1078">
                  <c:v>43145.958333333336</c:v>
                </c:pt>
                <c:pt idx="1079">
                  <c:v>43146</c:v>
                </c:pt>
                <c:pt idx="1080">
                  <c:v>43146.041666666664</c:v>
                </c:pt>
                <c:pt idx="1081">
                  <c:v>43146.083333333336</c:v>
                </c:pt>
                <c:pt idx="1082">
                  <c:v>43146.125</c:v>
                </c:pt>
                <c:pt idx="1083">
                  <c:v>43146.166666666664</c:v>
                </c:pt>
                <c:pt idx="1084">
                  <c:v>43146.208333333336</c:v>
                </c:pt>
                <c:pt idx="1085">
                  <c:v>43146.25</c:v>
                </c:pt>
                <c:pt idx="1086">
                  <c:v>43146.291666666664</c:v>
                </c:pt>
                <c:pt idx="1087">
                  <c:v>43146.333333333336</c:v>
                </c:pt>
                <c:pt idx="1088">
                  <c:v>43146.375</c:v>
                </c:pt>
                <c:pt idx="1089">
                  <c:v>43146.416666666664</c:v>
                </c:pt>
                <c:pt idx="1090">
                  <c:v>43146.458333333336</c:v>
                </c:pt>
                <c:pt idx="1091">
                  <c:v>43146.5</c:v>
                </c:pt>
                <c:pt idx="1092">
                  <c:v>43146.541666666664</c:v>
                </c:pt>
                <c:pt idx="1093">
                  <c:v>43146.583333333336</c:v>
                </c:pt>
                <c:pt idx="1094">
                  <c:v>43146.625</c:v>
                </c:pt>
                <c:pt idx="1095">
                  <c:v>43146.666666666664</c:v>
                </c:pt>
                <c:pt idx="1096">
                  <c:v>43146.708333333336</c:v>
                </c:pt>
                <c:pt idx="1097">
                  <c:v>43146.75</c:v>
                </c:pt>
                <c:pt idx="1098">
                  <c:v>43146.791666666664</c:v>
                </c:pt>
                <c:pt idx="1099">
                  <c:v>43146.833333333336</c:v>
                </c:pt>
                <c:pt idx="1100">
                  <c:v>43146.875</c:v>
                </c:pt>
                <c:pt idx="1101">
                  <c:v>43146.916666666664</c:v>
                </c:pt>
                <c:pt idx="1102">
                  <c:v>43146.958333333336</c:v>
                </c:pt>
                <c:pt idx="1103">
                  <c:v>43147</c:v>
                </c:pt>
                <c:pt idx="1104">
                  <c:v>43147.041666666664</c:v>
                </c:pt>
                <c:pt idx="1105">
                  <c:v>43147.083333333336</c:v>
                </c:pt>
                <c:pt idx="1106">
                  <c:v>43147.125</c:v>
                </c:pt>
                <c:pt idx="1107">
                  <c:v>43147.166666666664</c:v>
                </c:pt>
                <c:pt idx="1108">
                  <c:v>43147.208333333336</c:v>
                </c:pt>
                <c:pt idx="1109">
                  <c:v>43147.25</c:v>
                </c:pt>
                <c:pt idx="1110">
                  <c:v>43147.291666666664</c:v>
                </c:pt>
                <c:pt idx="1111">
                  <c:v>43147.333333333336</c:v>
                </c:pt>
                <c:pt idx="1112">
                  <c:v>43147.375</c:v>
                </c:pt>
                <c:pt idx="1113">
                  <c:v>43147.416666666664</c:v>
                </c:pt>
                <c:pt idx="1114">
                  <c:v>43147.458333333336</c:v>
                </c:pt>
                <c:pt idx="1115">
                  <c:v>43147.5</c:v>
                </c:pt>
                <c:pt idx="1116">
                  <c:v>43147.541666666664</c:v>
                </c:pt>
                <c:pt idx="1117">
                  <c:v>43147.583333333336</c:v>
                </c:pt>
                <c:pt idx="1118">
                  <c:v>43147.625</c:v>
                </c:pt>
                <c:pt idx="1119">
                  <c:v>43147.666666666664</c:v>
                </c:pt>
                <c:pt idx="1120">
                  <c:v>43147.708333333336</c:v>
                </c:pt>
                <c:pt idx="1121">
                  <c:v>43147.75</c:v>
                </c:pt>
                <c:pt idx="1122">
                  <c:v>43147.791666666664</c:v>
                </c:pt>
                <c:pt idx="1123">
                  <c:v>43147.833333333336</c:v>
                </c:pt>
                <c:pt idx="1124">
                  <c:v>43147.875</c:v>
                </c:pt>
                <c:pt idx="1125">
                  <c:v>43147.916666666664</c:v>
                </c:pt>
                <c:pt idx="1126">
                  <c:v>43147.958333333336</c:v>
                </c:pt>
                <c:pt idx="1127">
                  <c:v>43148</c:v>
                </c:pt>
                <c:pt idx="1128">
                  <c:v>43148.041666666664</c:v>
                </c:pt>
                <c:pt idx="1129">
                  <c:v>43148.083333333336</c:v>
                </c:pt>
                <c:pt idx="1130">
                  <c:v>43148.125</c:v>
                </c:pt>
                <c:pt idx="1131">
                  <c:v>43148.166666666664</c:v>
                </c:pt>
                <c:pt idx="1132">
                  <c:v>43148.208333333336</c:v>
                </c:pt>
                <c:pt idx="1133">
                  <c:v>43148.25</c:v>
                </c:pt>
                <c:pt idx="1134">
                  <c:v>43148.291666666664</c:v>
                </c:pt>
                <c:pt idx="1135">
                  <c:v>43148.333333333336</c:v>
                </c:pt>
                <c:pt idx="1136">
                  <c:v>43148.375</c:v>
                </c:pt>
                <c:pt idx="1137">
                  <c:v>43148.416666666664</c:v>
                </c:pt>
                <c:pt idx="1138">
                  <c:v>43148.458333333336</c:v>
                </c:pt>
                <c:pt idx="1139">
                  <c:v>43148.5</c:v>
                </c:pt>
                <c:pt idx="1140">
                  <c:v>43148.541666666664</c:v>
                </c:pt>
                <c:pt idx="1141">
                  <c:v>43148.583333333336</c:v>
                </c:pt>
                <c:pt idx="1142">
                  <c:v>43148.625</c:v>
                </c:pt>
                <c:pt idx="1143">
                  <c:v>43148.666666666664</c:v>
                </c:pt>
                <c:pt idx="1144">
                  <c:v>43148.708333333336</c:v>
                </c:pt>
                <c:pt idx="1145">
                  <c:v>43148.75</c:v>
                </c:pt>
                <c:pt idx="1146">
                  <c:v>43148.791666666664</c:v>
                </c:pt>
                <c:pt idx="1147">
                  <c:v>43148.833333333336</c:v>
                </c:pt>
                <c:pt idx="1148">
                  <c:v>43148.875</c:v>
                </c:pt>
                <c:pt idx="1149">
                  <c:v>43148.916666666664</c:v>
                </c:pt>
                <c:pt idx="1150">
                  <c:v>43148.958333333336</c:v>
                </c:pt>
                <c:pt idx="1151">
                  <c:v>43149</c:v>
                </c:pt>
                <c:pt idx="1152">
                  <c:v>43149.041666666664</c:v>
                </c:pt>
                <c:pt idx="1153">
                  <c:v>43149.083333333336</c:v>
                </c:pt>
                <c:pt idx="1154">
                  <c:v>43149.125</c:v>
                </c:pt>
                <c:pt idx="1155">
                  <c:v>43149.166666666664</c:v>
                </c:pt>
                <c:pt idx="1156">
                  <c:v>43149.208333333336</c:v>
                </c:pt>
                <c:pt idx="1157">
                  <c:v>43149.25</c:v>
                </c:pt>
                <c:pt idx="1158">
                  <c:v>43149.291666666664</c:v>
                </c:pt>
                <c:pt idx="1159">
                  <c:v>43149.333333333336</c:v>
                </c:pt>
                <c:pt idx="1160">
                  <c:v>43149.375</c:v>
                </c:pt>
                <c:pt idx="1161">
                  <c:v>43149.416666666664</c:v>
                </c:pt>
                <c:pt idx="1162">
                  <c:v>43149.458333333336</c:v>
                </c:pt>
                <c:pt idx="1163">
                  <c:v>43149.5</c:v>
                </c:pt>
                <c:pt idx="1164">
                  <c:v>43149.541666666664</c:v>
                </c:pt>
                <c:pt idx="1165">
                  <c:v>43149.583333333336</c:v>
                </c:pt>
                <c:pt idx="1166">
                  <c:v>43149.625</c:v>
                </c:pt>
                <c:pt idx="1167">
                  <c:v>43149.666666666664</c:v>
                </c:pt>
                <c:pt idx="1168">
                  <c:v>43149.708333333336</c:v>
                </c:pt>
                <c:pt idx="1169">
                  <c:v>43149.75</c:v>
                </c:pt>
                <c:pt idx="1170">
                  <c:v>43149.791666666664</c:v>
                </c:pt>
                <c:pt idx="1171">
                  <c:v>43149.833333333336</c:v>
                </c:pt>
                <c:pt idx="1172">
                  <c:v>43149.875</c:v>
                </c:pt>
                <c:pt idx="1173">
                  <c:v>43149.916666666664</c:v>
                </c:pt>
                <c:pt idx="1174">
                  <c:v>43149.958333333336</c:v>
                </c:pt>
                <c:pt idx="1175">
                  <c:v>43150</c:v>
                </c:pt>
                <c:pt idx="1176">
                  <c:v>43150.041666666664</c:v>
                </c:pt>
                <c:pt idx="1177">
                  <c:v>43150.083333333336</c:v>
                </c:pt>
                <c:pt idx="1178">
                  <c:v>43150.125</c:v>
                </c:pt>
                <c:pt idx="1179">
                  <c:v>43150.166666666664</c:v>
                </c:pt>
                <c:pt idx="1180">
                  <c:v>43150.208333333336</c:v>
                </c:pt>
                <c:pt idx="1181">
                  <c:v>43150.25</c:v>
                </c:pt>
                <c:pt idx="1182">
                  <c:v>43150.291666666664</c:v>
                </c:pt>
                <c:pt idx="1183">
                  <c:v>43150.333333333336</c:v>
                </c:pt>
                <c:pt idx="1184">
                  <c:v>43150.375</c:v>
                </c:pt>
                <c:pt idx="1185">
                  <c:v>43150.416666666664</c:v>
                </c:pt>
                <c:pt idx="1186">
                  <c:v>43150.458333333336</c:v>
                </c:pt>
                <c:pt idx="1187">
                  <c:v>43150.5</c:v>
                </c:pt>
                <c:pt idx="1188">
                  <c:v>43150.541666666664</c:v>
                </c:pt>
                <c:pt idx="1189">
                  <c:v>43150.583333333336</c:v>
                </c:pt>
                <c:pt idx="1190">
                  <c:v>43150.625</c:v>
                </c:pt>
                <c:pt idx="1191">
                  <c:v>43150.666666666664</c:v>
                </c:pt>
                <c:pt idx="1192">
                  <c:v>43150.708333333336</c:v>
                </c:pt>
                <c:pt idx="1193">
                  <c:v>43150.75</c:v>
                </c:pt>
                <c:pt idx="1194">
                  <c:v>43150.791666666664</c:v>
                </c:pt>
                <c:pt idx="1195">
                  <c:v>43150.833333333336</c:v>
                </c:pt>
                <c:pt idx="1196">
                  <c:v>43150.875</c:v>
                </c:pt>
                <c:pt idx="1197">
                  <c:v>43150.916666666664</c:v>
                </c:pt>
                <c:pt idx="1198">
                  <c:v>43150.958333333336</c:v>
                </c:pt>
                <c:pt idx="1199">
                  <c:v>43151</c:v>
                </c:pt>
                <c:pt idx="1200">
                  <c:v>43151.041666666664</c:v>
                </c:pt>
                <c:pt idx="1201">
                  <c:v>43151.083333333336</c:v>
                </c:pt>
                <c:pt idx="1202">
                  <c:v>43151.125</c:v>
                </c:pt>
                <c:pt idx="1203">
                  <c:v>43151.166666666664</c:v>
                </c:pt>
                <c:pt idx="1204">
                  <c:v>43151.208333333336</c:v>
                </c:pt>
                <c:pt idx="1205">
                  <c:v>43151.25</c:v>
                </c:pt>
                <c:pt idx="1206">
                  <c:v>43151.291666666664</c:v>
                </c:pt>
                <c:pt idx="1207">
                  <c:v>43151.333333333336</c:v>
                </c:pt>
                <c:pt idx="1208">
                  <c:v>43151.375</c:v>
                </c:pt>
                <c:pt idx="1209">
                  <c:v>43151.416666666664</c:v>
                </c:pt>
                <c:pt idx="1210">
                  <c:v>43151.458333333336</c:v>
                </c:pt>
                <c:pt idx="1211">
                  <c:v>43151.5</c:v>
                </c:pt>
                <c:pt idx="1212">
                  <c:v>43151.541666666664</c:v>
                </c:pt>
                <c:pt idx="1213">
                  <c:v>43151.583333333336</c:v>
                </c:pt>
                <c:pt idx="1214">
                  <c:v>43151.625</c:v>
                </c:pt>
                <c:pt idx="1215">
                  <c:v>43151.666666666664</c:v>
                </c:pt>
                <c:pt idx="1216">
                  <c:v>43151.708333333336</c:v>
                </c:pt>
                <c:pt idx="1217">
                  <c:v>43151.75</c:v>
                </c:pt>
                <c:pt idx="1218">
                  <c:v>43151.791666666664</c:v>
                </c:pt>
                <c:pt idx="1219">
                  <c:v>43151.833333333336</c:v>
                </c:pt>
                <c:pt idx="1220">
                  <c:v>43151.875</c:v>
                </c:pt>
                <c:pt idx="1221">
                  <c:v>43151.916666666664</c:v>
                </c:pt>
                <c:pt idx="1222">
                  <c:v>43151.958333333336</c:v>
                </c:pt>
                <c:pt idx="1223">
                  <c:v>43152</c:v>
                </c:pt>
                <c:pt idx="1224">
                  <c:v>43152.041666666664</c:v>
                </c:pt>
                <c:pt idx="1225">
                  <c:v>43152.083333333336</c:v>
                </c:pt>
                <c:pt idx="1226">
                  <c:v>43152.125</c:v>
                </c:pt>
                <c:pt idx="1227">
                  <c:v>43152.166666666664</c:v>
                </c:pt>
                <c:pt idx="1228">
                  <c:v>43152.208333333336</c:v>
                </c:pt>
                <c:pt idx="1229">
                  <c:v>43152.25</c:v>
                </c:pt>
                <c:pt idx="1230">
                  <c:v>43152.291666666664</c:v>
                </c:pt>
                <c:pt idx="1231">
                  <c:v>43152.333333333336</c:v>
                </c:pt>
                <c:pt idx="1232">
                  <c:v>43152.375</c:v>
                </c:pt>
                <c:pt idx="1233">
                  <c:v>43152.416666666664</c:v>
                </c:pt>
                <c:pt idx="1234">
                  <c:v>43152.458333333336</c:v>
                </c:pt>
                <c:pt idx="1235">
                  <c:v>43152.5</c:v>
                </c:pt>
                <c:pt idx="1236">
                  <c:v>43152.541666666664</c:v>
                </c:pt>
                <c:pt idx="1237">
                  <c:v>43152.583333333336</c:v>
                </c:pt>
                <c:pt idx="1238">
                  <c:v>43152.625</c:v>
                </c:pt>
                <c:pt idx="1239">
                  <c:v>43152.666666666664</c:v>
                </c:pt>
                <c:pt idx="1240">
                  <c:v>43152.708333333336</c:v>
                </c:pt>
                <c:pt idx="1241">
                  <c:v>43152.75</c:v>
                </c:pt>
                <c:pt idx="1242">
                  <c:v>43152.791666666664</c:v>
                </c:pt>
                <c:pt idx="1243">
                  <c:v>43152.833333333336</c:v>
                </c:pt>
                <c:pt idx="1244">
                  <c:v>43152.875</c:v>
                </c:pt>
                <c:pt idx="1245">
                  <c:v>43152.916666666664</c:v>
                </c:pt>
                <c:pt idx="1246">
                  <c:v>43152.958333333336</c:v>
                </c:pt>
                <c:pt idx="1247">
                  <c:v>43153</c:v>
                </c:pt>
                <c:pt idx="1248">
                  <c:v>43153.041666666664</c:v>
                </c:pt>
                <c:pt idx="1249">
                  <c:v>43153.083333333336</c:v>
                </c:pt>
                <c:pt idx="1250">
                  <c:v>43153.125</c:v>
                </c:pt>
                <c:pt idx="1251">
                  <c:v>43153.166666666664</c:v>
                </c:pt>
                <c:pt idx="1252">
                  <c:v>43153.208333333336</c:v>
                </c:pt>
                <c:pt idx="1253">
                  <c:v>43153.25</c:v>
                </c:pt>
                <c:pt idx="1254">
                  <c:v>43153.291666666664</c:v>
                </c:pt>
                <c:pt idx="1255">
                  <c:v>43153.333333333336</c:v>
                </c:pt>
                <c:pt idx="1256">
                  <c:v>43153.375</c:v>
                </c:pt>
                <c:pt idx="1257">
                  <c:v>43153.416666666664</c:v>
                </c:pt>
                <c:pt idx="1258">
                  <c:v>43153.458333333336</c:v>
                </c:pt>
                <c:pt idx="1259">
                  <c:v>43153.5</c:v>
                </c:pt>
                <c:pt idx="1260">
                  <c:v>43153.541666666664</c:v>
                </c:pt>
                <c:pt idx="1261">
                  <c:v>43153.583333333336</c:v>
                </c:pt>
                <c:pt idx="1262">
                  <c:v>43153.625</c:v>
                </c:pt>
                <c:pt idx="1263">
                  <c:v>43153.666666666664</c:v>
                </c:pt>
                <c:pt idx="1264">
                  <c:v>43153.708333333336</c:v>
                </c:pt>
                <c:pt idx="1265">
                  <c:v>43153.75</c:v>
                </c:pt>
                <c:pt idx="1266">
                  <c:v>43153.791666666664</c:v>
                </c:pt>
                <c:pt idx="1267">
                  <c:v>43153.833333333336</c:v>
                </c:pt>
                <c:pt idx="1268">
                  <c:v>43153.875</c:v>
                </c:pt>
                <c:pt idx="1269">
                  <c:v>43153.916666666664</c:v>
                </c:pt>
                <c:pt idx="1270">
                  <c:v>43153.958333333336</c:v>
                </c:pt>
                <c:pt idx="1271">
                  <c:v>43154</c:v>
                </c:pt>
                <c:pt idx="1272">
                  <c:v>43154.041666666664</c:v>
                </c:pt>
                <c:pt idx="1273">
                  <c:v>43154.083333333336</c:v>
                </c:pt>
                <c:pt idx="1274">
                  <c:v>43154.125</c:v>
                </c:pt>
                <c:pt idx="1275">
                  <c:v>43154.166666666664</c:v>
                </c:pt>
                <c:pt idx="1276">
                  <c:v>43154.208333333336</c:v>
                </c:pt>
                <c:pt idx="1277">
                  <c:v>43154.25</c:v>
                </c:pt>
                <c:pt idx="1278">
                  <c:v>43154.291666666664</c:v>
                </c:pt>
                <c:pt idx="1279">
                  <c:v>43154.333333333336</c:v>
                </c:pt>
                <c:pt idx="1280">
                  <c:v>43154.375</c:v>
                </c:pt>
                <c:pt idx="1281">
                  <c:v>43154.416666666664</c:v>
                </c:pt>
                <c:pt idx="1282">
                  <c:v>43154.458333333336</c:v>
                </c:pt>
                <c:pt idx="1283">
                  <c:v>43154.5</c:v>
                </c:pt>
                <c:pt idx="1284">
                  <c:v>43154.541666666664</c:v>
                </c:pt>
                <c:pt idx="1285">
                  <c:v>43154.583333333336</c:v>
                </c:pt>
                <c:pt idx="1286">
                  <c:v>43154.625</c:v>
                </c:pt>
                <c:pt idx="1287">
                  <c:v>43154.666666666664</c:v>
                </c:pt>
                <c:pt idx="1288">
                  <c:v>43154.708333333336</c:v>
                </c:pt>
                <c:pt idx="1289">
                  <c:v>43154.75</c:v>
                </c:pt>
                <c:pt idx="1290">
                  <c:v>43154.791666666664</c:v>
                </c:pt>
                <c:pt idx="1291">
                  <c:v>43154.833333333336</c:v>
                </c:pt>
                <c:pt idx="1292">
                  <c:v>43154.875</c:v>
                </c:pt>
                <c:pt idx="1293">
                  <c:v>43154.916666666664</c:v>
                </c:pt>
                <c:pt idx="1294">
                  <c:v>43154.958333333336</c:v>
                </c:pt>
                <c:pt idx="1295">
                  <c:v>43155</c:v>
                </c:pt>
                <c:pt idx="1296">
                  <c:v>43155.041666666664</c:v>
                </c:pt>
                <c:pt idx="1297">
                  <c:v>43155.083333333336</c:v>
                </c:pt>
                <c:pt idx="1298">
                  <c:v>43155.125</c:v>
                </c:pt>
                <c:pt idx="1299">
                  <c:v>43155.166666666664</c:v>
                </c:pt>
                <c:pt idx="1300">
                  <c:v>43155.208333333336</c:v>
                </c:pt>
                <c:pt idx="1301">
                  <c:v>43155.25</c:v>
                </c:pt>
                <c:pt idx="1302">
                  <c:v>43155.291666666664</c:v>
                </c:pt>
                <c:pt idx="1303">
                  <c:v>43155.333333333336</c:v>
                </c:pt>
                <c:pt idx="1304">
                  <c:v>43155.375</c:v>
                </c:pt>
                <c:pt idx="1305">
                  <c:v>43155.416666666664</c:v>
                </c:pt>
                <c:pt idx="1306">
                  <c:v>43155.458333333336</c:v>
                </c:pt>
                <c:pt idx="1307">
                  <c:v>43155.5</c:v>
                </c:pt>
                <c:pt idx="1308">
                  <c:v>43155.541666666664</c:v>
                </c:pt>
                <c:pt idx="1309">
                  <c:v>43155.583333333336</c:v>
                </c:pt>
                <c:pt idx="1310">
                  <c:v>43155.625</c:v>
                </c:pt>
                <c:pt idx="1311">
                  <c:v>43155.666666666664</c:v>
                </c:pt>
                <c:pt idx="1312">
                  <c:v>43155.708333333336</c:v>
                </c:pt>
                <c:pt idx="1313">
                  <c:v>43155.75</c:v>
                </c:pt>
                <c:pt idx="1314">
                  <c:v>43155.791666666664</c:v>
                </c:pt>
                <c:pt idx="1315">
                  <c:v>43155.833333333336</c:v>
                </c:pt>
                <c:pt idx="1316">
                  <c:v>43155.875</c:v>
                </c:pt>
                <c:pt idx="1317">
                  <c:v>43155.916666666664</c:v>
                </c:pt>
                <c:pt idx="1318">
                  <c:v>43155.958333333336</c:v>
                </c:pt>
                <c:pt idx="1319">
                  <c:v>43156</c:v>
                </c:pt>
                <c:pt idx="1320">
                  <c:v>43156.041666666664</c:v>
                </c:pt>
                <c:pt idx="1321">
                  <c:v>43156.083333333336</c:v>
                </c:pt>
                <c:pt idx="1322">
                  <c:v>43156.125</c:v>
                </c:pt>
                <c:pt idx="1323">
                  <c:v>43156.166666666664</c:v>
                </c:pt>
                <c:pt idx="1324">
                  <c:v>43156.208333333336</c:v>
                </c:pt>
                <c:pt idx="1325">
                  <c:v>43156.25</c:v>
                </c:pt>
                <c:pt idx="1326">
                  <c:v>43156.291666666664</c:v>
                </c:pt>
                <c:pt idx="1327">
                  <c:v>43156.333333333336</c:v>
                </c:pt>
                <c:pt idx="1328">
                  <c:v>43156.375</c:v>
                </c:pt>
                <c:pt idx="1329">
                  <c:v>43156.416666666664</c:v>
                </c:pt>
                <c:pt idx="1330">
                  <c:v>43156.458333333336</c:v>
                </c:pt>
                <c:pt idx="1331">
                  <c:v>43156.5</c:v>
                </c:pt>
                <c:pt idx="1332">
                  <c:v>43156.541666666664</c:v>
                </c:pt>
                <c:pt idx="1333">
                  <c:v>43156.583333333336</c:v>
                </c:pt>
                <c:pt idx="1334">
                  <c:v>43156.625</c:v>
                </c:pt>
                <c:pt idx="1335">
                  <c:v>43156.666666666664</c:v>
                </c:pt>
                <c:pt idx="1336">
                  <c:v>43156.708333333336</c:v>
                </c:pt>
                <c:pt idx="1337">
                  <c:v>43156.75</c:v>
                </c:pt>
                <c:pt idx="1338">
                  <c:v>43156.791666666664</c:v>
                </c:pt>
                <c:pt idx="1339">
                  <c:v>43156.833333333336</c:v>
                </c:pt>
                <c:pt idx="1340">
                  <c:v>43156.875</c:v>
                </c:pt>
                <c:pt idx="1341">
                  <c:v>43156.916666666664</c:v>
                </c:pt>
                <c:pt idx="1342">
                  <c:v>43156.958333333336</c:v>
                </c:pt>
                <c:pt idx="1343">
                  <c:v>43157</c:v>
                </c:pt>
                <c:pt idx="1344">
                  <c:v>43157.041666666664</c:v>
                </c:pt>
                <c:pt idx="1345">
                  <c:v>43157.083333333336</c:v>
                </c:pt>
                <c:pt idx="1346">
                  <c:v>43157.125</c:v>
                </c:pt>
                <c:pt idx="1347">
                  <c:v>43157.166666666664</c:v>
                </c:pt>
                <c:pt idx="1348">
                  <c:v>43157.208333333336</c:v>
                </c:pt>
                <c:pt idx="1349">
                  <c:v>43157.25</c:v>
                </c:pt>
                <c:pt idx="1350">
                  <c:v>43157.291666666664</c:v>
                </c:pt>
                <c:pt idx="1351">
                  <c:v>43157.333333333336</c:v>
                </c:pt>
                <c:pt idx="1352">
                  <c:v>43157.375</c:v>
                </c:pt>
                <c:pt idx="1353">
                  <c:v>43157.416666666664</c:v>
                </c:pt>
                <c:pt idx="1354">
                  <c:v>43157.458333333336</c:v>
                </c:pt>
                <c:pt idx="1355">
                  <c:v>43157.5</c:v>
                </c:pt>
                <c:pt idx="1356">
                  <c:v>43157.541666666664</c:v>
                </c:pt>
                <c:pt idx="1357">
                  <c:v>43157.583333333336</c:v>
                </c:pt>
                <c:pt idx="1358">
                  <c:v>43157.625</c:v>
                </c:pt>
                <c:pt idx="1359">
                  <c:v>43157.666666666664</c:v>
                </c:pt>
                <c:pt idx="1360">
                  <c:v>43157.708333333336</c:v>
                </c:pt>
                <c:pt idx="1361">
                  <c:v>43157.75</c:v>
                </c:pt>
                <c:pt idx="1362">
                  <c:v>43157.791666666664</c:v>
                </c:pt>
                <c:pt idx="1363">
                  <c:v>43157.833333333336</c:v>
                </c:pt>
                <c:pt idx="1364">
                  <c:v>43157.875</c:v>
                </c:pt>
                <c:pt idx="1365">
                  <c:v>43157.916666666664</c:v>
                </c:pt>
                <c:pt idx="1366">
                  <c:v>43157.958333333336</c:v>
                </c:pt>
                <c:pt idx="1367">
                  <c:v>43158</c:v>
                </c:pt>
                <c:pt idx="1368">
                  <c:v>43158.041666666664</c:v>
                </c:pt>
                <c:pt idx="1369">
                  <c:v>43158.083333333336</c:v>
                </c:pt>
                <c:pt idx="1370">
                  <c:v>43158.125</c:v>
                </c:pt>
                <c:pt idx="1371">
                  <c:v>43158.166666666664</c:v>
                </c:pt>
                <c:pt idx="1372">
                  <c:v>43158.208333333336</c:v>
                </c:pt>
                <c:pt idx="1373">
                  <c:v>43158.25</c:v>
                </c:pt>
                <c:pt idx="1374">
                  <c:v>43158.291666666664</c:v>
                </c:pt>
                <c:pt idx="1375">
                  <c:v>43158.333333333336</c:v>
                </c:pt>
                <c:pt idx="1376">
                  <c:v>43158.375</c:v>
                </c:pt>
                <c:pt idx="1377">
                  <c:v>43158.416666666664</c:v>
                </c:pt>
                <c:pt idx="1378">
                  <c:v>43158.458333333336</c:v>
                </c:pt>
                <c:pt idx="1379">
                  <c:v>43158.5</c:v>
                </c:pt>
                <c:pt idx="1380">
                  <c:v>43158.541666666664</c:v>
                </c:pt>
                <c:pt idx="1381">
                  <c:v>43158.583333333336</c:v>
                </c:pt>
                <c:pt idx="1382">
                  <c:v>43158.625</c:v>
                </c:pt>
                <c:pt idx="1383">
                  <c:v>43158.666666666664</c:v>
                </c:pt>
                <c:pt idx="1384">
                  <c:v>43158.708333333336</c:v>
                </c:pt>
                <c:pt idx="1385">
                  <c:v>43158.75</c:v>
                </c:pt>
                <c:pt idx="1386">
                  <c:v>43158.791666666664</c:v>
                </c:pt>
                <c:pt idx="1387">
                  <c:v>43158.833333333336</c:v>
                </c:pt>
                <c:pt idx="1388">
                  <c:v>43158.875</c:v>
                </c:pt>
                <c:pt idx="1389">
                  <c:v>43158.916666666664</c:v>
                </c:pt>
                <c:pt idx="1390">
                  <c:v>43158.958333333336</c:v>
                </c:pt>
                <c:pt idx="1391">
                  <c:v>43159</c:v>
                </c:pt>
                <c:pt idx="1392">
                  <c:v>43159.041666666664</c:v>
                </c:pt>
                <c:pt idx="1393">
                  <c:v>43159.083333333336</c:v>
                </c:pt>
                <c:pt idx="1394">
                  <c:v>43159.125</c:v>
                </c:pt>
                <c:pt idx="1395">
                  <c:v>43159.166666666664</c:v>
                </c:pt>
                <c:pt idx="1396">
                  <c:v>43159.208333333336</c:v>
                </c:pt>
                <c:pt idx="1397">
                  <c:v>43159.25</c:v>
                </c:pt>
                <c:pt idx="1398">
                  <c:v>43159.291666666664</c:v>
                </c:pt>
                <c:pt idx="1399">
                  <c:v>43159.333333333336</c:v>
                </c:pt>
                <c:pt idx="1400">
                  <c:v>43159.375</c:v>
                </c:pt>
                <c:pt idx="1401">
                  <c:v>43159.416666666664</c:v>
                </c:pt>
                <c:pt idx="1402">
                  <c:v>43159.458333333336</c:v>
                </c:pt>
                <c:pt idx="1403">
                  <c:v>43159.5</c:v>
                </c:pt>
                <c:pt idx="1404">
                  <c:v>43159.541666666664</c:v>
                </c:pt>
                <c:pt idx="1405">
                  <c:v>43159.583333333336</c:v>
                </c:pt>
                <c:pt idx="1406">
                  <c:v>43159.625</c:v>
                </c:pt>
                <c:pt idx="1407">
                  <c:v>43159.666666666664</c:v>
                </c:pt>
                <c:pt idx="1408">
                  <c:v>43159.708333333336</c:v>
                </c:pt>
                <c:pt idx="1409">
                  <c:v>43159.75</c:v>
                </c:pt>
                <c:pt idx="1410">
                  <c:v>43159.791666666664</c:v>
                </c:pt>
                <c:pt idx="1411">
                  <c:v>43159.833333333336</c:v>
                </c:pt>
                <c:pt idx="1412">
                  <c:v>43159.875</c:v>
                </c:pt>
                <c:pt idx="1413">
                  <c:v>43159.916666666664</c:v>
                </c:pt>
                <c:pt idx="1414">
                  <c:v>43159.958333333336</c:v>
                </c:pt>
                <c:pt idx="1415">
                  <c:v>43160</c:v>
                </c:pt>
                <c:pt idx="1416">
                  <c:v>43160.041666666664</c:v>
                </c:pt>
                <c:pt idx="1417">
                  <c:v>43160.083333333336</c:v>
                </c:pt>
                <c:pt idx="1418">
                  <c:v>43160.125</c:v>
                </c:pt>
                <c:pt idx="1419">
                  <c:v>43160.166666666664</c:v>
                </c:pt>
                <c:pt idx="1420">
                  <c:v>43160.208333333336</c:v>
                </c:pt>
                <c:pt idx="1421">
                  <c:v>43160.25</c:v>
                </c:pt>
                <c:pt idx="1422">
                  <c:v>43160.291666666664</c:v>
                </c:pt>
                <c:pt idx="1423">
                  <c:v>43160.333333333336</c:v>
                </c:pt>
                <c:pt idx="1424">
                  <c:v>43160.375</c:v>
                </c:pt>
                <c:pt idx="1425">
                  <c:v>43160.416666666664</c:v>
                </c:pt>
                <c:pt idx="1426">
                  <c:v>43160.458333333336</c:v>
                </c:pt>
                <c:pt idx="1427">
                  <c:v>43160.5</c:v>
                </c:pt>
                <c:pt idx="1428">
                  <c:v>43160.541666666664</c:v>
                </c:pt>
                <c:pt idx="1429">
                  <c:v>43160.583333333336</c:v>
                </c:pt>
                <c:pt idx="1430">
                  <c:v>43160.625</c:v>
                </c:pt>
                <c:pt idx="1431">
                  <c:v>43160.666666666664</c:v>
                </c:pt>
                <c:pt idx="1432">
                  <c:v>43160.708333333336</c:v>
                </c:pt>
                <c:pt idx="1433">
                  <c:v>43160.75</c:v>
                </c:pt>
                <c:pt idx="1434">
                  <c:v>43160.791666666664</c:v>
                </c:pt>
                <c:pt idx="1435">
                  <c:v>43160.833333333336</c:v>
                </c:pt>
                <c:pt idx="1436">
                  <c:v>43160.875</c:v>
                </c:pt>
                <c:pt idx="1437">
                  <c:v>43160.916666666664</c:v>
                </c:pt>
                <c:pt idx="1438">
                  <c:v>43160.958333333336</c:v>
                </c:pt>
                <c:pt idx="1439">
                  <c:v>43161</c:v>
                </c:pt>
                <c:pt idx="1440">
                  <c:v>43161.041666666664</c:v>
                </c:pt>
                <c:pt idx="1441">
                  <c:v>43161.083333333336</c:v>
                </c:pt>
                <c:pt idx="1442">
                  <c:v>43161.125</c:v>
                </c:pt>
                <c:pt idx="1443">
                  <c:v>43161.166666666664</c:v>
                </c:pt>
                <c:pt idx="1444">
                  <c:v>43161.208333333336</c:v>
                </c:pt>
                <c:pt idx="1445">
                  <c:v>43161.25</c:v>
                </c:pt>
                <c:pt idx="1446">
                  <c:v>43161.291666666664</c:v>
                </c:pt>
                <c:pt idx="1447">
                  <c:v>43161.333333333336</c:v>
                </c:pt>
                <c:pt idx="1448">
                  <c:v>43161.375</c:v>
                </c:pt>
                <c:pt idx="1449">
                  <c:v>43161.416666666664</c:v>
                </c:pt>
                <c:pt idx="1450">
                  <c:v>43161.458333333336</c:v>
                </c:pt>
                <c:pt idx="1451">
                  <c:v>43161.5</c:v>
                </c:pt>
                <c:pt idx="1452">
                  <c:v>43161.541666666664</c:v>
                </c:pt>
                <c:pt idx="1453">
                  <c:v>43161.583333333336</c:v>
                </c:pt>
                <c:pt idx="1454">
                  <c:v>43161.625</c:v>
                </c:pt>
                <c:pt idx="1455">
                  <c:v>43161.666666666664</c:v>
                </c:pt>
                <c:pt idx="1456">
                  <c:v>43161.708333333336</c:v>
                </c:pt>
                <c:pt idx="1457">
                  <c:v>43161.75</c:v>
                </c:pt>
                <c:pt idx="1458">
                  <c:v>43161.791666666664</c:v>
                </c:pt>
                <c:pt idx="1459">
                  <c:v>43161.833333333336</c:v>
                </c:pt>
                <c:pt idx="1460">
                  <c:v>43161.875</c:v>
                </c:pt>
                <c:pt idx="1461">
                  <c:v>43161.916666666664</c:v>
                </c:pt>
                <c:pt idx="1462">
                  <c:v>43161.958333333336</c:v>
                </c:pt>
                <c:pt idx="1463">
                  <c:v>43162</c:v>
                </c:pt>
                <c:pt idx="1464">
                  <c:v>43162.041666666664</c:v>
                </c:pt>
                <c:pt idx="1465">
                  <c:v>43162.083333333336</c:v>
                </c:pt>
                <c:pt idx="1466">
                  <c:v>43162.125</c:v>
                </c:pt>
                <c:pt idx="1467">
                  <c:v>43162.166666666664</c:v>
                </c:pt>
                <c:pt idx="1468">
                  <c:v>43162.208333333336</c:v>
                </c:pt>
                <c:pt idx="1469">
                  <c:v>43162.25</c:v>
                </c:pt>
                <c:pt idx="1470">
                  <c:v>43162.291666666664</c:v>
                </c:pt>
                <c:pt idx="1471">
                  <c:v>43162.333333333336</c:v>
                </c:pt>
                <c:pt idx="1472">
                  <c:v>43162.375</c:v>
                </c:pt>
                <c:pt idx="1473">
                  <c:v>43162.416666666664</c:v>
                </c:pt>
                <c:pt idx="1474">
                  <c:v>43162.458333333336</c:v>
                </c:pt>
                <c:pt idx="1475">
                  <c:v>43162.5</c:v>
                </c:pt>
                <c:pt idx="1476">
                  <c:v>43162.541666666664</c:v>
                </c:pt>
                <c:pt idx="1477">
                  <c:v>43162.583333333336</c:v>
                </c:pt>
                <c:pt idx="1478">
                  <c:v>43162.625</c:v>
                </c:pt>
                <c:pt idx="1479">
                  <c:v>43162.666666666664</c:v>
                </c:pt>
                <c:pt idx="1480">
                  <c:v>43162.708333333336</c:v>
                </c:pt>
                <c:pt idx="1481">
                  <c:v>43162.75</c:v>
                </c:pt>
                <c:pt idx="1482">
                  <c:v>43162.791666666664</c:v>
                </c:pt>
                <c:pt idx="1483">
                  <c:v>43162.833333333336</c:v>
                </c:pt>
                <c:pt idx="1484">
                  <c:v>43162.875</c:v>
                </c:pt>
                <c:pt idx="1485">
                  <c:v>43162.916666666664</c:v>
                </c:pt>
                <c:pt idx="1486">
                  <c:v>43162.958333333336</c:v>
                </c:pt>
                <c:pt idx="1487">
                  <c:v>43163</c:v>
                </c:pt>
                <c:pt idx="1488">
                  <c:v>43163.041666666664</c:v>
                </c:pt>
                <c:pt idx="1489">
                  <c:v>43163.083333333336</c:v>
                </c:pt>
                <c:pt idx="1490">
                  <c:v>43163.125</c:v>
                </c:pt>
                <c:pt idx="1491">
                  <c:v>43163.166666666664</c:v>
                </c:pt>
                <c:pt idx="1492">
                  <c:v>43163.208333333336</c:v>
                </c:pt>
                <c:pt idx="1493">
                  <c:v>43163.25</c:v>
                </c:pt>
                <c:pt idx="1494">
                  <c:v>43163.291666666664</c:v>
                </c:pt>
                <c:pt idx="1495">
                  <c:v>43163.333333333336</c:v>
                </c:pt>
                <c:pt idx="1496">
                  <c:v>43163.375</c:v>
                </c:pt>
                <c:pt idx="1497">
                  <c:v>43163.416666666664</c:v>
                </c:pt>
                <c:pt idx="1498">
                  <c:v>43163.458333333336</c:v>
                </c:pt>
                <c:pt idx="1499">
                  <c:v>43163.5</c:v>
                </c:pt>
                <c:pt idx="1500">
                  <c:v>43163.541666666664</c:v>
                </c:pt>
                <c:pt idx="1501">
                  <c:v>43163.583333333336</c:v>
                </c:pt>
                <c:pt idx="1502">
                  <c:v>43163.625</c:v>
                </c:pt>
                <c:pt idx="1503">
                  <c:v>43163.666666666664</c:v>
                </c:pt>
                <c:pt idx="1504">
                  <c:v>43163.708333333336</c:v>
                </c:pt>
                <c:pt idx="1505">
                  <c:v>43163.75</c:v>
                </c:pt>
                <c:pt idx="1506">
                  <c:v>43163.791666666664</c:v>
                </c:pt>
                <c:pt idx="1507">
                  <c:v>43163.833333333336</c:v>
                </c:pt>
                <c:pt idx="1508">
                  <c:v>43163.875</c:v>
                </c:pt>
                <c:pt idx="1509">
                  <c:v>43163.916666666664</c:v>
                </c:pt>
                <c:pt idx="1510">
                  <c:v>43163.958333333336</c:v>
                </c:pt>
                <c:pt idx="1511">
                  <c:v>43164</c:v>
                </c:pt>
                <c:pt idx="1512">
                  <c:v>43164.041666666664</c:v>
                </c:pt>
                <c:pt idx="1513">
                  <c:v>43164.083333333336</c:v>
                </c:pt>
                <c:pt idx="1514">
                  <c:v>43164.125</c:v>
                </c:pt>
                <c:pt idx="1515">
                  <c:v>43164.166666666664</c:v>
                </c:pt>
                <c:pt idx="1516">
                  <c:v>43164.208333333336</c:v>
                </c:pt>
                <c:pt idx="1517">
                  <c:v>43164.25</c:v>
                </c:pt>
                <c:pt idx="1518">
                  <c:v>43164.291666666664</c:v>
                </c:pt>
                <c:pt idx="1519">
                  <c:v>43164.333333333336</c:v>
                </c:pt>
                <c:pt idx="1520">
                  <c:v>43164.375</c:v>
                </c:pt>
                <c:pt idx="1521">
                  <c:v>43164.416666666664</c:v>
                </c:pt>
                <c:pt idx="1522">
                  <c:v>43164.458333333336</c:v>
                </c:pt>
                <c:pt idx="1523">
                  <c:v>43164.5</c:v>
                </c:pt>
                <c:pt idx="1524">
                  <c:v>43164.541666666664</c:v>
                </c:pt>
                <c:pt idx="1525">
                  <c:v>43164.583333333336</c:v>
                </c:pt>
                <c:pt idx="1526">
                  <c:v>43164.625</c:v>
                </c:pt>
                <c:pt idx="1527">
                  <c:v>43164.666666666664</c:v>
                </c:pt>
                <c:pt idx="1528">
                  <c:v>43164.708333333336</c:v>
                </c:pt>
                <c:pt idx="1529">
                  <c:v>43164.75</c:v>
                </c:pt>
                <c:pt idx="1530">
                  <c:v>43164.791666666664</c:v>
                </c:pt>
                <c:pt idx="1531">
                  <c:v>43164.833333333336</c:v>
                </c:pt>
                <c:pt idx="1532">
                  <c:v>43164.875</c:v>
                </c:pt>
                <c:pt idx="1533">
                  <c:v>43164.916666666664</c:v>
                </c:pt>
                <c:pt idx="1534">
                  <c:v>43164.958333333336</c:v>
                </c:pt>
                <c:pt idx="1535">
                  <c:v>43165</c:v>
                </c:pt>
                <c:pt idx="1536">
                  <c:v>43165.041666666664</c:v>
                </c:pt>
                <c:pt idx="1537">
                  <c:v>43165.083333333336</c:v>
                </c:pt>
                <c:pt idx="1538">
                  <c:v>43165.125</c:v>
                </c:pt>
                <c:pt idx="1539">
                  <c:v>43165.166666666664</c:v>
                </c:pt>
                <c:pt idx="1540">
                  <c:v>43165.208333333336</c:v>
                </c:pt>
                <c:pt idx="1541">
                  <c:v>43165.25</c:v>
                </c:pt>
                <c:pt idx="1542">
                  <c:v>43165.291666666664</c:v>
                </c:pt>
                <c:pt idx="1543">
                  <c:v>43165.333333333336</c:v>
                </c:pt>
                <c:pt idx="1544">
                  <c:v>43165.375</c:v>
                </c:pt>
                <c:pt idx="1545">
                  <c:v>43165.416666666664</c:v>
                </c:pt>
                <c:pt idx="1546">
                  <c:v>43165.458333333336</c:v>
                </c:pt>
                <c:pt idx="1547">
                  <c:v>43165.5</c:v>
                </c:pt>
                <c:pt idx="1548">
                  <c:v>43165.541666666664</c:v>
                </c:pt>
                <c:pt idx="1549">
                  <c:v>43165.583333333336</c:v>
                </c:pt>
                <c:pt idx="1550">
                  <c:v>43165.625</c:v>
                </c:pt>
                <c:pt idx="1551">
                  <c:v>43165.666666666664</c:v>
                </c:pt>
                <c:pt idx="1552">
                  <c:v>43165.708333333336</c:v>
                </c:pt>
                <c:pt idx="1553">
                  <c:v>43165.75</c:v>
                </c:pt>
                <c:pt idx="1554">
                  <c:v>43165.791666666664</c:v>
                </c:pt>
                <c:pt idx="1555">
                  <c:v>43165.833333333336</c:v>
                </c:pt>
                <c:pt idx="1556">
                  <c:v>43165.875</c:v>
                </c:pt>
                <c:pt idx="1557">
                  <c:v>43165.916666666664</c:v>
                </c:pt>
                <c:pt idx="1558">
                  <c:v>43165.958333333336</c:v>
                </c:pt>
                <c:pt idx="1559">
                  <c:v>43166</c:v>
                </c:pt>
                <c:pt idx="1560">
                  <c:v>43166.041666666664</c:v>
                </c:pt>
                <c:pt idx="1561">
                  <c:v>43166.083333333336</c:v>
                </c:pt>
                <c:pt idx="1562">
                  <c:v>43166.125</c:v>
                </c:pt>
                <c:pt idx="1563">
                  <c:v>43166.166666666664</c:v>
                </c:pt>
                <c:pt idx="1564">
                  <c:v>43166.208333333336</c:v>
                </c:pt>
                <c:pt idx="1565">
                  <c:v>43166.25</c:v>
                </c:pt>
                <c:pt idx="1566">
                  <c:v>43166.291666666664</c:v>
                </c:pt>
                <c:pt idx="1567">
                  <c:v>43166.333333333336</c:v>
                </c:pt>
                <c:pt idx="1568">
                  <c:v>43166.375</c:v>
                </c:pt>
                <c:pt idx="1569">
                  <c:v>43166.416666666664</c:v>
                </c:pt>
                <c:pt idx="1570">
                  <c:v>43166.458333333336</c:v>
                </c:pt>
                <c:pt idx="1571">
                  <c:v>43166.5</c:v>
                </c:pt>
                <c:pt idx="1572">
                  <c:v>43166.541666666664</c:v>
                </c:pt>
                <c:pt idx="1573">
                  <c:v>43166.583333333336</c:v>
                </c:pt>
                <c:pt idx="1574">
                  <c:v>43166.625</c:v>
                </c:pt>
                <c:pt idx="1575">
                  <c:v>43166.666666666664</c:v>
                </c:pt>
                <c:pt idx="1576">
                  <c:v>43166.708333333336</c:v>
                </c:pt>
                <c:pt idx="1577">
                  <c:v>43166.75</c:v>
                </c:pt>
                <c:pt idx="1578">
                  <c:v>43166.791666666664</c:v>
                </c:pt>
                <c:pt idx="1579">
                  <c:v>43166.833333333336</c:v>
                </c:pt>
                <c:pt idx="1580">
                  <c:v>43166.875</c:v>
                </c:pt>
                <c:pt idx="1581">
                  <c:v>43166.916666666664</c:v>
                </c:pt>
                <c:pt idx="1582">
                  <c:v>43166.958333333336</c:v>
                </c:pt>
                <c:pt idx="1583">
                  <c:v>43167</c:v>
                </c:pt>
                <c:pt idx="1584">
                  <c:v>43167.041666666664</c:v>
                </c:pt>
                <c:pt idx="1585">
                  <c:v>43167.083333333336</c:v>
                </c:pt>
                <c:pt idx="1586">
                  <c:v>43167.125</c:v>
                </c:pt>
                <c:pt idx="1587">
                  <c:v>43167.166666666664</c:v>
                </c:pt>
                <c:pt idx="1588">
                  <c:v>43167.208333333336</c:v>
                </c:pt>
                <c:pt idx="1589">
                  <c:v>43167.25</c:v>
                </c:pt>
                <c:pt idx="1590">
                  <c:v>43167.291666666664</c:v>
                </c:pt>
                <c:pt idx="1591">
                  <c:v>43167.333333333336</c:v>
                </c:pt>
                <c:pt idx="1592">
                  <c:v>43167.375</c:v>
                </c:pt>
                <c:pt idx="1593">
                  <c:v>43167.416666666664</c:v>
                </c:pt>
                <c:pt idx="1594">
                  <c:v>43167.458333333336</c:v>
                </c:pt>
                <c:pt idx="1595">
                  <c:v>43167.5</c:v>
                </c:pt>
                <c:pt idx="1596">
                  <c:v>43167.541666666664</c:v>
                </c:pt>
                <c:pt idx="1597">
                  <c:v>43167.583333333336</c:v>
                </c:pt>
                <c:pt idx="1598">
                  <c:v>43167.625</c:v>
                </c:pt>
                <c:pt idx="1599">
                  <c:v>43167.666666666664</c:v>
                </c:pt>
                <c:pt idx="1600">
                  <c:v>43167.708333333336</c:v>
                </c:pt>
                <c:pt idx="1601">
                  <c:v>43167.75</c:v>
                </c:pt>
                <c:pt idx="1602">
                  <c:v>43167.791666666664</c:v>
                </c:pt>
                <c:pt idx="1603">
                  <c:v>43167.833333333336</c:v>
                </c:pt>
                <c:pt idx="1604">
                  <c:v>43167.875</c:v>
                </c:pt>
                <c:pt idx="1605">
                  <c:v>43167.916666666664</c:v>
                </c:pt>
                <c:pt idx="1606">
                  <c:v>43167.958333333336</c:v>
                </c:pt>
                <c:pt idx="1607">
                  <c:v>43168</c:v>
                </c:pt>
                <c:pt idx="1608">
                  <c:v>43168.041666666664</c:v>
                </c:pt>
                <c:pt idx="1609">
                  <c:v>43168.083333333336</c:v>
                </c:pt>
                <c:pt idx="1610">
                  <c:v>43168.125</c:v>
                </c:pt>
                <c:pt idx="1611">
                  <c:v>43168.166666666664</c:v>
                </c:pt>
                <c:pt idx="1612">
                  <c:v>43168.208333333336</c:v>
                </c:pt>
                <c:pt idx="1613">
                  <c:v>43168.25</c:v>
                </c:pt>
                <c:pt idx="1614">
                  <c:v>43168.291666666664</c:v>
                </c:pt>
                <c:pt idx="1615">
                  <c:v>43168.333333333336</c:v>
                </c:pt>
                <c:pt idx="1616">
                  <c:v>43168.375</c:v>
                </c:pt>
                <c:pt idx="1617">
                  <c:v>43168.416666666664</c:v>
                </c:pt>
                <c:pt idx="1618">
                  <c:v>43168.458333333336</c:v>
                </c:pt>
                <c:pt idx="1619">
                  <c:v>43168.5</c:v>
                </c:pt>
                <c:pt idx="1620">
                  <c:v>43168.541666666664</c:v>
                </c:pt>
                <c:pt idx="1621">
                  <c:v>43168.583333333336</c:v>
                </c:pt>
                <c:pt idx="1622">
                  <c:v>43168.625</c:v>
                </c:pt>
                <c:pt idx="1623">
                  <c:v>43168.666666666664</c:v>
                </c:pt>
                <c:pt idx="1624">
                  <c:v>43168.708333333336</c:v>
                </c:pt>
                <c:pt idx="1625">
                  <c:v>43168.75</c:v>
                </c:pt>
                <c:pt idx="1626">
                  <c:v>43168.791666666664</c:v>
                </c:pt>
                <c:pt idx="1627">
                  <c:v>43168.833333333336</c:v>
                </c:pt>
                <c:pt idx="1628">
                  <c:v>43168.875</c:v>
                </c:pt>
                <c:pt idx="1629">
                  <c:v>43168.916666666664</c:v>
                </c:pt>
                <c:pt idx="1630">
                  <c:v>43168.958333333336</c:v>
                </c:pt>
                <c:pt idx="1631">
                  <c:v>43169</c:v>
                </c:pt>
                <c:pt idx="1632">
                  <c:v>43169.041666666664</c:v>
                </c:pt>
                <c:pt idx="1633">
                  <c:v>43169.083333333336</c:v>
                </c:pt>
                <c:pt idx="1634">
                  <c:v>43169.125</c:v>
                </c:pt>
                <c:pt idx="1635">
                  <c:v>43169.166666666664</c:v>
                </c:pt>
                <c:pt idx="1636">
                  <c:v>43169.208333333336</c:v>
                </c:pt>
                <c:pt idx="1637">
                  <c:v>43169.25</c:v>
                </c:pt>
                <c:pt idx="1638">
                  <c:v>43169.291666666664</c:v>
                </c:pt>
                <c:pt idx="1639">
                  <c:v>43169.333333333336</c:v>
                </c:pt>
                <c:pt idx="1640">
                  <c:v>43169.375</c:v>
                </c:pt>
                <c:pt idx="1641">
                  <c:v>43169.416666666664</c:v>
                </c:pt>
                <c:pt idx="1642">
                  <c:v>43169.458333333336</c:v>
                </c:pt>
                <c:pt idx="1643">
                  <c:v>43169.5</c:v>
                </c:pt>
                <c:pt idx="1644">
                  <c:v>43169.541666666664</c:v>
                </c:pt>
                <c:pt idx="1645">
                  <c:v>43169.583333333336</c:v>
                </c:pt>
                <c:pt idx="1646">
                  <c:v>43169.625</c:v>
                </c:pt>
                <c:pt idx="1647">
                  <c:v>43169.666666666664</c:v>
                </c:pt>
                <c:pt idx="1648">
                  <c:v>43169.708333333336</c:v>
                </c:pt>
                <c:pt idx="1649">
                  <c:v>43169.75</c:v>
                </c:pt>
                <c:pt idx="1650">
                  <c:v>43169.791666666664</c:v>
                </c:pt>
                <c:pt idx="1651">
                  <c:v>43169.833333333336</c:v>
                </c:pt>
                <c:pt idx="1652">
                  <c:v>43169.875</c:v>
                </c:pt>
                <c:pt idx="1653">
                  <c:v>43169.916666666664</c:v>
                </c:pt>
                <c:pt idx="1654">
                  <c:v>43169.958333333336</c:v>
                </c:pt>
                <c:pt idx="1655">
                  <c:v>43170</c:v>
                </c:pt>
                <c:pt idx="1656">
                  <c:v>43170.041666666664</c:v>
                </c:pt>
                <c:pt idx="1657">
                  <c:v>43170.083333333336</c:v>
                </c:pt>
                <c:pt idx="1658">
                  <c:v>43170.125</c:v>
                </c:pt>
                <c:pt idx="1659">
                  <c:v>43170.166666666664</c:v>
                </c:pt>
                <c:pt idx="1660">
                  <c:v>43170.208333333336</c:v>
                </c:pt>
                <c:pt idx="1661">
                  <c:v>43170.25</c:v>
                </c:pt>
                <c:pt idx="1662">
                  <c:v>43170.291666666664</c:v>
                </c:pt>
                <c:pt idx="1663">
                  <c:v>43170.333333333336</c:v>
                </c:pt>
                <c:pt idx="1664">
                  <c:v>43170.375</c:v>
                </c:pt>
                <c:pt idx="1665">
                  <c:v>43170.416666666664</c:v>
                </c:pt>
                <c:pt idx="1666">
                  <c:v>43170.458333333336</c:v>
                </c:pt>
                <c:pt idx="1667">
                  <c:v>43170.5</c:v>
                </c:pt>
                <c:pt idx="1668">
                  <c:v>43170.541666666664</c:v>
                </c:pt>
                <c:pt idx="1669">
                  <c:v>43170.583333333336</c:v>
                </c:pt>
                <c:pt idx="1670">
                  <c:v>43170.625</c:v>
                </c:pt>
                <c:pt idx="1671">
                  <c:v>43170.666666666664</c:v>
                </c:pt>
                <c:pt idx="1672">
                  <c:v>43170.708333333336</c:v>
                </c:pt>
                <c:pt idx="1673">
                  <c:v>43170.75</c:v>
                </c:pt>
                <c:pt idx="1674">
                  <c:v>43170.791666666664</c:v>
                </c:pt>
                <c:pt idx="1675">
                  <c:v>43170.833333333336</c:v>
                </c:pt>
                <c:pt idx="1676">
                  <c:v>43170.875</c:v>
                </c:pt>
                <c:pt idx="1677">
                  <c:v>43170.916666666664</c:v>
                </c:pt>
                <c:pt idx="1678">
                  <c:v>43170.958333333336</c:v>
                </c:pt>
                <c:pt idx="1679">
                  <c:v>43171</c:v>
                </c:pt>
                <c:pt idx="1680">
                  <c:v>43171.041666666664</c:v>
                </c:pt>
                <c:pt idx="1681">
                  <c:v>43171.083333333336</c:v>
                </c:pt>
                <c:pt idx="1682">
                  <c:v>43171.125</c:v>
                </c:pt>
                <c:pt idx="1683">
                  <c:v>43171.166666666664</c:v>
                </c:pt>
                <c:pt idx="1684">
                  <c:v>43171.208333333336</c:v>
                </c:pt>
                <c:pt idx="1685">
                  <c:v>43171.25</c:v>
                </c:pt>
                <c:pt idx="1686">
                  <c:v>43171.291666666664</c:v>
                </c:pt>
                <c:pt idx="1687">
                  <c:v>43171.333333333336</c:v>
                </c:pt>
                <c:pt idx="1688">
                  <c:v>43171.375</c:v>
                </c:pt>
                <c:pt idx="1689">
                  <c:v>43171.416666666664</c:v>
                </c:pt>
                <c:pt idx="1690">
                  <c:v>43171.458333333336</c:v>
                </c:pt>
                <c:pt idx="1691">
                  <c:v>43171.5</c:v>
                </c:pt>
                <c:pt idx="1692">
                  <c:v>43171.541666666664</c:v>
                </c:pt>
                <c:pt idx="1693">
                  <c:v>43171.583333333336</c:v>
                </c:pt>
                <c:pt idx="1694">
                  <c:v>43171.625</c:v>
                </c:pt>
                <c:pt idx="1695">
                  <c:v>43171.666666666664</c:v>
                </c:pt>
                <c:pt idx="1696">
                  <c:v>43171.708333333336</c:v>
                </c:pt>
                <c:pt idx="1697">
                  <c:v>43171.75</c:v>
                </c:pt>
                <c:pt idx="1698">
                  <c:v>43171.791666666664</c:v>
                </c:pt>
                <c:pt idx="1699">
                  <c:v>43171.833333333336</c:v>
                </c:pt>
                <c:pt idx="1700">
                  <c:v>43171.875</c:v>
                </c:pt>
                <c:pt idx="1701">
                  <c:v>43171.916666666664</c:v>
                </c:pt>
                <c:pt idx="1702">
                  <c:v>43171.958333333336</c:v>
                </c:pt>
                <c:pt idx="1703">
                  <c:v>43172</c:v>
                </c:pt>
                <c:pt idx="1704">
                  <c:v>43172.041666666664</c:v>
                </c:pt>
                <c:pt idx="1705">
                  <c:v>43172.083333333336</c:v>
                </c:pt>
                <c:pt idx="1706">
                  <c:v>43172.125</c:v>
                </c:pt>
                <c:pt idx="1707">
                  <c:v>43172.166666666664</c:v>
                </c:pt>
                <c:pt idx="1708">
                  <c:v>43172.208333333336</c:v>
                </c:pt>
                <c:pt idx="1709">
                  <c:v>43172.25</c:v>
                </c:pt>
                <c:pt idx="1710">
                  <c:v>43172.291666666664</c:v>
                </c:pt>
                <c:pt idx="1711">
                  <c:v>43172.333333333336</c:v>
                </c:pt>
                <c:pt idx="1712">
                  <c:v>43172.375</c:v>
                </c:pt>
                <c:pt idx="1713">
                  <c:v>43172.416666666664</c:v>
                </c:pt>
                <c:pt idx="1714">
                  <c:v>43172.458333333336</c:v>
                </c:pt>
                <c:pt idx="1715">
                  <c:v>43172.5</c:v>
                </c:pt>
                <c:pt idx="1716">
                  <c:v>43172.541666666664</c:v>
                </c:pt>
                <c:pt idx="1717">
                  <c:v>43172.583333333336</c:v>
                </c:pt>
                <c:pt idx="1718">
                  <c:v>43172.625</c:v>
                </c:pt>
                <c:pt idx="1719">
                  <c:v>43172.666666666664</c:v>
                </c:pt>
                <c:pt idx="1720">
                  <c:v>43172.708333333336</c:v>
                </c:pt>
                <c:pt idx="1721">
                  <c:v>43172.75</c:v>
                </c:pt>
                <c:pt idx="1722">
                  <c:v>43172.791666666664</c:v>
                </c:pt>
                <c:pt idx="1723">
                  <c:v>43172.833333333336</c:v>
                </c:pt>
                <c:pt idx="1724">
                  <c:v>43172.875</c:v>
                </c:pt>
                <c:pt idx="1725">
                  <c:v>43172.916666666664</c:v>
                </c:pt>
                <c:pt idx="1726">
                  <c:v>43172.958333333336</c:v>
                </c:pt>
                <c:pt idx="1727">
                  <c:v>43173</c:v>
                </c:pt>
                <c:pt idx="1728">
                  <c:v>43173.041666666664</c:v>
                </c:pt>
                <c:pt idx="1729">
                  <c:v>43173.083333333336</c:v>
                </c:pt>
                <c:pt idx="1730">
                  <c:v>43173.125</c:v>
                </c:pt>
                <c:pt idx="1731">
                  <c:v>43173.166666666664</c:v>
                </c:pt>
                <c:pt idx="1732">
                  <c:v>43173.208333333336</c:v>
                </c:pt>
                <c:pt idx="1733">
                  <c:v>43173.25</c:v>
                </c:pt>
                <c:pt idx="1734">
                  <c:v>43173.291666666664</c:v>
                </c:pt>
                <c:pt idx="1735">
                  <c:v>43173.333333333336</c:v>
                </c:pt>
                <c:pt idx="1736">
                  <c:v>43173.375</c:v>
                </c:pt>
                <c:pt idx="1737">
                  <c:v>43173.416666666664</c:v>
                </c:pt>
                <c:pt idx="1738">
                  <c:v>43173.458333333336</c:v>
                </c:pt>
                <c:pt idx="1739">
                  <c:v>43173.5</c:v>
                </c:pt>
                <c:pt idx="1740">
                  <c:v>43173.541666666664</c:v>
                </c:pt>
                <c:pt idx="1741">
                  <c:v>43173.583333333336</c:v>
                </c:pt>
                <c:pt idx="1742">
                  <c:v>43173.625</c:v>
                </c:pt>
                <c:pt idx="1743">
                  <c:v>43173.666666666664</c:v>
                </c:pt>
                <c:pt idx="1744">
                  <c:v>43173.708333333336</c:v>
                </c:pt>
                <c:pt idx="1745">
                  <c:v>43173.75</c:v>
                </c:pt>
                <c:pt idx="1746">
                  <c:v>43173.791666666664</c:v>
                </c:pt>
                <c:pt idx="1747">
                  <c:v>43173.833333333336</c:v>
                </c:pt>
                <c:pt idx="1748">
                  <c:v>43173.875</c:v>
                </c:pt>
                <c:pt idx="1749">
                  <c:v>43173.916666666664</c:v>
                </c:pt>
                <c:pt idx="1750">
                  <c:v>43173.958333333336</c:v>
                </c:pt>
                <c:pt idx="1751">
                  <c:v>43174</c:v>
                </c:pt>
                <c:pt idx="1752">
                  <c:v>43174.041666666664</c:v>
                </c:pt>
                <c:pt idx="1753">
                  <c:v>43174.083333333336</c:v>
                </c:pt>
                <c:pt idx="1754">
                  <c:v>43174.125</c:v>
                </c:pt>
                <c:pt idx="1755">
                  <c:v>43174.166666666664</c:v>
                </c:pt>
                <c:pt idx="1756">
                  <c:v>43174.208333333336</c:v>
                </c:pt>
                <c:pt idx="1757">
                  <c:v>43174.25</c:v>
                </c:pt>
                <c:pt idx="1758">
                  <c:v>43174.291666666664</c:v>
                </c:pt>
                <c:pt idx="1759">
                  <c:v>43174.333333333336</c:v>
                </c:pt>
                <c:pt idx="1760">
                  <c:v>43174.375</c:v>
                </c:pt>
                <c:pt idx="1761">
                  <c:v>43174.416666666664</c:v>
                </c:pt>
                <c:pt idx="1762">
                  <c:v>43174.458333333336</c:v>
                </c:pt>
                <c:pt idx="1763">
                  <c:v>43174.5</c:v>
                </c:pt>
                <c:pt idx="1764">
                  <c:v>43174.541666666664</c:v>
                </c:pt>
                <c:pt idx="1765">
                  <c:v>43174.583333333336</c:v>
                </c:pt>
                <c:pt idx="1766">
                  <c:v>43174.625</c:v>
                </c:pt>
                <c:pt idx="1767">
                  <c:v>43174.666666666664</c:v>
                </c:pt>
                <c:pt idx="1768">
                  <c:v>43174.708333333336</c:v>
                </c:pt>
                <c:pt idx="1769">
                  <c:v>43174.75</c:v>
                </c:pt>
                <c:pt idx="1770">
                  <c:v>43174.791666666664</c:v>
                </c:pt>
                <c:pt idx="1771">
                  <c:v>43174.833333333336</c:v>
                </c:pt>
                <c:pt idx="1772">
                  <c:v>43174.875</c:v>
                </c:pt>
                <c:pt idx="1773">
                  <c:v>43174.916666666664</c:v>
                </c:pt>
                <c:pt idx="1774">
                  <c:v>43174.958333333336</c:v>
                </c:pt>
                <c:pt idx="1775">
                  <c:v>43175</c:v>
                </c:pt>
                <c:pt idx="1776">
                  <c:v>43175.041666666664</c:v>
                </c:pt>
                <c:pt idx="1777">
                  <c:v>43175.083333333336</c:v>
                </c:pt>
                <c:pt idx="1778">
                  <c:v>43175.125</c:v>
                </c:pt>
                <c:pt idx="1779">
                  <c:v>43175.166666666664</c:v>
                </c:pt>
                <c:pt idx="1780">
                  <c:v>43175.208333333336</c:v>
                </c:pt>
                <c:pt idx="1781">
                  <c:v>43175.25</c:v>
                </c:pt>
                <c:pt idx="1782">
                  <c:v>43175.291666666664</c:v>
                </c:pt>
                <c:pt idx="1783">
                  <c:v>43175.333333333336</c:v>
                </c:pt>
                <c:pt idx="1784">
                  <c:v>43175.375</c:v>
                </c:pt>
                <c:pt idx="1785">
                  <c:v>43175.416666666664</c:v>
                </c:pt>
                <c:pt idx="1786">
                  <c:v>43175.458333333336</c:v>
                </c:pt>
                <c:pt idx="1787">
                  <c:v>43175.5</c:v>
                </c:pt>
                <c:pt idx="1788">
                  <c:v>43175.541666666664</c:v>
                </c:pt>
                <c:pt idx="1789">
                  <c:v>43175.583333333336</c:v>
                </c:pt>
                <c:pt idx="1790">
                  <c:v>43175.625</c:v>
                </c:pt>
                <c:pt idx="1791">
                  <c:v>43175.666666666664</c:v>
                </c:pt>
                <c:pt idx="1792">
                  <c:v>43175.708333333336</c:v>
                </c:pt>
                <c:pt idx="1793">
                  <c:v>43175.75</c:v>
                </c:pt>
                <c:pt idx="1794">
                  <c:v>43175.791666666664</c:v>
                </c:pt>
                <c:pt idx="1795">
                  <c:v>43175.833333333336</c:v>
                </c:pt>
                <c:pt idx="1796">
                  <c:v>43175.875</c:v>
                </c:pt>
                <c:pt idx="1797">
                  <c:v>43175.916666666664</c:v>
                </c:pt>
                <c:pt idx="1798">
                  <c:v>43175.958333333336</c:v>
                </c:pt>
                <c:pt idx="1799">
                  <c:v>43176</c:v>
                </c:pt>
                <c:pt idx="1800">
                  <c:v>43176.041666666664</c:v>
                </c:pt>
                <c:pt idx="1801">
                  <c:v>43176.083333333336</c:v>
                </c:pt>
                <c:pt idx="1802">
                  <c:v>43176.125</c:v>
                </c:pt>
                <c:pt idx="1803">
                  <c:v>43176.166666666664</c:v>
                </c:pt>
                <c:pt idx="1804">
                  <c:v>43176.208333333336</c:v>
                </c:pt>
                <c:pt idx="1805">
                  <c:v>43176.25</c:v>
                </c:pt>
                <c:pt idx="1806">
                  <c:v>43176.291666666664</c:v>
                </c:pt>
                <c:pt idx="1807">
                  <c:v>43176.333333333336</c:v>
                </c:pt>
                <c:pt idx="1808">
                  <c:v>43176.375</c:v>
                </c:pt>
                <c:pt idx="1809">
                  <c:v>43176.416666666664</c:v>
                </c:pt>
                <c:pt idx="1810">
                  <c:v>43176.458333333336</c:v>
                </c:pt>
                <c:pt idx="1811">
                  <c:v>43176.5</c:v>
                </c:pt>
                <c:pt idx="1812">
                  <c:v>43176.541666666664</c:v>
                </c:pt>
                <c:pt idx="1813">
                  <c:v>43176.583333333336</c:v>
                </c:pt>
                <c:pt idx="1814">
                  <c:v>43176.625</c:v>
                </c:pt>
                <c:pt idx="1815">
                  <c:v>43176.666666666664</c:v>
                </c:pt>
                <c:pt idx="1816">
                  <c:v>43176.708333333336</c:v>
                </c:pt>
                <c:pt idx="1817">
                  <c:v>43176.75</c:v>
                </c:pt>
                <c:pt idx="1818">
                  <c:v>43176.791666666664</c:v>
                </c:pt>
                <c:pt idx="1819">
                  <c:v>43176.833333333336</c:v>
                </c:pt>
                <c:pt idx="1820">
                  <c:v>43176.875</c:v>
                </c:pt>
                <c:pt idx="1821">
                  <c:v>43176.916666666664</c:v>
                </c:pt>
                <c:pt idx="1822">
                  <c:v>43176.958333333336</c:v>
                </c:pt>
                <c:pt idx="1823">
                  <c:v>43177</c:v>
                </c:pt>
                <c:pt idx="1824">
                  <c:v>43177.041666666664</c:v>
                </c:pt>
                <c:pt idx="1825">
                  <c:v>43177.083333333336</c:v>
                </c:pt>
                <c:pt idx="1826">
                  <c:v>43177.125</c:v>
                </c:pt>
                <c:pt idx="1827">
                  <c:v>43177.166666666664</c:v>
                </c:pt>
                <c:pt idx="1828">
                  <c:v>43177.208333333336</c:v>
                </c:pt>
                <c:pt idx="1829">
                  <c:v>43177.25</c:v>
                </c:pt>
                <c:pt idx="1830">
                  <c:v>43177.291666666664</c:v>
                </c:pt>
                <c:pt idx="1831">
                  <c:v>43177.333333333336</c:v>
                </c:pt>
                <c:pt idx="1832">
                  <c:v>43177.375</c:v>
                </c:pt>
                <c:pt idx="1833">
                  <c:v>43177.416666666664</c:v>
                </c:pt>
                <c:pt idx="1834">
                  <c:v>43177.458333333336</c:v>
                </c:pt>
                <c:pt idx="1835">
                  <c:v>43177.5</c:v>
                </c:pt>
                <c:pt idx="1836">
                  <c:v>43177.541666666664</c:v>
                </c:pt>
                <c:pt idx="1837">
                  <c:v>43177.583333333336</c:v>
                </c:pt>
                <c:pt idx="1838">
                  <c:v>43177.625</c:v>
                </c:pt>
                <c:pt idx="1839">
                  <c:v>43177.666666666664</c:v>
                </c:pt>
                <c:pt idx="1840">
                  <c:v>43177.708333333336</c:v>
                </c:pt>
                <c:pt idx="1841">
                  <c:v>43177.75</c:v>
                </c:pt>
                <c:pt idx="1842">
                  <c:v>43177.791666666664</c:v>
                </c:pt>
                <c:pt idx="1843">
                  <c:v>43177.833333333336</c:v>
                </c:pt>
                <c:pt idx="1844">
                  <c:v>43177.875</c:v>
                </c:pt>
                <c:pt idx="1845">
                  <c:v>43177.916666666664</c:v>
                </c:pt>
                <c:pt idx="1846">
                  <c:v>43177.958333333336</c:v>
                </c:pt>
                <c:pt idx="1847">
                  <c:v>43178</c:v>
                </c:pt>
                <c:pt idx="1848">
                  <c:v>43178.041666666664</c:v>
                </c:pt>
                <c:pt idx="1849">
                  <c:v>43178.083333333336</c:v>
                </c:pt>
                <c:pt idx="1850">
                  <c:v>43178.125</c:v>
                </c:pt>
                <c:pt idx="1851">
                  <c:v>43178.166666666664</c:v>
                </c:pt>
                <c:pt idx="1852">
                  <c:v>43178.208333333336</c:v>
                </c:pt>
                <c:pt idx="1853">
                  <c:v>43178.25</c:v>
                </c:pt>
                <c:pt idx="1854">
                  <c:v>43178.291666666664</c:v>
                </c:pt>
                <c:pt idx="1855">
                  <c:v>43178.333333333336</c:v>
                </c:pt>
                <c:pt idx="1856">
                  <c:v>43178.375</c:v>
                </c:pt>
                <c:pt idx="1857">
                  <c:v>43178.416666666664</c:v>
                </c:pt>
                <c:pt idx="1858">
                  <c:v>43178.458333333336</c:v>
                </c:pt>
                <c:pt idx="1859">
                  <c:v>43178.5</c:v>
                </c:pt>
                <c:pt idx="1860">
                  <c:v>43178.541666666664</c:v>
                </c:pt>
                <c:pt idx="1861">
                  <c:v>43178.583333333336</c:v>
                </c:pt>
                <c:pt idx="1862">
                  <c:v>43178.625</c:v>
                </c:pt>
                <c:pt idx="1863">
                  <c:v>43178.666666666664</c:v>
                </c:pt>
                <c:pt idx="1864">
                  <c:v>43178.708333333336</c:v>
                </c:pt>
                <c:pt idx="1865">
                  <c:v>43178.75</c:v>
                </c:pt>
                <c:pt idx="1866">
                  <c:v>43178.791666666664</c:v>
                </c:pt>
                <c:pt idx="1867">
                  <c:v>43178.833333333336</c:v>
                </c:pt>
                <c:pt idx="1868">
                  <c:v>43178.875</c:v>
                </c:pt>
                <c:pt idx="1869">
                  <c:v>43178.916666666664</c:v>
                </c:pt>
                <c:pt idx="1870">
                  <c:v>43178.958333333336</c:v>
                </c:pt>
                <c:pt idx="1871">
                  <c:v>43179</c:v>
                </c:pt>
                <c:pt idx="1872">
                  <c:v>43179.041666666664</c:v>
                </c:pt>
                <c:pt idx="1873">
                  <c:v>43179.083333333336</c:v>
                </c:pt>
                <c:pt idx="1874">
                  <c:v>43179.125</c:v>
                </c:pt>
                <c:pt idx="1875">
                  <c:v>43179.166666666664</c:v>
                </c:pt>
                <c:pt idx="1876">
                  <c:v>43179.208333333336</c:v>
                </c:pt>
                <c:pt idx="1877">
                  <c:v>43179.25</c:v>
                </c:pt>
                <c:pt idx="1878">
                  <c:v>43179.291666666664</c:v>
                </c:pt>
                <c:pt idx="1879">
                  <c:v>43179.333333333336</c:v>
                </c:pt>
                <c:pt idx="1880">
                  <c:v>43179.375</c:v>
                </c:pt>
                <c:pt idx="1881">
                  <c:v>43179.416666666664</c:v>
                </c:pt>
                <c:pt idx="1882">
                  <c:v>43179.458333333336</c:v>
                </c:pt>
                <c:pt idx="1883">
                  <c:v>43179.5</c:v>
                </c:pt>
                <c:pt idx="1884">
                  <c:v>43179.541666666664</c:v>
                </c:pt>
                <c:pt idx="1885">
                  <c:v>43179.583333333336</c:v>
                </c:pt>
                <c:pt idx="1886">
                  <c:v>43179.625</c:v>
                </c:pt>
                <c:pt idx="1887">
                  <c:v>43179.666666666664</c:v>
                </c:pt>
                <c:pt idx="1888">
                  <c:v>43179.708333333336</c:v>
                </c:pt>
                <c:pt idx="1889">
                  <c:v>43179.75</c:v>
                </c:pt>
                <c:pt idx="1890">
                  <c:v>43179.791666666664</c:v>
                </c:pt>
                <c:pt idx="1891">
                  <c:v>43179.833333333336</c:v>
                </c:pt>
                <c:pt idx="1892">
                  <c:v>43179.875</c:v>
                </c:pt>
                <c:pt idx="1893">
                  <c:v>43179.916666666664</c:v>
                </c:pt>
                <c:pt idx="1894">
                  <c:v>43179.958333333336</c:v>
                </c:pt>
                <c:pt idx="1895">
                  <c:v>43180</c:v>
                </c:pt>
                <c:pt idx="1896">
                  <c:v>43180.041666666664</c:v>
                </c:pt>
                <c:pt idx="1897">
                  <c:v>43180.083333333336</c:v>
                </c:pt>
                <c:pt idx="1898">
                  <c:v>43180.125</c:v>
                </c:pt>
                <c:pt idx="1899">
                  <c:v>43180.166666666664</c:v>
                </c:pt>
                <c:pt idx="1900">
                  <c:v>43180.208333333336</c:v>
                </c:pt>
                <c:pt idx="1901">
                  <c:v>43180.25</c:v>
                </c:pt>
                <c:pt idx="1902">
                  <c:v>43180.291666666664</c:v>
                </c:pt>
                <c:pt idx="1903">
                  <c:v>43180.333333333336</c:v>
                </c:pt>
                <c:pt idx="1904">
                  <c:v>43180.375</c:v>
                </c:pt>
                <c:pt idx="1905">
                  <c:v>43180.416666666664</c:v>
                </c:pt>
                <c:pt idx="1906">
                  <c:v>43180.458333333336</c:v>
                </c:pt>
                <c:pt idx="1907">
                  <c:v>43180.5</c:v>
                </c:pt>
                <c:pt idx="1908">
                  <c:v>43180.541666666664</c:v>
                </c:pt>
                <c:pt idx="1909">
                  <c:v>43180.583333333336</c:v>
                </c:pt>
                <c:pt idx="1910">
                  <c:v>43180.625</c:v>
                </c:pt>
                <c:pt idx="1911">
                  <c:v>43180.666666666664</c:v>
                </c:pt>
                <c:pt idx="1912">
                  <c:v>43180.708333333336</c:v>
                </c:pt>
                <c:pt idx="1913">
                  <c:v>43180.75</c:v>
                </c:pt>
                <c:pt idx="1914">
                  <c:v>43180.791666666664</c:v>
                </c:pt>
                <c:pt idx="1915">
                  <c:v>43180.833333333336</c:v>
                </c:pt>
                <c:pt idx="1916">
                  <c:v>43180.875</c:v>
                </c:pt>
                <c:pt idx="1917">
                  <c:v>43180.916666666664</c:v>
                </c:pt>
                <c:pt idx="1918">
                  <c:v>43180.958333333336</c:v>
                </c:pt>
                <c:pt idx="1919">
                  <c:v>43181</c:v>
                </c:pt>
                <c:pt idx="1920">
                  <c:v>43181.041666666664</c:v>
                </c:pt>
                <c:pt idx="1921">
                  <c:v>43181.083333333336</c:v>
                </c:pt>
                <c:pt idx="1922">
                  <c:v>43181.125</c:v>
                </c:pt>
                <c:pt idx="1923">
                  <c:v>43181.166666666664</c:v>
                </c:pt>
                <c:pt idx="1924">
                  <c:v>43181.208333333336</c:v>
                </c:pt>
                <c:pt idx="1925">
                  <c:v>43181.25</c:v>
                </c:pt>
                <c:pt idx="1926">
                  <c:v>43181.291666666664</c:v>
                </c:pt>
                <c:pt idx="1927">
                  <c:v>43181.333333333336</c:v>
                </c:pt>
                <c:pt idx="1928">
                  <c:v>43181.375</c:v>
                </c:pt>
                <c:pt idx="1929">
                  <c:v>43181.416666666664</c:v>
                </c:pt>
                <c:pt idx="1930">
                  <c:v>43181.458333333336</c:v>
                </c:pt>
                <c:pt idx="1931">
                  <c:v>43181.5</c:v>
                </c:pt>
                <c:pt idx="1932">
                  <c:v>43181.541666666664</c:v>
                </c:pt>
                <c:pt idx="1933">
                  <c:v>43181.583333333336</c:v>
                </c:pt>
                <c:pt idx="1934">
                  <c:v>43181.625</c:v>
                </c:pt>
                <c:pt idx="1935">
                  <c:v>43181.666666666664</c:v>
                </c:pt>
                <c:pt idx="1936">
                  <c:v>43181.708333333336</c:v>
                </c:pt>
                <c:pt idx="1937">
                  <c:v>43181.75</c:v>
                </c:pt>
                <c:pt idx="1938">
                  <c:v>43181.791666666664</c:v>
                </c:pt>
                <c:pt idx="1939">
                  <c:v>43181.833333333336</c:v>
                </c:pt>
                <c:pt idx="1940">
                  <c:v>43181.875</c:v>
                </c:pt>
                <c:pt idx="1941">
                  <c:v>43181.916666666664</c:v>
                </c:pt>
                <c:pt idx="1942">
                  <c:v>43181.958333333336</c:v>
                </c:pt>
                <c:pt idx="1943">
                  <c:v>43182</c:v>
                </c:pt>
                <c:pt idx="1944">
                  <c:v>43182.041666666664</c:v>
                </c:pt>
                <c:pt idx="1945">
                  <c:v>43182.083333333336</c:v>
                </c:pt>
                <c:pt idx="1946">
                  <c:v>43182.125</c:v>
                </c:pt>
                <c:pt idx="1947">
                  <c:v>43182.166666666664</c:v>
                </c:pt>
                <c:pt idx="1948">
                  <c:v>43182.208333333336</c:v>
                </c:pt>
                <c:pt idx="1949">
                  <c:v>43182.25</c:v>
                </c:pt>
                <c:pt idx="1950">
                  <c:v>43182.291666666664</c:v>
                </c:pt>
                <c:pt idx="1951">
                  <c:v>43182.333333333336</c:v>
                </c:pt>
                <c:pt idx="1952">
                  <c:v>43182.375</c:v>
                </c:pt>
                <c:pt idx="1953">
                  <c:v>43182.416666666664</c:v>
                </c:pt>
                <c:pt idx="1954">
                  <c:v>43182.458333333336</c:v>
                </c:pt>
                <c:pt idx="1955">
                  <c:v>43182.5</c:v>
                </c:pt>
                <c:pt idx="1956">
                  <c:v>43182.541666666664</c:v>
                </c:pt>
                <c:pt idx="1957">
                  <c:v>43182.583333333336</c:v>
                </c:pt>
                <c:pt idx="1958">
                  <c:v>43182.625</c:v>
                </c:pt>
                <c:pt idx="1959">
                  <c:v>43182.666666666664</c:v>
                </c:pt>
                <c:pt idx="1960">
                  <c:v>43182.708333333336</c:v>
                </c:pt>
                <c:pt idx="1961">
                  <c:v>43182.75</c:v>
                </c:pt>
                <c:pt idx="1962">
                  <c:v>43182.791666666664</c:v>
                </c:pt>
                <c:pt idx="1963">
                  <c:v>43182.833333333336</c:v>
                </c:pt>
                <c:pt idx="1964">
                  <c:v>43182.875</c:v>
                </c:pt>
                <c:pt idx="1965">
                  <c:v>43182.916666666664</c:v>
                </c:pt>
                <c:pt idx="1966">
                  <c:v>43182.958333333336</c:v>
                </c:pt>
                <c:pt idx="1967">
                  <c:v>43183</c:v>
                </c:pt>
                <c:pt idx="1968">
                  <c:v>43183.041666666664</c:v>
                </c:pt>
                <c:pt idx="1969">
                  <c:v>43183.083333333336</c:v>
                </c:pt>
                <c:pt idx="1970">
                  <c:v>43183.125</c:v>
                </c:pt>
                <c:pt idx="1971">
                  <c:v>43183.166666666664</c:v>
                </c:pt>
                <c:pt idx="1972">
                  <c:v>43183.208333333336</c:v>
                </c:pt>
                <c:pt idx="1973">
                  <c:v>43183.25</c:v>
                </c:pt>
                <c:pt idx="1974">
                  <c:v>43183.291666666664</c:v>
                </c:pt>
                <c:pt idx="1975">
                  <c:v>43183.333333333336</c:v>
                </c:pt>
                <c:pt idx="1976">
                  <c:v>43183.375</c:v>
                </c:pt>
                <c:pt idx="1977">
                  <c:v>43183.416666666664</c:v>
                </c:pt>
                <c:pt idx="1978">
                  <c:v>43183.458333333336</c:v>
                </c:pt>
                <c:pt idx="1979">
                  <c:v>43183.5</c:v>
                </c:pt>
                <c:pt idx="1980">
                  <c:v>43183.541666666664</c:v>
                </c:pt>
                <c:pt idx="1981">
                  <c:v>43183.583333333336</c:v>
                </c:pt>
                <c:pt idx="1982">
                  <c:v>43183.625</c:v>
                </c:pt>
                <c:pt idx="1983">
                  <c:v>43183.666666666664</c:v>
                </c:pt>
                <c:pt idx="1984">
                  <c:v>43183.708333333336</c:v>
                </c:pt>
                <c:pt idx="1985">
                  <c:v>43183.75</c:v>
                </c:pt>
                <c:pt idx="1986">
                  <c:v>43183.791666666664</c:v>
                </c:pt>
                <c:pt idx="1987">
                  <c:v>43183.833333333336</c:v>
                </c:pt>
                <c:pt idx="1988">
                  <c:v>43183.875</c:v>
                </c:pt>
                <c:pt idx="1989">
                  <c:v>43183.916666666664</c:v>
                </c:pt>
                <c:pt idx="1990">
                  <c:v>43183.958333333336</c:v>
                </c:pt>
                <c:pt idx="1991">
                  <c:v>43184</c:v>
                </c:pt>
                <c:pt idx="1992">
                  <c:v>43184.041666666664</c:v>
                </c:pt>
                <c:pt idx="1993">
                  <c:v>43184.083333333336</c:v>
                </c:pt>
                <c:pt idx="1994">
                  <c:v>43184.125</c:v>
                </c:pt>
                <c:pt idx="1995">
                  <c:v>43184.166666666664</c:v>
                </c:pt>
                <c:pt idx="1996">
                  <c:v>43184.208333333336</c:v>
                </c:pt>
                <c:pt idx="1997">
                  <c:v>43184.25</c:v>
                </c:pt>
                <c:pt idx="1998">
                  <c:v>43184.291666666664</c:v>
                </c:pt>
                <c:pt idx="1999">
                  <c:v>43184.333333333336</c:v>
                </c:pt>
                <c:pt idx="2000">
                  <c:v>43184.375</c:v>
                </c:pt>
                <c:pt idx="2001">
                  <c:v>43184.416666666664</c:v>
                </c:pt>
                <c:pt idx="2002">
                  <c:v>43184.458333333336</c:v>
                </c:pt>
                <c:pt idx="2003">
                  <c:v>43184.5</c:v>
                </c:pt>
                <c:pt idx="2004">
                  <c:v>43184.541666666664</c:v>
                </c:pt>
                <c:pt idx="2005">
                  <c:v>43184.583333333336</c:v>
                </c:pt>
                <c:pt idx="2006">
                  <c:v>43184.625</c:v>
                </c:pt>
                <c:pt idx="2007">
                  <c:v>43184.666666666664</c:v>
                </c:pt>
                <c:pt idx="2008">
                  <c:v>43184.708333333336</c:v>
                </c:pt>
                <c:pt idx="2009">
                  <c:v>43184.75</c:v>
                </c:pt>
                <c:pt idx="2010">
                  <c:v>43184.791666666664</c:v>
                </c:pt>
                <c:pt idx="2011">
                  <c:v>43184.833333333336</c:v>
                </c:pt>
                <c:pt idx="2012">
                  <c:v>43184.875</c:v>
                </c:pt>
                <c:pt idx="2013">
                  <c:v>43184.916666666664</c:v>
                </c:pt>
                <c:pt idx="2014">
                  <c:v>43184.958333333336</c:v>
                </c:pt>
                <c:pt idx="2015">
                  <c:v>43185</c:v>
                </c:pt>
                <c:pt idx="2016">
                  <c:v>43185.041666666664</c:v>
                </c:pt>
                <c:pt idx="2017">
                  <c:v>43185.083333333336</c:v>
                </c:pt>
                <c:pt idx="2018">
                  <c:v>43185.125</c:v>
                </c:pt>
                <c:pt idx="2019">
                  <c:v>43185.166666666664</c:v>
                </c:pt>
                <c:pt idx="2020">
                  <c:v>43185.208333333336</c:v>
                </c:pt>
                <c:pt idx="2021">
                  <c:v>43185.25</c:v>
                </c:pt>
                <c:pt idx="2022">
                  <c:v>43185.291666666664</c:v>
                </c:pt>
                <c:pt idx="2023">
                  <c:v>43185.333333333336</c:v>
                </c:pt>
                <c:pt idx="2024">
                  <c:v>43185.375</c:v>
                </c:pt>
                <c:pt idx="2025">
                  <c:v>43185.416666666664</c:v>
                </c:pt>
                <c:pt idx="2026">
                  <c:v>43185.458333333336</c:v>
                </c:pt>
                <c:pt idx="2027">
                  <c:v>43185.5</c:v>
                </c:pt>
                <c:pt idx="2028">
                  <c:v>43185.541666666664</c:v>
                </c:pt>
                <c:pt idx="2029">
                  <c:v>43185.583333333336</c:v>
                </c:pt>
                <c:pt idx="2030">
                  <c:v>43185.625</c:v>
                </c:pt>
                <c:pt idx="2031">
                  <c:v>43185.666666666664</c:v>
                </c:pt>
                <c:pt idx="2032">
                  <c:v>43185.708333333336</c:v>
                </c:pt>
                <c:pt idx="2033">
                  <c:v>43185.75</c:v>
                </c:pt>
                <c:pt idx="2034">
                  <c:v>43185.791666666664</c:v>
                </c:pt>
                <c:pt idx="2035">
                  <c:v>43185.833333333336</c:v>
                </c:pt>
                <c:pt idx="2036">
                  <c:v>43185.875</c:v>
                </c:pt>
                <c:pt idx="2037">
                  <c:v>43185.916666666664</c:v>
                </c:pt>
                <c:pt idx="2038">
                  <c:v>43185.958333333336</c:v>
                </c:pt>
                <c:pt idx="2039">
                  <c:v>43186</c:v>
                </c:pt>
                <c:pt idx="2040">
                  <c:v>43186.041666666664</c:v>
                </c:pt>
                <c:pt idx="2041">
                  <c:v>43186.083333333336</c:v>
                </c:pt>
                <c:pt idx="2042">
                  <c:v>43186.125</c:v>
                </c:pt>
                <c:pt idx="2043">
                  <c:v>43186.166666666664</c:v>
                </c:pt>
                <c:pt idx="2044">
                  <c:v>43186.208333333336</c:v>
                </c:pt>
                <c:pt idx="2045">
                  <c:v>43186.25</c:v>
                </c:pt>
                <c:pt idx="2046">
                  <c:v>43186.291666666664</c:v>
                </c:pt>
                <c:pt idx="2047">
                  <c:v>43186.333333333336</c:v>
                </c:pt>
                <c:pt idx="2048">
                  <c:v>43186.375</c:v>
                </c:pt>
                <c:pt idx="2049">
                  <c:v>43186.416666666664</c:v>
                </c:pt>
                <c:pt idx="2050">
                  <c:v>43186.458333333336</c:v>
                </c:pt>
                <c:pt idx="2051">
                  <c:v>43186.5</c:v>
                </c:pt>
                <c:pt idx="2052">
                  <c:v>43186.541666666664</c:v>
                </c:pt>
                <c:pt idx="2053">
                  <c:v>43186.583333333336</c:v>
                </c:pt>
                <c:pt idx="2054">
                  <c:v>43186.625</c:v>
                </c:pt>
                <c:pt idx="2055">
                  <c:v>43186.666666666664</c:v>
                </c:pt>
                <c:pt idx="2056">
                  <c:v>43186.708333333336</c:v>
                </c:pt>
                <c:pt idx="2057">
                  <c:v>43186.75</c:v>
                </c:pt>
                <c:pt idx="2058">
                  <c:v>43186.791666666664</c:v>
                </c:pt>
                <c:pt idx="2059">
                  <c:v>43186.833333333336</c:v>
                </c:pt>
                <c:pt idx="2060">
                  <c:v>43186.875</c:v>
                </c:pt>
                <c:pt idx="2061">
                  <c:v>43186.916666666664</c:v>
                </c:pt>
                <c:pt idx="2062">
                  <c:v>43186.958333333336</c:v>
                </c:pt>
                <c:pt idx="2063">
                  <c:v>43187</c:v>
                </c:pt>
                <c:pt idx="2064">
                  <c:v>43187.041666666664</c:v>
                </c:pt>
                <c:pt idx="2065">
                  <c:v>43187.083333333336</c:v>
                </c:pt>
                <c:pt idx="2066">
                  <c:v>43187.125</c:v>
                </c:pt>
                <c:pt idx="2067">
                  <c:v>43187.166666666664</c:v>
                </c:pt>
                <c:pt idx="2068">
                  <c:v>43187.208333333336</c:v>
                </c:pt>
                <c:pt idx="2069">
                  <c:v>43187.25</c:v>
                </c:pt>
                <c:pt idx="2070">
                  <c:v>43187.291666666664</c:v>
                </c:pt>
                <c:pt idx="2071">
                  <c:v>43187.333333333336</c:v>
                </c:pt>
                <c:pt idx="2072">
                  <c:v>43187.375</c:v>
                </c:pt>
                <c:pt idx="2073">
                  <c:v>43187.416666666664</c:v>
                </c:pt>
                <c:pt idx="2074">
                  <c:v>43187.458333333336</c:v>
                </c:pt>
                <c:pt idx="2075">
                  <c:v>43187.5</c:v>
                </c:pt>
                <c:pt idx="2076">
                  <c:v>43187.541666666664</c:v>
                </c:pt>
                <c:pt idx="2077">
                  <c:v>43187.583333333336</c:v>
                </c:pt>
                <c:pt idx="2078">
                  <c:v>43187.625</c:v>
                </c:pt>
                <c:pt idx="2079">
                  <c:v>43187.666666666664</c:v>
                </c:pt>
                <c:pt idx="2080">
                  <c:v>43187.708333333336</c:v>
                </c:pt>
                <c:pt idx="2081">
                  <c:v>43187.75</c:v>
                </c:pt>
                <c:pt idx="2082">
                  <c:v>43187.791666666664</c:v>
                </c:pt>
                <c:pt idx="2083">
                  <c:v>43187.833333333336</c:v>
                </c:pt>
                <c:pt idx="2084">
                  <c:v>43187.875</c:v>
                </c:pt>
                <c:pt idx="2085">
                  <c:v>43187.916666666664</c:v>
                </c:pt>
                <c:pt idx="2086">
                  <c:v>43187.958333333336</c:v>
                </c:pt>
                <c:pt idx="2087">
                  <c:v>43188</c:v>
                </c:pt>
                <c:pt idx="2088">
                  <c:v>43188.041666666664</c:v>
                </c:pt>
                <c:pt idx="2089">
                  <c:v>43188.083333333336</c:v>
                </c:pt>
                <c:pt idx="2090">
                  <c:v>43188.125</c:v>
                </c:pt>
                <c:pt idx="2091">
                  <c:v>43188.166666666664</c:v>
                </c:pt>
                <c:pt idx="2092">
                  <c:v>43188.208333333336</c:v>
                </c:pt>
                <c:pt idx="2093">
                  <c:v>43188.25</c:v>
                </c:pt>
                <c:pt idx="2094">
                  <c:v>43188.291666666664</c:v>
                </c:pt>
                <c:pt idx="2095">
                  <c:v>43188.333333333336</c:v>
                </c:pt>
                <c:pt idx="2096">
                  <c:v>43188.375</c:v>
                </c:pt>
                <c:pt idx="2097">
                  <c:v>43188.416666666664</c:v>
                </c:pt>
                <c:pt idx="2098">
                  <c:v>43188.458333333336</c:v>
                </c:pt>
                <c:pt idx="2099">
                  <c:v>43188.5</c:v>
                </c:pt>
                <c:pt idx="2100">
                  <c:v>43188.541666666664</c:v>
                </c:pt>
                <c:pt idx="2101">
                  <c:v>43188.583333333336</c:v>
                </c:pt>
                <c:pt idx="2102">
                  <c:v>43188.625</c:v>
                </c:pt>
                <c:pt idx="2103">
                  <c:v>43188.666666666664</c:v>
                </c:pt>
                <c:pt idx="2104">
                  <c:v>43188.708333333336</c:v>
                </c:pt>
                <c:pt idx="2105">
                  <c:v>43188.75</c:v>
                </c:pt>
                <c:pt idx="2106">
                  <c:v>43188.791666666664</c:v>
                </c:pt>
                <c:pt idx="2107">
                  <c:v>43188.833333333336</c:v>
                </c:pt>
                <c:pt idx="2108">
                  <c:v>43188.875</c:v>
                </c:pt>
                <c:pt idx="2109">
                  <c:v>43188.916666666664</c:v>
                </c:pt>
                <c:pt idx="2110">
                  <c:v>43188.958333333336</c:v>
                </c:pt>
                <c:pt idx="2111">
                  <c:v>43189</c:v>
                </c:pt>
                <c:pt idx="2112">
                  <c:v>43189.041666666664</c:v>
                </c:pt>
                <c:pt idx="2113">
                  <c:v>43189.083333333336</c:v>
                </c:pt>
                <c:pt idx="2114">
                  <c:v>43189.125</c:v>
                </c:pt>
                <c:pt idx="2115">
                  <c:v>43189.166666666664</c:v>
                </c:pt>
                <c:pt idx="2116">
                  <c:v>43189.208333333336</c:v>
                </c:pt>
                <c:pt idx="2117">
                  <c:v>43189.25</c:v>
                </c:pt>
                <c:pt idx="2118">
                  <c:v>43189.291666666664</c:v>
                </c:pt>
                <c:pt idx="2119">
                  <c:v>43189.333333333336</c:v>
                </c:pt>
                <c:pt idx="2120">
                  <c:v>43189.375</c:v>
                </c:pt>
                <c:pt idx="2121">
                  <c:v>43189.416666666664</c:v>
                </c:pt>
                <c:pt idx="2122">
                  <c:v>43189.458333333336</c:v>
                </c:pt>
                <c:pt idx="2123">
                  <c:v>43189.5</c:v>
                </c:pt>
                <c:pt idx="2124">
                  <c:v>43189.541666666664</c:v>
                </c:pt>
                <c:pt idx="2125">
                  <c:v>43189.583333333336</c:v>
                </c:pt>
                <c:pt idx="2126">
                  <c:v>43189.625</c:v>
                </c:pt>
                <c:pt idx="2127">
                  <c:v>43189.666666666664</c:v>
                </c:pt>
                <c:pt idx="2128">
                  <c:v>43189.708333333336</c:v>
                </c:pt>
                <c:pt idx="2129">
                  <c:v>43189.75</c:v>
                </c:pt>
                <c:pt idx="2130">
                  <c:v>43189.791666666664</c:v>
                </c:pt>
                <c:pt idx="2131">
                  <c:v>43189.833333333336</c:v>
                </c:pt>
                <c:pt idx="2132">
                  <c:v>43189.875</c:v>
                </c:pt>
                <c:pt idx="2133">
                  <c:v>43189.916666666664</c:v>
                </c:pt>
                <c:pt idx="2134">
                  <c:v>43189.958333333336</c:v>
                </c:pt>
                <c:pt idx="2135">
                  <c:v>43190</c:v>
                </c:pt>
                <c:pt idx="2136">
                  <c:v>43190.041666666664</c:v>
                </c:pt>
                <c:pt idx="2137">
                  <c:v>43190.083333333336</c:v>
                </c:pt>
                <c:pt idx="2138">
                  <c:v>43190.125</c:v>
                </c:pt>
                <c:pt idx="2139">
                  <c:v>43190.166666666664</c:v>
                </c:pt>
                <c:pt idx="2140">
                  <c:v>43190.208333333336</c:v>
                </c:pt>
                <c:pt idx="2141">
                  <c:v>43190.25</c:v>
                </c:pt>
                <c:pt idx="2142">
                  <c:v>43190.291666666664</c:v>
                </c:pt>
                <c:pt idx="2143">
                  <c:v>43190.333333333336</c:v>
                </c:pt>
                <c:pt idx="2144">
                  <c:v>43190.375</c:v>
                </c:pt>
                <c:pt idx="2145">
                  <c:v>43190.416666666664</c:v>
                </c:pt>
                <c:pt idx="2146">
                  <c:v>43190.458333333336</c:v>
                </c:pt>
                <c:pt idx="2147">
                  <c:v>43190.5</c:v>
                </c:pt>
                <c:pt idx="2148">
                  <c:v>43190.541666666664</c:v>
                </c:pt>
                <c:pt idx="2149">
                  <c:v>43190.583333333336</c:v>
                </c:pt>
                <c:pt idx="2150">
                  <c:v>43190.625</c:v>
                </c:pt>
                <c:pt idx="2151">
                  <c:v>43190.666666666664</c:v>
                </c:pt>
                <c:pt idx="2152">
                  <c:v>43190.708333333336</c:v>
                </c:pt>
                <c:pt idx="2153">
                  <c:v>43190.75</c:v>
                </c:pt>
                <c:pt idx="2154">
                  <c:v>43190.791666666664</c:v>
                </c:pt>
                <c:pt idx="2155">
                  <c:v>43190.833333333336</c:v>
                </c:pt>
                <c:pt idx="2156">
                  <c:v>43190.875</c:v>
                </c:pt>
                <c:pt idx="2157">
                  <c:v>43190.916666666664</c:v>
                </c:pt>
                <c:pt idx="2158">
                  <c:v>43190.958333333336</c:v>
                </c:pt>
                <c:pt idx="2159">
                  <c:v>43191</c:v>
                </c:pt>
                <c:pt idx="2160">
                  <c:v>43191.041666666664</c:v>
                </c:pt>
                <c:pt idx="2161">
                  <c:v>43191.083333333336</c:v>
                </c:pt>
                <c:pt idx="2162">
                  <c:v>43191.125</c:v>
                </c:pt>
                <c:pt idx="2163">
                  <c:v>43191.166666666664</c:v>
                </c:pt>
                <c:pt idx="2164">
                  <c:v>43191.208333333336</c:v>
                </c:pt>
                <c:pt idx="2165">
                  <c:v>43191.25</c:v>
                </c:pt>
                <c:pt idx="2166">
                  <c:v>43191.291666666664</c:v>
                </c:pt>
                <c:pt idx="2167">
                  <c:v>43191.333333333336</c:v>
                </c:pt>
                <c:pt idx="2168">
                  <c:v>43191.375</c:v>
                </c:pt>
                <c:pt idx="2169">
                  <c:v>43191.416666666664</c:v>
                </c:pt>
                <c:pt idx="2170">
                  <c:v>43191.458333333336</c:v>
                </c:pt>
                <c:pt idx="2171">
                  <c:v>43191.5</c:v>
                </c:pt>
                <c:pt idx="2172">
                  <c:v>43191.541666666664</c:v>
                </c:pt>
                <c:pt idx="2173">
                  <c:v>43191.583333333336</c:v>
                </c:pt>
                <c:pt idx="2174">
                  <c:v>43191.625</c:v>
                </c:pt>
                <c:pt idx="2175">
                  <c:v>43191.666666666664</c:v>
                </c:pt>
                <c:pt idx="2176">
                  <c:v>43191.708333333336</c:v>
                </c:pt>
                <c:pt idx="2177">
                  <c:v>43191.75</c:v>
                </c:pt>
                <c:pt idx="2178">
                  <c:v>43191.791666666664</c:v>
                </c:pt>
                <c:pt idx="2179">
                  <c:v>43191.833333333336</c:v>
                </c:pt>
                <c:pt idx="2180">
                  <c:v>43191.875</c:v>
                </c:pt>
                <c:pt idx="2181">
                  <c:v>43191.916666666664</c:v>
                </c:pt>
                <c:pt idx="2182">
                  <c:v>43191.958333333336</c:v>
                </c:pt>
                <c:pt idx="2183">
                  <c:v>43192</c:v>
                </c:pt>
                <c:pt idx="2184">
                  <c:v>43192.041666666664</c:v>
                </c:pt>
                <c:pt idx="2185">
                  <c:v>43192.083333333336</c:v>
                </c:pt>
                <c:pt idx="2186">
                  <c:v>43192.125</c:v>
                </c:pt>
                <c:pt idx="2187">
                  <c:v>43192.166666666664</c:v>
                </c:pt>
                <c:pt idx="2188">
                  <c:v>43192.208333333336</c:v>
                </c:pt>
                <c:pt idx="2189">
                  <c:v>43192.25</c:v>
                </c:pt>
                <c:pt idx="2190">
                  <c:v>43192.291666666664</c:v>
                </c:pt>
                <c:pt idx="2191">
                  <c:v>43192.333333333336</c:v>
                </c:pt>
                <c:pt idx="2192">
                  <c:v>43192.375</c:v>
                </c:pt>
                <c:pt idx="2193">
                  <c:v>43192.416666666664</c:v>
                </c:pt>
                <c:pt idx="2194">
                  <c:v>43192.458333333336</c:v>
                </c:pt>
                <c:pt idx="2195">
                  <c:v>43192.5</c:v>
                </c:pt>
                <c:pt idx="2196">
                  <c:v>43192.541666666664</c:v>
                </c:pt>
                <c:pt idx="2197">
                  <c:v>43192.583333333336</c:v>
                </c:pt>
                <c:pt idx="2198">
                  <c:v>43192.625</c:v>
                </c:pt>
                <c:pt idx="2199">
                  <c:v>43192.666666666664</c:v>
                </c:pt>
                <c:pt idx="2200">
                  <c:v>43192.708333333336</c:v>
                </c:pt>
                <c:pt idx="2201">
                  <c:v>43192.75</c:v>
                </c:pt>
                <c:pt idx="2202">
                  <c:v>43192.791666666664</c:v>
                </c:pt>
                <c:pt idx="2203">
                  <c:v>43192.833333333336</c:v>
                </c:pt>
                <c:pt idx="2204">
                  <c:v>43192.875</c:v>
                </c:pt>
                <c:pt idx="2205">
                  <c:v>43192.916666666664</c:v>
                </c:pt>
                <c:pt idx="2206">
                  <c:v>43192.958333333336</c:v>
                </c:pt>
                <c:pt idx="2207">
                  <c:v>43193</c:v>
                </c:pt>
                <c:pt idx="2208">
                  <c:v>43193.041666666664</c:v>
                </c:pt>
                <c:pt idx="2209">
                  <c:v>43193.083333333336</c:v>
                </c:pt>
                <c:pt idx="2210">
                  <c:v>43193.125</c:v>
                </c:pt>
                <c:pt idx="2211">
                  <c:v>43193.166666666664</c:v>
                </c:pt>
                <c:pt idx="2212">
                  <c:v>43193.208333333336</c:v>
                </c:pt>
                <c:pt idx="2213">
                  <c:v>43193.25</c:v>
                </c:pt>
                <c:pt idx="2214">
                  <c:v>43193.291666666664</c:v>
                </c:pt>
                <c:pt idx="2215">
                  <c:v>43193.333333333336</c:v>
                </c:pt>
                <c:pt idx="2216">
                  <c:v>43193.375</c:v>
                </c:pt>
                <c:pt idx="2217">
                  <c:v>43193.416666666664</c:v>
                </c:pt>
                <c:pt idx="2218">
                  <c:v>43193.458333333336</c:v>
                </c:pt>
                <c:pt idx="2219">
                  <c:v>43193.5</c:v>
                </c:pt>
                <c:pt idx="2220">
                  <c:v>43193.541666666664</c:v>
                </c:pt>
                <c:pt idx="2221">
                  <c:v>43193.583333333336</c:v>
                </c:pt>
                <c:pt idx="2222">
                  <c:v>43193.625</c:v>
                </c:pt>
                <c:pt idx="2223">
                  <c:v>43193.666666666664</c:v>
                </c:pt>
                <c:pt idx="2224">
                  <c:v>43193.708333333336</c:v>
                </c:pt>
                <c:pt idx="2225">
                  <c:v>43193.75</c:v>
                </c:pt>
                <c:pt idx="2226">
                  <c:v>43193.791666666664</c:v>
                </c:pt>
                <c:pt idx="2227">
                  <c:v>43193.833333333336</c:v>
                </c:pt>
                <c:pt idx="2228">
                  <c:v>43193.875</c:v>
                </c:pt>
                <c:pt idx="2229">
                  <c:v>43193.916666666664</c:v>
                </c:pt>
                <c:pt idx="2230">
                  <c:v>43193.958333333336</c:v>
                </c:pt>
                <c:pt idx="2231">
                  <c:v>43194</c:v>
                </c:pt>
                <c:pt idx="2232">
                  <c:v>43194.041666666664</c:v>
                </c:pt>
                <c:pt idx="2233">
                  <c:v>43194.083333333336</c:v>
                </c:pt>
                <c:pt idx="2234">
                  <c:v>43194.125</c:v>
                </c:pt>
                <c:pt idx="2235">
                  <c:v>43194.166666666664</c:v>
                </c:pt>
                <c:pt idx="2236">
                  <c:v>43194.208333333336</c:v>
                </c:pt>
                <c:pt idx="2237">
                  <c:v>43194.25</c:v>
                </c:pt>
                <c:pt idx="2238">
                  <c:v>43194.291666666664</c:v>
                </c:pt>
                <c:pt idx="2239">
                  <c:v>43194.333333333336</c:v>
                </c:pt>
                <c:pt idx="2240">
                  <c:v>43194.375</c:v>
                </c:pt>
                <c:pt idx="2241">
                  <c:v>43194.416666666664</c:v>
                </c:pt>
                <c:pt idx="2242">
                  <c:v>43194.458333333336</c:v>
                </c:pt>
                <c:pt idx="2243">
                  <c:v>43194.5</c:v>
                </c:pt>
                <c:pt idx="2244">
                  <c:v>43194.541666666664</c:v>
                </c:pt>
                <c:pt idx="2245">
                  <c:v>43194.583333333336</c:v>
                </c:pt>
                <c:pt idx="2246">
                  <c:v>43194.625</c:v>
                </c:pt>
                <c:pt idx="2247">
                  <c:v>43194.666666666664</c:v>
                </c:pt>
                <c:pt idx="2248">
                  <c:v>43194.708333333336</c:v>
                </c:pt>
                <c:pt idx="2249">
                  <c:v>43194.75</c:v>
                </c:pt>
                <c:pt idx="2250">
                  <c:v>43194.791666666664</c:v>
                </c:pt>
                <c:pt idx="2251">
                  <c:v>43194.833333333336</c:v>
                </c:pt>
                <c:pt idx="2252">
                  <c:v>43194.875</c:v>
                </c:pt>
                <c:pt idx="2253">
                  <c:v>43194.916666666664</c:v>
                </c:pt>
                <c:pt idx="2254">
                  <c:v>43194.958333333336</c:v>
                </c:pt>
                <c:pt idx="2255">
                  <c:v>43195</c:v>
                </c:pt>
                <c:pt idx="2256">
                  <c:v>43195.041666666664</c:v>
                </c:pt>
                <c:pt idx="2257">
                  <c:v>43195.083333333336</c:v>
                </c:pt>
                <c:pt idx="2258">
                  <c:v>43195.125</c:v>
                </c:pt>
                <c:pt idx="2259">
                  <c:v>43195.166666666664</c:v>
                </c:pt>
                <c:pt idx="2260">
                  <c:v>43195.208333333336</c:v>
                </c:pt>
                <c:pt idx="2261">
                  <c:v>43195.25</c:v>
                </c:pt>
                <c:pt idx="2262">
                  <c:v>43195.291666666664</c:v>
                </c:pt>
                <c:pt idx="2263">
                  <c:v>43195.333333333336</c:v>
                </c:pt>
                <c:pt idx="2264">
                  <c:v>43195.375</c:v>
                </c:pt>
                <c:pt idx="2265">
                  <c:v>43195.416666666664</c:v>
                </c:pt>
                <c:pt idx="2266">
                  <c:v>43195.458333333336</c:v>
                </c:pt>
                <c:pt idx="2267">
                  <c:v>43195.5</c:v>
                </c:pt>
                <c:pt idx="2268">
                  <c:v>43195.541666666664</c:v>
                </c:pt>
                <c:pt idx="2269">
                  <c:v>43195.583333333336</c:v>
                </c:pt>
                <c:pt idx="2270">
                  <c:v>43195.625</c:v>
                </c:pt>
                <c:pt idx="2271">
                  <c:v>43195.666666666664</c:v>
                </c:pt>
                <c:pt idx="2272">
                  <c:v>43195.708333333336</c:v>
                </c:pt>
                <c:pt idx="2273">
                  <c:v>43195.75</c:v>
                </c:pt>
                <c:pt idx="2274">
                  <c:v>43195.791666666664</c:v>
                </c:pt>
                <c:pt idx="2275">
                  <c:v>43195.833333333336</c:v>
                </c:pt>
                <c:pt idx="2276">
                  <c:v>43195.875</c:v>
                </c:pt>
                <c:pt idx="2277">
                  <c:v>43195.916666666664</c:v>
                </c:pt>
                <c:pt idx="2278">
                  <c:v>43195.958333333336</c:v>
                </c:pt>
                <c:pt idx="2279">
                  <c:v>43196</c:v>
                </c:pt>
                <c:pt idx="2280">
                  <c:v>43196.041666666664</c:v>
                </c:pt>
                <c:pt idx="2281">
                  <c:v>43196.083333333336</c:v>
                </c:pt>
                <c:pt idx="2282">
                  <c:v>43196.125</c:v>
                </c:pt>
                <c:pt idx="2283">
                  <c:v>43196.166666666664</c:v>
                </c:pt>
                <c:pt idx="2284">
                  <c:v>43196.208333333336</c:v>
                </c:pt>
                <c:pt idx="2285">
                  <c:v>43196.25</c:v>
                </c:pt>
                <c:pt idx="2286">
                  <c:v>43196.291666666664</c:v>
                </c:pt>
                <c:pt idx="2287">
                  <c:v>43196.333333333336</c:v>
                </c:pt>
                <c:pt idx="2288">
                  <c:v>43196.375</c:v>
                </c:pt>
                <c:pt idx="2289">
                  <c:v>43196.416666666664</c:v>
                </c:pt>
                <c:pt idx="2290">
                  <c:v>43196.458333333336</c:v>
                </c:pt>
                <c:pt idx="2291">
                  <c:v>43196.5</c:v>
                </c:pt>
                <c:pt idx="2292">
                  <c:v>43196.541666666664</c:v>
                </c:pt>
                <c:pt idx="2293">
                  <c:v>43196.583333333336</c:v>
                </c:pt>
                <c:pt idx="2294">
                  <c:v>43196.625</c:v>
                </c:pt>
                <c:pt idx="2295">
                  <c:v>43196.666666666664</c:v>
                </c:pt>
                <c:pt idx="2296">
                  <c:v>43196.708333333336</c:v>
                </c:pt>
                <c:pt idx="2297">
                  <c:v>43196.75</c:v>
                </c:pt>
                <c:pt idx="2298">
                  <c:v>43196.791666666664</c:v>
                </c:pt>
                <c:pt idx="2299">
                  <c:v>43196.833333333336</c:v>
                </c:pt>
                <c:pt idx="2300">
                  <c:v>43196.875</c:v>
                </c:pt>
                <c:pt idx="2301">
                  <c:v>43196.916666666664</c:v>
                </c:pt>
                <c:pt idx="2302">
                  <c:v>43196.958333333336</c:v>
                </c:pt>
                <c:pt idx="2303">
                  <c:v>43197</c:v>
                </c:pt>
                <c:pt idx="2304">
                  <c:v>43197.041666666664</c:v>
                </c:pt>
                <c:pt idx="2305">
                  <c:v>43197.083333333336</c:v>
                </c:pt>
                <c:pt idx="2306">
                  <c:v>43197.125</c:v>
                </c:pt>
                <c:pt idx="2307">
                  <c:v>43197.166666666664</c:v>
                </c:pt>
                <c:pt idx="2308">
                  <c:v>43197.208333333336</c:v>
                </c:pt>
                <c:pt idx="2309">
                  <c:v>43197.25</c:v>
                </c:pt>
                <c:pt idx="2310">
                  <c:v>43197.291666666664</c:v>
                </c:pt>
                <c:pt idx="2311">
                  <c:v>43197.333333333336</c:v>
                </c:pt>
                <c:pt idx="2312">
                  <c:v>43197.375</c:v>
                </c:pt>
                <c:pt idx="2313">
                  <c:v>43197.416666666664</c:v>
                </c:pt>
                <c:pt idx="2314">
                  <c:v>43197.458333333336</c:v>
                </c:pt>
                <c:pt idx="2315">
                  <c:v>43197.5</c:v>
                </c:pt>
                <c:pt idx="2316">
                  <c:v>43197.541666666664</c:v>
                </c:pt>
                <c:pt idx="2317">
                  <c:v>43197.583333333336</c:v>
                </c:pt>
                <c:pt idx="2318">
                  <c:v>43197.625</c:v>
                </c:pt>
                <c:pt idx="2319">
                  <c:v>43197.666666666664</c:v>
                </c:pt>
                <c:pt idx="2320">
                  <c:v>43197.708333333336</c:v>
                </c:pt>
                <c:pt idx="2321">
                  <c:v>43197.75</c:v>
                </c:pt>
                <c:pt idx="2322">
                  <c:v>43197.791666666664</c:v>
                </c:pt>
                <c:pt idx="2323">
                  <c:v>43197.833333333336</c:v>
                </c:pt>
                <c:pt idx="2324">
                  <c:v>43197.875</c:v>
                </c:pt>
                <c:pt idx="2325">
                  <c:v>43197.916666666664</c:v>
                </c:pt>
                <c:pt idx="2326">
                  <c:v>43197.958333333336</c:v>
                </c:pt>
                <c:pt idx="2327">
                  <c:v>43198</c:v>
                </c:pt>
                <c:pt idx="2328">
                  <c:v>43198.041666666664</c:v>
                </c:pt>
                <c:pt idx="2329">
                  <c:v>43198.083333333336</c:v>
                </c:pt>
                <c:pt idx="2330">
                  <c:v>43198.125</c:v>
                </c:pt>
                <c:pt idx="2331">
                  <c:v>43198.166666666664</c:v>
                </c:pt>
                <c:pt idx="2332">
                  <c:v>43198.208333333336</c:v>
                </c:pt>
                <c:pt idx="2333">
                  <c:v>43198.25</c:v>
                </c:pt>
                <c:pt idx="2334">
                  <c:v>43198.291666666664</c:v>
                </c:pt>
                <c:pt idx="2335">
                  <c:v>43198.333333333336</c:v>
                </c:pt>
                <c:pt idx="2336">
                  <c:v>43198.375</c:v>
                </c:pt>
                <c:pt idx="2337">
                  <c:v>43198.416666666664</c:v>
                </c:pt>
                <c:pt idx="2338">
                  <c:v>43198.458333333336</c:v>
                </c:pt>
                <c:pt idx="2339">
                  <c:v>43198.5</c:v>
                </c:pt>
                <c:pt idx="2340">
                  <c:v>43198.541666666664</c:v>
                </c:pt>
                <c:pt idx="2341">
                  <c:v>43198.583333333336</c:v>
                </c:pt>
                <c:pt idx="2342">
                  <c:v>43198.625</c:v>
                </c:pt>
                <c:pt idx="2343">
                  <c:v>43198.666666666664</c:v>
                </c:pt>
                <c:pt idx="2344">
                  <c:v>43198.708333333336</c:v>
                </c:pt>
                <c:pt idx="2345">
                  <c:v>43198.75</c:v>
                </c:pt>
                <c:pt idx="2346">
                  <c:v>43198.791666666664</c:v>
                </c:pt>
                <c:pt idx="2347">
                  <c:v>43198.833333333336</c:v>
                </c:pt>
                <c:pt idx="2348">
                  <c:v>43198.875</c:v>
                </c:pt>
                <c:pt idx="2349">
                  <c:v>43198.916666666664</c:v>
                </c:pt>
                <c:pt idx="2350">
                  <c:v>43198.958333333336</c:v>
                </c:pt>
                <c:pt idx="2351">
                  <c:v>43199</c:v>
                </c:pt>
                <c:pt idx="2352">
                  <c:v>43199.041666666664</c:v>
                </c:pt>
                <c:pt idx="2353">
                  <c:v>43199.083333333336</c:v>
                </c:pt>
                <c:pt idx="2354">
                  <c:v>43199.125</c:v>
                </c:pt>
                <c:pt idx="2355">
                  <c:v>43199.166666666664</c:v>
                </c:pt>
                <c:pt idx="2356">
                  <c:v>43199.208333333336</c:v>
                </c:pt>
                <c:pt idx="2357">
                  <c:v>43199.25</c:v>
                </c:pt>
                <c:pt idx="2358">
                  <c:v>43199.291666666664</c:v>
                </c:pt>
                <c:pt idx="2359">
                  <c:v>43199.333333333336</c:v>
                </c:pt>
                <c:pt idx="2360">
                  <c:v>43199.375</c:v>
                </c:pt>
                <c:pt idx="2361">
                  <c:v>43199.416666666664</c:v>
                </c:pt>
                <c:pt idx="2362">
                  <c:v>43199.458333333336</c:v>
                </c:pt>
                <c:pt idx="2363">
                  <c:v>43199.5</c:v>
                </c:pt>
                <c:pt idx="2364">
                  <c:v>43199.541666666664</c:v>
                </c:pt>
                <c:pt idx="2365">
                  <c:v>43199.583333333336</c:v>
                </c:pt>
                <c:pt idx="2366">
                  <c:v>43199.625</c:v>
                </c:pt>
                <c:pt idx="2367">
                  <c:v>43199.666666666664</c:v>
                </c:pt>
                <c:pt idx="2368">
                  <c:v>43199.708333333336</c:v>
                </c:pt>
                <c:pt idx="2369">
                  <c:v>43199.75</c:v>
                </c:pt>
                <c:pt idx="2370">
                  <c:v>43199.791666666664</c:v>
                </c:pt>
                <c:pt idx="2371">
                  <c:v>43199.833333333336</c:v>
                </c:pt>
                <c:pt idx="2372">
                  <c:v>43199.875</c:v>
                </c:pt>
                <c:pt idx="2373">
                  <c:v>43199.916666666664</c:v>
                </c:pt>
                <c:pt idx="2374">
                  <c:v>43199.958333333336</c:v>
                </c:pt>
                <c:pt idx="2375">
                  <c:v>43200</c:v>
                </c:pt>
                <c:pt idx="2376">
                  <c:v>43200.041666666664</c:v>
                </c:pt>
                <c:pt idx="2377">
                  <c:v>43200.083333333336</c:v>
                </c:pt>
                <c:pt idx="2378">
                  <c:v>43200.125</c:v>
                </c:pt>
                <c:pt idx="2379">
                  <c:v>43200.166666666664</c:v>
                </c:pt>
                <c:pt idx="2380">
                  <c:v>43200.208333333336</c:v>
                </c:pt>
                <c:pt idx="2381">
                  <c:v>43200.25</c:v>
                </c:pt>
                <c:pt idx="2382">
                  <c:v>43200.291666666664</c:v>
                </c:pt>
                <c:pt idx="2383">
                  <c:v>43200.333333333336</c:v>
                </c:pt>
                <c:pt idx="2384">
                  <c:v>43200.375</c:v>
                </c:pt>
                <c:pt idx="2385">
                  <c:v>43200.416666666664</c:v>
                </c:pt>
                <c:pt idx="2386">
                  <c:v>43200.458333333336</c:v>
                </c:pt>
                <c:pt idx="2387">
                  <c:v>43200.5</c:v>
                </c:pt>
                <c:pt idx="2388">
                  <c:v>43200.541666666664</c:v>
                </c:pt>
                <c:pt idx="2389">
                  <c:v>43200.583333333336</c:v>
                </c:pt>
                <c:pt idx="2390">
                  <c:v>43200.625</c:v>
                </c:pt>
                <c:pt idx="2391">
                  <c:v>43200.666666666664</c:v>
                </c:pt>
                <c:pt idx="2392">
                  <c:v>43200.708333333336</c:v>
                </c:pt>
                <c:pt idx="2393">
                  <c:v>43200.75</c:v>
                </c:pt>
                <c:pt idx="2394">
                  <c:v>43200.791666666664</c:v>
                </c:pt>
                <c:pt idx="2395">
                  <c:v>43200.833333333336</c:v>
                </c:pt>
                <c:pt idx="2396">
                  <c:v>43200.875</c:v>
                </c:pt>
                <c:pt idx="2397">
                  <c:v>43200.916666666664</c:v>
                </c:pt>
                <c:pt idx="2398">
                  <c:v>43200.958333333336</c:v>
                </c:pt>
                <c:pt idx="2399">
                  <c:v>43201</c:v>
                </c:pt>
                <c:pt idx="2400">
                  <c:v>43201.041666666664</c:v>
                </c:pt>
                <c:pt idx="2401">
                  <c:v>43201.083333333336</c:v>
                </c:pt>
                <c:pt idx="2402">
                  <c:v>43201.125</c:v>
                </c:pt>
                <c:pt idx="2403">
                  <c:v>43201.166666666664</c:v>
                </c:pt>
                <c:pt idx="2404">
                  <c:v>43201.208333333336</c:v>
                </c:pt>
                <c:pt idx="2405">
                  <c:v>43201.25</c:v>
                </c:pt>
                <c:pt idx="2406">
                  <c:v>43201.291666666664</c:v>
                </c:pt>
                <c:pt idx="2407">
                  <c:v>43201.333333333336</c:v>
                </c:pt>
                <c:pt idx="2408">
                  <c:v>43201.375</c:v>
                </c:pt>
                <c:pt idx="2409">
                  <c:v>43201.416666666664</c:v>
                </c:pt>
                <c:pt idx="2410">
                  <c:v>43201.458333333336</c:v>
                </c:pt>
                <c:pt idx="2411">
                  <c:v>43201.5</c:v>
                </c:pt>
                <c:pt idx="2412">
                  <c:v>43201.541666666664</c:v>
                </c:pt>
                <c:pt idx="2413">
                  <c:v>43201.583333333336</c:v>
                </c:pt>
                <c:pt idx="2414">
                  <c:v>43201.625</c:v>
                </c:pt>
                <c:pt idx="2415">
                  <c:v>43201.666666666664</c:v>
                </c:pt>
                <c:pt idx="2416">
                  <c:v>43201.708333333336</c:v>
                </c:pt>
                <c:pt idx="2417">
                  <c:v>43201.75</c:v>
                </c:pt>
                <c:pt idx="2418">
                  <c:v>43201.791666666664</c:v>
                </c:pt>
                <c:pt idx="2419">
                  <c:v>43201.833333333336</c:v>
                </c:pt>
                <c:pt idx="2420">
                  <c:v>43201.875</c:v>
                </c:pt>
                <c:pt idx="2421">
                  <c:v>43201.916666666664</c:v>
                </c:pt>
                <c:pt idx="2422">
                  <c:v>43201.958333333336</c:v>
                </c:pt>
                <c:pt idx="2423">
                  <c:v>43202</c:v>
                </c:pt>
                <c:pt idx="2424">
                  <c:v>43202.041666666664</c:v>
                </c:pt>
                <c:pt idx="2425">
                  <c:v>43202.083333333336</c:v>
                </c:pt>
                <c:pt idx="2426">
                  <c:v>43202.125</c:v>
                </c:pt>
                <c:pt idx="2427">
                  <c:v>43202.166666666664</c:v>
                </c:pt>
                <c:pt idx="2428">
                  <c:v>43202.208333333336</c:v>
                </c:pt>
                <c:pt idx="2429">
                  <c:v>43202.25</c:v>
                </c:pt>
                <c:pt idx="2430">
                  <c:v>43202.291666666664</c:v>
                </c:pt>
                <c:pt idx="2431">
                  <c:v>43202.333333333336</c:v>
                </c:pt>
                <c:pt idx="2432">
                  <c:v>43202.375</c:v>
                </c:pt>
                <c:pt idx="2433">
                  <c:v>43202.416666666664</c:v>
                </c:pt>
                <c:pt idx="2434">
                  <c:v>43202.458333333336</c:v>
                </c:pt>
                <c:pt idx="2435">
                  <c:v>43202.5</c:v>
                </c:pt>
                <c:pt idx="2436">
                  <c:v>43202.541666666664</c:v>
                </c:pt>
                <c:pt idx="2437">
                  <c:v>43202.583333333336</c:v>
                </c:pt>
                <c:pt idx="2438">
                  <c:v>43202.625</c:v>
                </c:pt>
                <c:pt idx="2439">
                  <c:v>43202.666666666664</c:v>
                </c:pt>
                <c:pt idx="2440">
                  <c:v>43202.708333333336</c:v>
                </c:pt>
                <c:pt idx="2441">
                  <c:v>43202.75</c:v>
                </c:pt>
                <c:pt idx="2442">
                  <c:v>43202.791666666664</c:v>
                </c:pt>
                <c:pt idx="2443">
                  <c:v>43202.833333333336</c:v>
                </c:pt>
                <c:pt idx="2444">
                  <c:v>43202.875</c:v>
                </c:pt>
                <c:pt idx="2445">
                  <c:v>43202.916666666664</c:v>
                </c:pt>
                <c:pt idx="2446">
                  <c:v>43202.958333333336</c:v>
                </c:pt>
                <c:pt idx="2447">
                  <c:v>43203</c:v>
                </c:pt>
                <c:pt idx="2448">
                  <c:v>43203.041666666664</c:v>
                </c:pt>
                <c:pt idx="2449">
                  <c:v>43203.083333333336</c:v>
                </c:pt>
                <c:pt idx="2450">
                  <c:v>43203.125</c:v>
                </c:pt>
                <c:pt idx="2451">
                  <c:v>43203.166666666664</c:v>
                </c:pt>
                <c:pt idx="2452">
                  <c:v>43203.208333333336</c:v>
                </c:pt>
                <c:pt idx="2453">
                  <c:v>43203.25</c:v>
                </c:pt>
                <c:pt idx="2454">
                  <c:v>43203.291666666664</c:v>
                </c:pt>
                <c:pt idx="2455">
                  <c:v>43203.333333333336</c:v>
                </c:pt>
                <c:pt idx="2456">
                  <c:v>43203.375</c:v>
                </c:pt>
                <c:pt idx="2457">
                  <c:v>43203.416666666664</c:v>
                </c:pt>
                <c:pt idx="2458">
                  <c:v>43203.458333333336</c:v>
                </c:pt>
                <c:pt idx="2459">
                  <c:v>43203.5</c:v>
                </c:pt>
                <c:pt idx="2460">
                  <c:v>43203.541666666664</c:v>
                </c:pt>
                <c:pt idx="2461">
                  <c:v>43203.583333333336</c:v>
                </c:pt>
                <c:pt idx="2462">
                  <c:v>43203.625</c:v>
                </c:pt>
                <c:pt idx="2463">
                  <c:v>43203.666666666664</c:v>
                </c:pt>
                <c:pt idx="2464">
                  <c:v>43203.708333333336</c:v>
                </c:pt>
                <c:pt idx="2465">
                  <c:v>43203.75</c:v>
                </c:pt>
                <c:pt idx="2466">
                  <c:v>43203.791666666664</c:v>
                </c:pt>
                <c:pt idx="2467">
                  <c:v>43203.833333333336</c:v>
                </c:pt>
                <c:pt idx="2468">
                  <c:v>43203.875</c:v>
                </c:pt>
                <c:pt idx="2469">
                  <c:v>43203.916666666664</c:v>
                </c:pt>
                <c:pt idx="2470">
                  <c:v>43203.958333333336</c:v>
                </c:pt>
                <c:pt idx="2471">
                  <c:v>43204</c:v>
                </c:pt>
                <c:pt idx="2472">
                  <c:v>43204.041666666664</c:v>
                </c:pt>
                <c:pt idx="2473">
                  <c:v>43204.083333333336</c:v>
                </c:pt>
                <c:pt idx="2474">
                  <c:v>43204.125</c:v>
                </c:pt>
                <c:pt idx="2475">
                  <c:v>43204.166666666664</c:v>
                </c:pt>
                <c:pt idx="2476">
                  <c:v>43204.208333333336</c:v>
                </c:pt>
                <c:pt idx="2477">
                  <c:v>43204.25</c:v>
                </c:pt>
                <c:pt idx="2478">
                  <c:v>43204.291666666664</c:v>
                </c:pt>
                <c:pt idx="2479">
                  <c:v>43204.333333333336</c:v>
                </c:pt>
                <c:pt idx="2480">
                  <c:v>43204.375</c:v>
                </c:pt>
                <c:pt idx="2481">
                  <c:v>43204.416666666664</c:v>
                </c:pt>
                <c:pt idx="2482">
                  <c:v>43204.458333333336</c:v>
                </c:pt>
                <c:pt idx="2483">
                  <c:v>43204.5</c:v>
                </c:pt>
                <c:pt idx="2484">
                  <c:v>43204.541666666664</c:v>
                </c:pt>
                <c:pt idx="2485">
                  <c:v>43204.583333333336</c:v>
                </c:pt>
                <c:pt idx="2486">
                  <c:v>43204.625</c:v>
                </c:pt>
                <c:pt idx="2487">
                  <c:v>43204.666666666664</c:v>
                </c:pt>
                <c:pt idx="2488">
                  <c:v>43204.708333333336</c:v>
                </c:pt>
                <c:pt idx="2489">
                  <c:v>43204.75</c:v>
                </c:pt>
                <c:pt idx="2490">
                  <c:v>43204.791666666664</c:v>
                </c:pt>
                <c:pt idx="2491">
                  <c:v>43204.833333333336</c:v>
                </c:pt>
                <c:pt idx="2492">
                  <c:v>43204.875</c:v>
                </c:pt>
                <c:pt idx="2493">
                  <c:v>43204.916666666664</c:v>
                </c:pt>
                <c:pt idx="2494">
                  <c:v>43204.958333333336</c:v>
                </c:pt>
                <c:pt idx="2495">
                  <c:v>43205</c:v>
                </c:pt>
                <c:pt idx="2496">
                  <c:v>43205.041666666664</c:v>
                </c:pt>
                <c:pt idx="2497">
                  <c:v>43205.083333333336</c:v>
                </c:pt>
                <c:pt idx="2498">
                  <c:v>43205.125</c:v>
                </c:pt>
                <c:pt idx="2499">
                  <c:v>43205.166666666664</c:v>
                </c:pt>
                <c:pt idx="2500">
                  <c:v>43205.208333333336</c:v>
                </c:pt>
                <c:pt idx="2501">
                  <c:v>43205.25</c:v>
                </c:pt>
                <c:pt idx="2502">
                  <c:v>43205.291666666664</c:v>
                </c:pt>
                <c:pt idx="2503">
                  <c:v>43205.333333333336</c:v>
                </c:pt>
                <c:pt idx="2504">
                  <c:v>43205.375</c:v>
                </c:pt>
                <c:pt idx="2505">
                  <c:v>43205.416666666664</c:v>
                </c:pt>
                <c:pt idx="2506">
                  <c:v>43205.458333333336</c:v>
                </c:pt>
                <c:pt idx="2507">
                  <c:v>43205.5</c:v>
                </c:pt>
                <c:pt idx="2508">
                  <c:v>43205.541666666664</c:v>
                </c:pt>
                <c:pt idx="2509">
                  <c:v>43205.583333333336</c:v>
                </c:pt>
                <c:pt idx="2510">
                  <c:v>43205.625</c:v>
                </c:pt>
                <c:pt idx="2511">
                  <c:v>43205.666666666664</c:v>
                </c:pt>
                <c:pt idx="2512">
                  <c:v>43205.708333333336</c:v>
                </c:pt>
                <c:pt idx="2513">
                  <c:v>43205.75</c:v>
                </c:pt>
                <c:pt idx="2514">
                  <c:v>43205.791666666664</c:v>
                </c:pt>
                <c:pt idx="2515">
                  <c:v>43205.833333333336</c:v>
                </c:pt>
                <c:pt idx="2516">
                  <c:v>43205.875</c:v>
                </c:pt>
                <c:pt idx="2517">
                  <c:v>43205.916666666664</c:v>
                </c:pt>
                <c:pt idx="2518">
                  <c:v>43205.958333333336</c:v>
                </c:pt>
                <c:pt idx="2519">
                  <c:v>43206</c:v>
                </c:pt>
                <c:pt idx="2520">
                  <c:v>43206.041666666664</c:v>
                </c:pt>
                <c:pt idx="2521">
                  <c:v>43206.083333333336</c:v>
                </c:pt>
                <c:pt idx="2522">
                  <c:v>43206.125</c:v>
                </c:pt>
                <c:pt idx="2523">
                  <c:v>43206.166666666664</c:v>
                </c:pt>
                <c:pt idx="2524">
                  <c:v>43206.208333333336</c:v>
                </c:pt>
                <c:pt idx="2525">
                  <c:v>43206.25</c:v>
                </c:pt>
                <c:pt idx="2526">
                  <c:v>43206.291666666664</c:v>
                </c:pt>
                <c:pt idx="2527">
                  <c:v>43206.333333333336</c:v>
                </c:pt>
                <c:pt idx="2528">
                  <c:v>43206.375</c:v>
                </c:pt>
                <c:pt idx="2529">
                  <c:v>43206.416666666664</c:v>
                </c:pt>
                <c:pt idx="2530">
                  <c:v>43206.458333333336</c:v>
                </c:pt>
                <c:pt idx="2531">
                  <c:v>43206.5</c:v>
                </c:pt>
                <c:pt idx="2532">
                  <c:v>43206.541666666664</c:v>
                </c:pt>
                <c:pt idx="2533">
                  <c:v>43206.583333333336</c:v>
                </c:pt>
                <c:pt idx="2534">
                  <c:v>43206.625</c:v>
                </c:pt>
                <c:pt idx="2535">
                  <c:v>43206.666666666664</c:v>
                </c:pt>
                <c:pt idx="2536">
                  <c:v>43206.708333333336</c:v>
                </c:pt>
                <c:pt idx="2537">
                  <c:v>43206.75</c:v>
                </c:pt>
                <c:pt idx="2538">
                  <c:v>43206.791666666664</c:v>
                </c:pt>
                <c:pt idx="2539">
                  <c:v>43206.833333333336</c:v>
                </c:pt>
                <c:pt idx="2540">
                  <c:v>43206.875</c:v>
                </c:pt>
                <c:pt idx="2541">
                  <c:v>43206.916666666664</c:v>
                </c:pt>
                <c:pt idx="2542">
                  <c:v>43206.958333333336</c:v>
                </c:pt>
                <c:pt idx="2543">
                  <c:v>43207</c:v>
                </c:pt>
                <c:pt idx="2544">
                  <c:v>43207.041666666664</c:v>
                </c:pt>
                <c:pt idx="2545">
                  <c:v>43207.083333333336</c:v>
                </c:pt>
                <c:pt idx="2546">
                  <c:v>43207.125</c:v>
                </c:pt>
                <c:pt idx="2547">
                  <c:v>43207.166666666664</c:v>
                </c:pt>
                <c:pt idx="2548">
                  <c:v>43207.208333333336</c:v>
                </c:pt>
                <c:pt idx="2549">
                  <c:v>43207.25</c:v>
                </c:pt>
                <c:pt idx="2550">
                  <c:v>43207.291666666664</c:v>
                </c:pt>
                <c:pt idx="2551">
                  <c:v>43207.333333333336</c:v>
                </c:pt>
                <c:pt idx="2552">
                  <c:v>43207.375</c:v>
                </c:pt>
                <c:pt idx="2553">
                  <c:v>43207.416666666664</c:v>
                </c:pt>
                <c:pt idx="2554">
                  <c:v>43207.458333333336</c:v>
                </c:pt>
                <c:pt idx="2555">
                  <c:v>43207.5</c:v>
                </c:pt>
                <c:pt idx="2556">
                  <c:v>43207.541666666664</c:v>
                </c:pt>
                <c:pt idx="2557">
                  <c:v>43207.583333333336</c:v>
                </c:pt>
                <c:pt idx="2558">
                  <c:v>43207.625</c:v>
                </c:pt>
                <c:pt idx="2559">
                  <c:v>43207.666666666664</c:v>
                </c:pt>
                <c:pt idx="2560">
                  <c:v>43207.708333333336</c:v>
                </c:pt>
                <c:pt idx="2561">
                  <c:v>43207.75</c:v>
                </c:pt>
                <c:pt idx="2562">
                  <c:v>43207.791666666664</c:v>
                </c:pt>
                <c:pt idx="2563">
                  <c:v>43207.833333333336</c:v>
                </c:pt>
                <c:pt idx="2564">
                  <c:v>43207.875</c:v>
                </c:pt>
                <c:pt idx="2565">
                  <c:v>43207.916666666664</c:v>
                </c:pt>
                <c:pt idx="2566">
                  <c:v>43207.958333333336</c:v>
                </c:pt>
                <c:pt idx="2567">
                  <c:v>43208</c:v>
                </c:pt>
                <c:pt idx="2568">
                  <c:v>43208.041666666664</c:v>
                </c:pt>
                <c:pt idx="2569">
                  <c:v>43208.083333333336</c:v>
                </c:pt>
                <c:pt idx="2570">
                  <c:v>43208.125</c:v>
                </c:pt>
                <c:pt idx="2571">
                  <c:v>43208.166666666664</c:v>
                </c:pt>
                <c:pt idx="2572">
                  <c:v>43208.208333333336</c:v>
                </c:pt>
                <c:pt idx="2573">
                  <c:v>43208.25</c:v>
                </c:pt>
                <c:pt idx="2574">
                  <c:v>43208.291666666664</c:v>
                </c:pt>
                <c:pt idx="2575">
                  <c:v>43208.333333333336</c:v>
                </c:pt>
                <c:pt idx="2576">
                  <c:v>43208.375</c:v>
                </c:pt>
                <c:pt idx="2577">
                  <c:v>43208.416666666664</c:v>
                </c:pt>
                <c:pt idx="2578">
                  <c:v>43208.458333333336</c:v>
                </c:pt>
                <c:pt idx="2579">
                  <c:v>43208.5</c:v>
                </c:pt>
                <c:pt idx="2580">
                  <c:v>43208.541666666664</c:v>
                </c:pt>
                <c:pt idx="2581">
                  <c:v>43208.583333333336</c:v>
                </c:pt>
                <c:pt idx="2582">
                  <c:v>43208.625</c:v>
                </c:pt>
                <c:pt idx="2583">
                  <c:v>43208.666666666664</c:v>
                </c:pt>
                <c:pt idx="2584">
                  <c:v>43208.708333333336</c:v>
                </c:pt>
                <c:pt idx="2585">
                  <c:v>43208.75</c:v>
                </c:pt>
                <c:pt idx="2586">
                  <c:v>43208.791666666664</c:v>
                </c:pt>
                <c:pt idx="2587">
                  <c:v>43208.833333333336</c:v>
                </c:pt>
                <c:pt idx="2588">
                  <c:v>43208.875</c:v>
                </c:pt>
                <c:pt idx="2589">
                  <c:v>43208.916666666664</c:v>
                </c:pt>
                <c:pt idx="2590">
                  <c:v>43208.958333333336</c:v>
                </c:pt>
                <c:pt idx="2591">
                  <c:v>43209</c:v>
                </c:pt>
                <c:pt idx="2592">
                  <c:v>43209.041666666664</c:v>
                </c:pt>
                <c:pt idx="2593">
                  <c:v>43209.083333333336</c:v>
                </c:pt>
                <c:pt idx="2594">
                  <c:v>43209.125</c:v>
                </c:pt>
                <c:pt idx="2595">
                  <c:v>43209.166666666664</c:v>
                </c:pt>
                <c:pt idx="2596">
                  <c:v>43209.208333333336</c:v>
                </c:pt>
                <c:pt idx="2597">
                  <c:v>43209.25</c:v>
                </c:pt>
                <c:pt idx="2598">
                  <c:v>43209.291666666664</c:v>
                </c:pt>
                <c:pt idx="2599">
                  <c:v>43209.333333333336</c:v>
                </c:pt>
                <c:pt idx="2600">
                  <c:v>43209.375</c:v>
                </c:pt>
                <c:pt idx="2601">
                  <c:v>43209.416666666664</c:v>
                </c:pt>
                <c:pt idx="2602">
                  <c:v>43209.458333333336</c:v>
                </c:pt>
                <c:pt idx="2603">
                  <c:v>43209.5</c:v>
                </c:pt>
                <c:pt idx="2604">
                  <c:v>43209.541666666664</c:v>
                </c:pt>
                <c:pt idx="2605">
                  <c:v>43209.583333333336</c:v>
                </c:pt>
                <c:pt idx="2606">
                  <c:v>43209.625</c:v>
                </c:pt>
                <c:pt idx="2607">
                  <c:v>43209.666666666664</c:v>
                </c:pt>
                <c:pt idx="2608">
                  <c:v>43209.708333333336</c:v>
                </c:pt>
                <c:pt idx="2609">
                  <c:v>43209.75</c:v>
                </c:pt>
                <c:pt idx="2610">
                  <c:v>43209.791666666664</c:v>
                </c:pt>
                <c:pt idx="2611">
                  <c:v>43209.833333333336</c:v>
                </c:pt>
                <c:pt idx="2612">
                  <c:v>43209.875</c:v>
                </c:pt>
                <c:pt idx="2613">
                  <c:v>43209.916666666664</c:v>
                </c:pt>
                <c:pt idx="2614">
                  <c:v>43209.958333333336</c:v>
                </c:pt>
                <c:pt idx="2615">
                  <c:v>43210</c:v>
                </c:pt>
                <c:pt idx="2616">
                  <c:v>43210.041666666664</c:v>
                </c:pt>
                <c:pt idx="2617">
                  <c:v>43210.083333333336</c:v>
                </c:pt>
                <c:pt idx="2618">
                  <c:v>43210.125</c:v>
                </c:pt>
                <c:pt idx="2619">
                  <c:v>43210.166666666664</c:v>
                </c:pt>
                <c:pt idx="2620">
                  <c:v>43210.208333333336</c:v>
                </c:pt>
                <c:pt idx="2621">
                  <c:v>43210.25</c:v>
                </c:pt>
                <c:pt idx="2622">
                  <c:v>43210.291666666664</c:v>
                </c:pt>
                <c:pt idx="2623">
                  <c:v>43210.333333333336</c:v>
                </c:pt>
                <c:pt idx="2624">
                  <c:v>43210.375</c:v>
                </c:pt>
                <c:pt idx="2625">
                  <c:v>43210.416666666664</c:v>
                </c:pt>
                <c:pt idx="2626">
                  <c:v>43210.458333333336</c:v>
                </c:pt>
                <c:pt idx="2627">
                  <c:v>43210.5</c:v>
                </c:pt>
                <c:pt idx="2628">
                  <c:v>43210.541666666664</c:v>
                </c:pt>
                <c:pt idx="2629">
                  <c:v>43210.583333333336</c:v>
                </c:pt>
                <c:pt idx="2630">
                  <c:v>43210.625</c:v>
                </c:pt>
                <c:pt idx="2631">
                  <c:v>43210.666666666664</c:v>
                </c:pt>
                <c:pt idx="2632">
                  <c:v>43210.708333333336</c:v>
                </c:pt>
                <c:pt idx="2633">
                  <c:v>43210.75</c:v>
                </c:pt>
                <c:pt idx="2634">
                  <c:v>43210.791666666664</c:v>
                </c:pt>
                <c:pt idx="2635">
                  <c:v>43210.833333333336</c:v>
                </c:pt>
                <c:pt idx="2636">
                  <c:v>43210.875</c:v>
                </c:pt>
                <c:pt idx="2637">
                  <c:v>43210.916666666664</c:v>
                </c:pt>
                <c:pt idx="2638">
                  <c:v>43210.958333333336</c:v>
                </c:pt>
                <c:pt idx="2639">
                  <c:v>43211</c:v>
                </c:pt>
                <c:pt idx="2640">
                  <c:v>43211.041666666664</c:v>
                </c:pt>
                <c:pt idx="2641">
                  <c:v>43211.083333333336</c:v>
                </c:pt>
                <c:pt idx="2642">
                  <c:v>43211.125</c:v>
                </c:pt>
                <c:pt idx="2643">
                  <c:v>43211.166666666664</c:v>
                </c:pt>
                <c:pt idx="2644">
                  <c:v>43211.208333333336</c:v>
                </c:pt>
                <c:pt idx="2645">
                  <c:v>43211.25</c:v>
                </c:pt>
                <c:pt idx="2646">
                  <c:v>43211.291666666664</c:v>
                </c:pt>
                <c:pt idx="2647">
                  <c:v>43211.333333333336</c:v>
                </c:pt>
                <c:pt idx="2648">
                  <c:v>43211.375</c:v>
                </c:pt>
                <c:pt idx="2649">
                  <c:v>43211.416666666664</c:v>
                </c:pt>
                <c:pt idx="2650">
                  <c:v>43211.458333333336</c:v>
                </c:pt>
                <c:pt idx="2651">
                  <c:v>43211.5</c:v>
                </c:pt>
                <c:pt idx="2652">
                  <c:v>43211.541666666664</c:v>
                </c:pt>
                <c:pt idx="2653">
                  <c:v>43211.583333333336</c:v>
                </c:pt>
                <c:pt idx="2654">
                  <c:v>43211.625</c:v>
                </c:pt>
                <c:pt idx="2655">
                  <c:v>43211.666666666664</c:v>
                </c:pt>
                <c:pt idx="2656">
                  <c:v>43211.708333333336</c:v>
                </c:pt>
                <c:pt idx="2657">
                  <c:v>43211.75</c:v>
                </c:pt>
                <c:pt idx="2658">
                  <c:v>43211.791666666664</c:v>
                </c:pt>
                <c:pt idx="2659">
                  <c:v>43211.833333333336</c:v>
                </c:pt>
                <c:pt idx="2660">
                  <c:v>43211.875</c:v>
                </c:pt>
                <c:pt idx="2661">
                  <c:v>43211.916666666664</c:v>
                </c:pt>
                <c:pt idx="2662">
                  <c:v>43211.958333333336</c:v>
                </c:pt>
                <c:pt idx="2663">
                  <c:v>43212</c:v>
                </c:pt>
                <c:pt idx="2664">
                  <c:v>43212.041666666664</c:v>
                </c:pt>
                <c:pt idx="2665">
                  <c:v>43212.083333333336</c:v>
                </c:pt>
                <c:pt idx="2666">
                  <c:v>43212.125</c:v>
                </c:pt>
                <c:pt idx="2667">
                  <c:v>43212.166666666664</c:v>
                </c:pt>
                <c:pt idx="2668">
                  <c:v>43212.208333333336</c:v>
                </c:pt>
                <c:pt idx="2669">
                  <c:v>43212.25</c:v>
                </c:pt>
                <c:pt idx="2670">
                  <c:v>43212.291666666664</c:v>
                </c:pt>
                <c:pt idx="2671">
                  <c:v>43212.333333333336</c:v>
                </c:pt>
                <c:pt idx="2672">
                  <c:v>43212.375</c:v>
                </c:pt>
                <c:pt idx="2673">
                  <c:v>43212.416666666664</c:v>
                </c:pt>
                <c:pt idx="2674">
                  <c:v>43212.458333333336</c:v>
                </c:pt>
                <c:pt idx="2675">
                  <c:v>43212.5</c:v>
                </c:pt>
                <c:pt idx="2676">
                  <c:v>43212.541666666664</c:v>
                </c:pt>
                <c:pt idx="2677">
                  <c:v>43212.583333333336</c:v>
                </c:pt>
                <c:pt idx="2678">
                  <c:v>43212.625</c:v>
                </c:pt>
                <c:pt idx="2679">
                  <c:v>43212.666666666664</c:v>
                </c:pt>
                <c:pt idx="2680">
                  <c:v>43212.708333333336</c:v>
                </c:pt>
                <c:pt idx="2681">
                  <c:v>43212.75</c:v>
                </c:pt>
                <c:pt idx="2682">
                  <c:v>43212.791666666664</c:v>
                </c:pt>
                <c:pt idx="2683">
                  <c:v>43212.833333333336</c:v>
                </c:pt>
                <c:pt idx="2684">
                  <c:v>43212.875</c:v>
                </c:pt>
                <c:pt idx="2685">
                  <c:v>43212.916666666664</c:v>
                </c:pt>
                <c:pt idx="2686">
                  <c:v>43212.958333333336</c:v>
                </c:pt>
                <c:pt idx="2687">
                  <c:v>43213</c:v>
                </c:pt>
                <c:pt idx="2688">
                  <c:v>43213.041666666664</c:v>
                </c:pt>
                <c:pt idx="2689">
                  <c:v>43213.083333333336</c:v>
                </c:pt>
                <c:pt idx="2690">
                  <c:v>43213.125</c:v>
                </c:pt>
                <c:pt idx="2691">
                  <c:v>43213.166666666664</c:v>
                </c:pt>
                <c:pt idx="2692">
                  <c:v>43213.208333333336</c:v>
                </c:pt>
                <c:pt idx="2693">
                  <c:v>43213.25</c:v>
                </c:pt>
                <c:pt idx="2694">
                  <c:v>43213.291666666664</c:v>
                </c:pt>
                <c:pt idx="2695">
                  <c:v>43213.333333333336</c:v>
                </c:pt>
                <c:pt idx="2696">
                  <c:v>43213.375</c:v>
                </c:pt>
                <c:pt idx="2697">
                  <c:v>43213.416666666664</c:v>
                </c:pt>
                <c:pt idx="2698">
                  <c:v>43213.458333333336</c:v>
                </c:pt>
                <c:pt idx="2699">
                  <c:v>43213.5</c:v>
                </c:pt>
                <c:pt idx="2700">
                  <c:v>43213.541666666664</c:v>
                </c:pt>
                <c:pt idx="2701">
                  <c:v>43213.583333333336</c:v>
                </c:pt>
                <c:pt idx="2702">
                  <c:v>43213.625</c:v>
                </c:pt>
                <c:pt idx="2703">
                  <c:v>43213.666666666664</c:v>
                </c:pt>
                <c:pt idx="2704">
                  <c:v>43213.708333333336</c:v>
                </c:pt>
                <c:pt idx="2705">
                  <c:v>43213.75</c:v>
                </c:pt>
                <c:pt idx="2706">
                  <c:v>43213.791666666664</c:v>
                </c:pt>
                <c:pt idx="2707">
                  <c:v>43213.833333333336</c:v>
                </c:pt>
                <c:pt idx="2708">
                  <c:v>43213.875</c:v>
                </c:pt>
                <c:pt idx="2709">
                  <c:v>43213.916666666664</c:v>
                </c:pt>
                <c:pt idx="2710">
                  <c:v>43213.958333333336</c:v>
                </c:pt>
                <c:pt idx="2711">
                  <c:v>43214</c:v>
                </c:pt>
                <c:pt idx="2712">
                  <c:v>43214.041666666664</c:v>
                </c:pt>
                <c:pt idx="2713">
                  <c:v>43214.083333333336</c:v>
                </c:pt>
                <c:pt idx="2714">
                  <c:v>43214.125</c:v>
                </c:pt>
                <c:pt idx="2715">
                  <c:v>43214.166666666664</c:v>
                </c:pt>
                <c:pt idx="2716">
                  <c:v>43214.208333333336</c:v>
                </c:pt>
                <c:pt idx="2717">
                  <c:v>43214.25</c:v>
                </c:pt>
                <c:pt idx="2718">
                  <c:v>43214.291666666664</c:v>
                </c:pt>
                <c:pt idx="2719">
                  <c:v>43214.333333333336</c:v>
                </c:pt>
                <c:pt idx="2720">
                  <c:v>43214.375</c:v>
                </c:pt>
                <c:pt idx="2721">
                  <c:v>43214.416666666664</c:v>
                </c:pt>
                <c:pt idx="2722">
                  <c:v>43214.458333333336</c:v>
                </c:pt>
                <c:pt idx="2723">
                  <c:v>43214.5</c:v>
                </c:pt>
                <c:pt idx="2724">
                  <c:v>43214.541666666664</c:v>
                </c:pt>
                <c:pt idx="2725">
                  <c:v>43214.583333333336</c:v>
                </c:pt>
                <c:pt idx="2726">
                  <c:v>43214.625</c:v>
                </c:pt>
                <c:pt idx="2727">
                  <c:v>43214.666666666664</c:v>
                </c:pt>
                <c:pt idx="2728">
                  <c:v>43214.708333333336</c:v>
                </c:pt>
                <c:pt idx="2729">
                  <c:v>43214.75</c:v>
                </c:pt>
                <c:pt idx="2730">
                  <c:v>43214.791666666664</c:v>
                </c:pt>
                <c:pt idx="2731">
                  <c:v>43214.833333333336</c:v>
                </c:pt>
                <c:pt idx="2732">
                  <c:v>43214.875</c:v>
                </c:pt>
                <c:pt idx="2733">
                  <c:v>43214.916666666664</c:v>
                </c:pt>
                <c:pt idx="2734">
                  <c:v>43214.958333333336</c:v>
                </c:pt>
                <c:pt idx="2735">
                  <c:v>43215</c:v>
                </c:pt>
                <c:pt idx="2736">
                  <c:v>43215.041666666664</c:v>
                </c:pt>
                <c:pt idx="2737">
                  <c:v>43215.083333333336</c:v>
                </c:pt>
                <c:pt idx="2738">
                  <c:v>43215.125</c:v>
                </c:pt>
                <c:pt idx="2739">
                  <c:v>43215.166666666664</c:v>
                </c:pt>
                <c:pt idx="2740">
                  <c:v>43215.208333333336</c:v>
                </c:pt>
                <c:pt idx="2741">
                  <c:v>43215.25</c:v>
                </c:pt>
                <c:pt idx="2742">
                  <c:v>43215.291666666664</c:v>
                </c:pt>
                <c:pt idx="2743">
                  <c:v>43215.333333333336</c:v>
                </c:pt>
                <c:pt idx="2744">
                  <c:v>43215.375</c:v>
                </c:pt>
                <c:pt idx="2745">
                  <c:v>43215.416666666664</c:v>
                </c:pt>
                <c:pt idx="2746">
                  <c:v>43215.458333333336</c:v>
                </c:pt>
                <c:pt idx="2747">
                  <c:v>43215.5</c:v>
                </c:pt>
                <c:pt idx="2748">
                  <c:v>43215.541666666664</c:v>
                </c:pt>
                <c:pt idx="2749">
                  <c:v>43215.583333333336</c:v>
                </c:pt>
                <c:pt idx="2750">
                  <c:v>43215.625</c:v>
                </c:pt>
                <c:pt idx="2751">
                  <c:v>43215.666666666664</c:v>
                </c:pt>
                <c:pt idx="2752">
                  <c:v>43215.708333333336</c:v>
                </c:pt>
                <c:pt idx="2753">
                  <c:v>43215.75</c:v>
                </c:pt>
                <c:pt idx="2754">
                  <c:v>43215.791666666664</c:v>
                </c:pt>
                <c:pt idx="2755">
                  <c:v>43215.833333333336</c:v>
                </c:pt>
                <c:pt idx="2756">
                  <c:v>43215.875</c:v>
                </c:pt>
                <c:pt idx="2757">
                  <c:v>43215.916666666664</c:v>
                </c:pt>
                <c:pt idx="2758">
                  <c:v>43215.958333333336</c:v>
                </c:pt>
                <c:pt idx="2759">
                  <c:v>43216</c:v>
                </c:pt>
                <c:pt idx="2760">
                  <c:v>43216.041666666664</c:v>
                </c:pt>
                <c:pt idx="2761">
                  <c:v>43216.083333333336</c:v>
                </c:pt>
                <c:pt idx="2762">
                  <c:v>43216.125</c:v>
                </c:pt>
                <c:pt idx="2763">
                  <c:v>43216.166666666664</c:v>
                </c:pt>
                <c:pt idx="2764">
                  <c:v>43216.208333333336</c:v>
                </c:pt>
                <c:pt idx="2765">
                  <c:v>43216.25</c:v>
                </c:pt>
                <c:pt idx="2766">
                  <c:v>43216.291666666664</c:v>
                </c:pt>
                <c:pt idx="2767">
                  <c:v>43216.333333333336</c:v>
                </c:pt>
                <c:pt idx="2768">
                  <c:v>43216.375</c:v>
                </c:pt>
                <c:pt idx="2769">
                  <c:v>43216.416666666664</c:v>
                </c:pt>
                <c:pt idx="2770">
                  <c:v>43216.458333333336</c:v>
                </c:pt>
                <c:pt idx="2771">
                  <c:v>43216.5</c:v>
                </c:pt>
                <c:pt idx="2772">
                  <c:v>43216.541666666664</c:v>
                </c:pt>
                <c:pt idx="2773">
                  <c:v>43216.583333333336</c:v>
                </c:pt>
                <c:pt idx="2774">
                  <c:v>43216.625</c:v>
                </c:pt>
                <c:pt idx="2775">
                  <c:v>43216.666666666664</c:v>
                </c:pt>
                <c:pt idx="2776">
                  <c:v>43216.708333333336</c:v>
                </c:pt>
                <c:pt idx="2777">
                  <c:v>43216.75</c:v>
                </c:pt>
                <c:pt idx="2778">
                  <c:v>43216.791666666664</c:v>
                </c:pt>
                <c:pt idx="2779">
                  <c:v>43216.833333333336</c:v>
                </c:pt>
                <c:pt idx="2780">
                  <c:v>43216.875</c:v>
                </c:pt>
                <c:pt idx="2781">
                  <c:v>43216.916666666664</c:v>
                </c:pt>
                <c:pt idx="2782">
                  <c:v>43216.958333333336</c:v>
                </c:pt>
                <c:pt idx="2783">
                  <c:v>43217</c:v>
                </c:pt>
                <c:pt idx="2784">
                  <c:v>43217.041666666664</c:v>
                </c:pt>
                <c:pt idx="2785">
                  <c:v>43217.083333333336</c:v>
                </c:pt>
                <c:pt idx="2786">
                  <c:v>43217.125</c:v>
                </c:pt>
                <c:pt idx="2787">
                  <c:v>43217.166666666664</c:v>
                </c:pt>
                <c:pt idx="2788">
                  <c:v>43217.208333333336</c:v>
                </c:pt>
                <c:pt idx="2789">
                  <c:v>43217.25</c:v>
                </c:pt>
                <c:pt idx="2790">
                  <c:v>43217.291666666664</c:v>
                </c:pt>
                <c:pt idx="2791">
                  <c:v>43217.333333333336</c:v>
                </c:pt>
                <c:pt idx="2792">
                  <c:v>43217.375</c:v>
                </c:pt>
                <c:pt idx="2793">
                  <c:v>43217.416666666664</c:v>
                </c:pt>
                <c:pt idx="2794">
                  <c:v>43217.458333333336</c:v>
                </c:pt>
                <c:pt idx="2795">
                  <c:v>43217.5</c:v>
                </c:pt>
                <c:pt idx="2796">
                  <c:v>43217.541666666664</c:v>
                </c:pt>
                <c:pt idx="2797">
                  <c:v>43217.583333333336</c:v>
                </c:pt>
                <c:pt idx="2798">
                  <c:v>43217.625</c:v>
                </c:pt>
                <c:pt idx="2799">
                  <c:v>43217.666666666664</c:v>
                </c:pt>
                <c:pt idx="2800">
                  <c:v>43217.708333333336</c:v>
                </c:pt>
                <c:pt idx="2801">
                  <c:v>43217.75</c:v>
                </c:pt>
                <c:pt idx="2802">
                  <c:v>43217.791666666664</c:v>
                </c:pt>
                <c:pt idx="2803">
                  <c:v>43217.833333333336</c:v>
                </c:pt>
                <c:pt idx="2804">
                  <c:v>43217.875</c:v>
                </c:pt>
                <c:pt idx="2805">
                  <c:v>43217.916666666664</c:v>
                </c:pt>
                <c:pt idx="2806">
                  <c:v>43217.958333333336</c:v>
                </c:pt>
                <c:pt idx="2807">
                  <c:v>43218</c:v>
                </c:pt>
                <c:pt idx="2808">
                  <c:v>43218.041666666664</c:v>
                </c:pt>
                <c:pt idx="2809">
                  <c:v>43218.083333333336</c:v>
                </c:pt>
                <c:pt idx="2810">
                  <c:v>43218.125</c:v>
                </c:pt>
                <c:pt idx="2811">
                  <c:v>43218.166666666664</c:v>
                </c:pt>
                <c:pt idx="2812">
                  <c:v>43218.208333333336</c:v>
                </c:pt>
                <c:pt idx="2813">
                  <c:v>43218.25</c:v>
                </c:pt>
                <c:pt idx="2814">
                  <c:v>43218.291666666664</c:v>
                </c:pt>
                <c:pt idx="2815">
                  <c:v>43218.333333333336</c:v>
                </c:pt>
                <c:pt idx="2816">
                  <c:v>43218.375</c:v>
                </c:pt>
                <c:pt idx="2817">
                  <c:v>43218.416666666664</c:v>
                </c:pt>
                <c:pt idx="2818">
                  <c:v>43218.458333333336</c:v>
                </c:pt>
                <c:pt idx="2819">
                  <c:v>43218.5</c:v>
                </c:pt>
                <c:pt idx="2820">
                  <c:v>43218.541666666664</c:v>
                </c:pt>
                <c:pt idx="2821">
                  <c:v>43218.583333333336</c:v>
                </c:pt>
                <c:pt idx="2822">
                  <c:v>43218.625</c:v>
                </c:pt>
                <c:pt idx="2823">
                  <c:v>43218.666666666664</c:v>
                </c:pt>
                <c:pt idx="2824">
                  <c:v>43218.708333333336</c:v>
                </c:pt>
                <c:pt idx="2825">
                  <c:v>43218.75</c:v>
                </c:pt>
                <c:pt idx="2826">
                  <c:v>43218.791666666664</c:v>
                </c:pt>
                <c:pt idx="2827">
                  <c:v>43218.833333333336</c:v>
                </c:pt>
                <c:pt idx="2828">
                  <c:v>43218.875</c:v>
                </c:pt>
                <c:pt idx="2829">
                  <c:v>43218.916666666664</c:v>
                </c:pt>
                <c:pt idx="2830">
                  <c:v>43218.958333333336</c:v>
                </c:pt>
                <c:pt idx="2831">
                  <c:v>43219</c:v>
                </c:pt>
                <c:pt idx="2832">
                  <c:v>43219.041666666664</c:v>
                </c:pt>
                <c:pt idx="2833">
                  <c:v>43219.083333333336</c:v>
                </c:pt>
                <c:pt idx="2834">
                  <c:v>43219.125</c:v>
                </c:pt>
                <c:pt idx="2835">
                  <c:v>43219.166666666664</c:v>
                </c:pt>
                <c:pt idx="2836">
                  <c:v>43219.208333333336</c:v>
                </c:pt>
                <c:pt idx="2837">
                  <c:v>43219.25</c:v>
                </c:pt>
                <c:pt idx="2838">
                  <c:v>43219.291666666664</c:v>
                </c:pt>
                <c:pt idx="2839">
                  <c:v>43219.333333333336</c:v>
                </c:pt>
                <c:pt idx="2840">
                  <c:v>43219.375</c:v>
                </c:pt>
                <c:pt idx="2841">
                  <c:v>43219.416666666664</c:v>
                </c:pt>
                <c:pt idx="2842">
                  <c:v>43219.458333333336</c:v>
                </c:pt>
                <c:pt idx="2843">
                  <c:v>43219.5</c:v>
                </c:pt>
                <c:pt idx="2844">
                  <c:v>43219.541666666664</c:v>
                </c:pt>
                <c:pt idx="2845">
                  <c:v>43219.583333333336</c:v>
                </c:pt>
                <c:pt idx="2846">
                  <c:v>43219.625</c:v>
                </c:pt>
                <c:pt idx="2847">
                  <c:v>43219.666666666664</c:v>
                </c:pt>
                <c:pt idx="2848">
                  <c:v>43219.708333333336</c:v>
                </c:pt>
                <c:pt idx="2849">
                  <c:v>43219.75</c:v>
                </c:pt>
                <c:pt idx="2850">
                  <c:v>43219.791666666664</c:v>
                </c:pt>
                <c:pt idx="2851">
                  <c:v>43219.833333333336</c:v>
                </c:pt>
                <c:pt idx="2852">
                  <c:v>43219.875</c:v>
                </c:pt>
                <c:pt idx="2853">
                  <c:v>43219.916666666664</c:v>
                </c:pt>
                <c:pt idx="2854">
                  <c:v>43219.958333333336</c:v>
                </c:pt>
                <c:pt idx="2855">
                  <c:v>43220</c:v>
                </c:pt>
                <c:pt idx="2856">
                  <c:v>43220.041666666664</c:v>
                </c:pt>
                <c:pt idx="2857">
                  <c:v>43220.083333333336</c:v>
                </c:pt>
                <c:pt idx="2858">
                  <c:v>43220.125</c:v>
                </c:pt>
                <c:pt idx="2859">
                  <c:v>43220.166666666664</c:v>
                </c:pt>
                <c:pt idx="2860">
                  <c:v>43220.208333333336</c:v>
                </c:pt>
                <c:pt idx="2861">
                  <c:v>43220.25</c:v>
                </c:pt>
                <c:pt idx="2862">
                  <c:v>43220.291666666664</c:v>
                </c:pt>
                <c:pt idx="2863">
                  <c:v>43220.333333333336</c:v>
                </c:pt>
                <c:pt idx="2864">
                  <c:v>43220.375</c:v>
                </c:pt>
                <c:pt idx="2865">
                  <c:v>43220.416666666664</c:v>
                </c:pt>
                <c:pt idx="2866">
                  <c:v>43220.458333333336</c:v>
                </c:pt>
                <c:pt idx="2867">
                  <c:v>43220.5</c:v>
                </c:pt>
                <c:pt idx="2868">
                  <c:v>43220.541666666664</c:v>
                </c:pt>
                <c:pt idx="2869">
                  <c:v>43220.583333333336</c:v>
                </c:pt>
                <c:pt idx="2870">
                  <c:v>43220.625</c:v>
                </c:pt>
                <c:pt idx="2871">
                  <c:v>43220.666666666664</c:v>
                </c:pt>
                <c:pt idx="2872">
                  <c:v>43220.708333333336</c:v>
                </c:pt>
                <c:pt idx="2873">
                  <c:v>43220.75</c:v>
                </c:pt>
                <c:pt idx="2874">
                  <c:v>43220.791666666664</c:v>
                </c:pt>
                <c:pt idx="2875">
                  <c:v>43220.833333333336</c:v>
                </c:pt>
                <c:pt idx="2876">
                  <c:v>43220.875</c:v>
                </c:pt>
                <c:pt idx="2877">
                  <c:v>43220.916666666664</c:v>
                </c:pt>
                <c:pt idx="2878">
                  <c:v>43220.958333333336</c:v>
                </c:pt>
                <c:pt idx="2879">
                  <c:v>43221</c:v>
                </c:pt>
                <c:pt idx="2880">
                  <c:v>43221.041666666664</c:v>
                </c:pt>
                <c:pt idx="2881">
                  <c:v>43221.083333333336</c:v>
                </c:pt>
                <c:pt idx="2882">
                  <c:v>43221.125</c:v>
                </c:pt>
                <c:pt idx="2883">
                  <c:v>43221.166666666664</c:v>
                </c:pt>
                <c:pt idx="2884">
                  <c:v>43221.208333333336</c:v>
                </c:pt>
                <c:pt idx="2885">
                  <c:v>43221.25</c:v>
                </c:pt>
                <c:pt idx="2886">
                  <c:v>43221.291666666664</c:v>
                </c:pt>
                <c:pt idx="2887">
                  <c:v>43221.333333333336</c:v>
                </c:pt>
                <c:pt idx="2888">
                  <c:v>43221.375</c:v>
                </c:pt>
                <c:pt idx="2889">
                  <c:v>43221.416666666664</c:v>
                </c:pt>
                <c:pt idx="2890">
                  <c:v>43221.458333333336</c:v>
                </c:pt>
                <c:pt idx="2891">
                  <c:v>43221.5</c:v>
                </c:pt>
                <c:pt idx="2892">
                  <c:v>43221.541666666664</c:v>
                </c:pt>
                <c:pt idx="2893">
                  <c:v>43221.583333333336</c:v>
                </c:pt>
                <c:pt idx="2894">
                  <c:v>43221.625</c:v>
                </c:pt>
                <c:pt idx="2895">
                  <c:v>43221.666666666664</c:v>
                </c:pt>
                <c:pt idx="2896">
                  <c:v>43221.708333333336</c:v>
                </c:pt>
                <c:pt idx="2897">
                  <c:v>43221.75</c:v>
                </c:pt>
                <c:pt idx="2898">
                  <c:v>43221.791666666664</c:v>
                </c:pt>
                <c:pt idx="2899">
                  <c:v>43221.833333333336</c:v>
                </c:pt>
                <c:pt idx="2900">
                  <c:v>43221.875</c:v>
                </c:pt>
                <c:pt idx="2901">
                  <c:v>43221.916666666664</c:v>
                </c:pt>
                <c:pt idx="2902">
                  <c:v>43221.958333333336</c:v>
                </c:pt>
                <c:pt idx="2903">
                  <c:v>43222</c:v>
                </c:pt>
                <c:pt idx="2904">
                  <c:v>43222.041666666664</c:v>
                </c:pt>
                <c:pt idx="2905">
                  <c:v>43222.083333333336</c:v>
                </c:pt>
                <c:pt idx="2906">
                  <c:v>43222.125</c:v>
                </c:pt>
                <c:pt idx="2907">
                  <c:v>43222.166666666664</c:v>
                </c:pt>
                <c:pt idx="2908">
                  <c:v>43222.208333333336</c:v>
                </c:pt>
                <c:pt idx="2909">
                  <c:v>43222.25</c:v>
                </c:pt>
                <c:pt idx="2910">
                  <c:v>43222.291666666664</c:v>
                </c:pt>
                <c:pt idx="2911">
                  <c:v>43222.333333333336</c:v>
                </c:pt>
                <c:pt idx="2912">
                  <c:v>43222.375</c:v>
                </c:pt>
                <c:pt idx="2913">
                  <c:v>43222.416666666664</c:v>
                </c:pt>
                <c:pt idx="2914">
                  <c:v>43222.458333333336</c:v>
                </c:pt>
                <c:pt idx="2915">
                  <c:v>43222.5</c:v>
                </c:pt>
                <c:pt idx="2916">
                  <c:v>43222.541666666664</c:v>
                </c:pt>
                <c:pt idx="2917">
                  <c:v>43222.583333333336</c:v>
                </c:pt>
                <c:pt idx="2918">
                  <c:v>43222.625</c:v>
                </c:pt>
                <c:pt idx="2919">
                  <c:v>43222.666666666664</c:v>
                </c:pt>
                <c:pt idx="2920">
                  <c:v>43222.708333333336</c:v>
                </c:pt>
                <c:pt idx="2921">
                  <c:v>43222.75</c:v>
                </c:pt>
                <c:pt idx="2922">
                  <c:v>43222.791666666664</c:v>
                </c:pt>
                <c:pt idx="2923">
                  <c:v>43222.833333333336</c:v>
                </c:pt>
                <c:pt idx="2924">
                  <c:v>43222.875</c:v>
                </c:pt>
                <c:pt idx="2925">
                  <c:v>43222.916666666664</c:v>
                </c:pt>
                <c:pt idx="2926">
                  <c:v>43222.958333333336</c:v>
                </c:pt>
                <c:pt idx="2927">
                  <c:v>43223</c:v>
                </c:pt>
                <c:pt idx="2928">
                  <c:v>43223.041666666664</c:v>
                </c:pt>
                <c:pt idx="2929">
                  <c:v>43223.083333333336</c:v>
                </c:pt>
                <c:pt idx="2930">
                  <c:v>43223.125</c:v>
                </c:pt>
                <c:pt idx="2931">
                  <c:v>43223.166666666664</c:v>
                </c:pt>
                <c:pt idx="2932">
                  <c:v>43223.208333333336</c:v>
                </c:pt>
                <c:pt idx="2933">
                  <c:v>43223.25</c:v>
                </c:pt>
                <c:pt idx="2934">
                  <c:v>43223.291666666664</c:v>
                </c:pt>
                <c:pt idx="2935">
                  <c:v>43223.333333333336</c:v>
                </c:pt>
                <c:pt idx="2936">
                  <c:v>43223.375</c:v>
                </c:pt>
                <c:pt idx="2937">
                  <c:v>43223.416666666664</c:v>
                </c:pt>
                <c:pt idx="2938">
                  <c:v>43223.458333333336</c:v>
                </c:pt>
                <c:pt idx="2939">
                  <c:v>43223.5</c:v>
                </c:pt>
                <c:pt idx="2940">
                  <c:v>43223.541666666664</c:v>
                </c:pt>
                <c:pt idx="2941">
                  <c:v>43223.583333333336</c:v>
                </c:pt>
                <c:pt idx="2942">
                  <c:v>43223.625</c:v>
                </c:pt>
                <c:pt idx="2943">
                  <c:v>43223.666666666664</c:v>
                </c:pt>
                <c:pt idx="2944">
                  <c:v>43223.708333333336</c:v>
                </c:pt>
                <c:pt idx="2945">
                  <c:v>43223.75</c:v>
                </c:pt>
                <c:pt idx="2946">
                  <c:v>43223.791666666664</c:v>
                </c:pt>
                <c:pt idx="2947">
                  <c:v>43223.833333333336</c:v>
                </c:pt>
                <c:pt idx="2948">
                  <c:v>43223.875</c:v>
                </c:pt>
                <c:pt idx="2949">
                  <c:v>43223.916666666664</c:v>
                </c:pt>
                <c:pt idx="2950">
                  <c:v>43223.958333333336</c:v>
                </c:pt>
                <c:pt idx="2951">
                  <c:v>43224</c:v>
                </c:pt>
                <c:pt idx="2952">
                  <c:v>43224.041666666664</c:v>
                </c:pt>
                <c:pt idx="2953">
                  <c:v>43224.083333333336</c:v>
                </c:pt>
                <c:pt idx="2954">
                  <c:v>43224.125</c:v>
                </c:pt>
                <c:pt idx="2955">
                  <c:v>43224.166666666664</c:v>
                </c:pt>
                <c:pt idx="2956">
                  <c:v>43224.208333333336</c:v>
                </c:pt>
                <c:pt idx="2957">
                  <c:v>43224.25</c:v>
                </c:pt>
                <c:pt idx="2958">
                  <c:v>43224.291666666664</c:v>
                </c:pt>
                <c:pt idx="2959">
                  <c:v>43224.333333333336</c:v>
                </c:pt>
                <c:pt idx="2960">
                  <c:v>43224.375</c:v>
                </c:pt>
                <c:pt idx="2961">
                  <c:v>43224.416666666664</c:v>
                </c:pt>
                <c:pt idx="2962">
                  <c:v>43224.458333333336</c:v>
                </c:pt>
                <c:pt idx="2963">
                  <c:v>43224.5</c:v>
                </c:pt>
                <c:pt idx="2964">
                  <c:v>43224.541666666664</c:v>
                </c:pt>
                <c:pt idx="2965">
                  <c:v>43224.583333333336</c:v>
                </c:pt>
                <c:pt idx="2966">
                  <c:v>43224.625</c:v>
                </c:pt>
                <c:pt idx="2967">
                  <c:v>43224.666666666664</c:v>
                </c:pt>
                <c:pt idx="2968">
                  <c:v>43224.708333333336</c:v>
                </c:pt>
                <c:pt idx="2969">
                  <c:v>43224.75</c:v>
                </c:pt>
                <c:pt idx="2970">
                  <c:v>43224.791666666664</c:v>
                </c:pt>
                <c:pt idx="2971">
                  <c:v>43224.833333333336</c:v>
                </c:pt>
                <c:pt idx="2972">
                  <c:v>43224.875</c:v>
                </c:pt>
                <c:pt idx="2973">
                  <c:v>43224.916666666664</c:v>
                </c:pt>
                <c:pt idx="2974">
                  <c:v>43224.958333333336</c:v>
                </c:pt>
                <c:pt idx="2975">
                  <c:v>43225</c:v>
                </c:pt>
                <c:pt idx="2976">
                  <c:v>43225.041666666664</c:v>
                </c:pt>
                <c:pt idx="2977">
                  <c:v>43225.083333333336</c:v>
                </c:pt>
                <c:pt idx="2978">
                  <c:v>43225.125</c:v>
                </c:pt>
                <c:pt idx="2979">
                  <c:v>43225.166666666664</c:v>
                </c:pt>
                <c:pt idx="2980">
                  <c:v>43225.208333333336</c:v>
                </c:pt>
                <c:pt idx="2981">
                  <c:v>43225.25</c:v>
                </c:pt>
                <c:pt idx="2982">
                  <c:v>43225.291666666664</c:v>
                </c:pt>
                <c:pt idx="2983">
                  <c:v>43225.333333333336</c:v>
                </c:pt>
                <c:pt idx="2984">
                  <c:v>43225.375</c:v>
                </c:pt>
                <c:pt idx="2985">
                  <c:v>43225.416666666664</c:v>
                </c:pt>
                <c:pt idx="2986">
                  <c:v>43225.458333333336</c:v>
                </c:pt>
                <c:pt idx="2987">
                  <c:v>43225.5</c:v>
                </c:pt>
                <c:pt idx="2988">
                  <c:v>43225.541666666664</c:v>
                </c:pt>
                <c:pt idx="2989">
                  <c:v>43225.583333333336</c:v>
                </c:pt>
                <c:pt idx="2990">
                  <c:v>43225.625</c:v>
                </c:pt>
                <c:pt idx="2991">
                  <c:v>43225.666666666664</c:v>
                </c:pt>
                <c:pt idx="2992">
                  <c:v>43225.708333333336</c:v>
                </c:pt>
                <c:pt idx="2993">
                  <c:v>43225.75</c:v>
                </c:pt>
                <c:pt idx="2994">
                  <c:v>43225.791666666664</c:v>
                </c:pt>
                <c:pt idx="2995">
                  <c:v>43225.833333333336</c:v>
                </c:pt>
                <c:pt idx="2996">
                  <c:v>43225.875</c:v>
                </c:pt>
                <c:pt idx="2997">
                  <c:v>43225.916666666664</c:v>
                </c:pt>
                <c:pt idx="2998">
                  <c:v>43225.958333333336</c:v>
                </c:pt>
                <c:pt idx="2999">
                  <c:v>43226</c:v>
                </c:pt>
                <c:pt idx="3000">
                  <c:v>43226.041666666664</c:v>
                </c:pt>
                <c:pt idx="3001">
                  <c:v>43226.083333333336</c:v>
                </c:pt>
                <c:pt idx="3002">
                  <c:v>43226.125</c:v>
                </c:pt>
                <c:pt idx="3003">
                  <c:v>43226.166666666664</c:v>
                </c:pt>
                <c:pt idx="3004">
                  <c:v>43226.208333333336</c:v>
                </c:pt>
                <c:pt idx="3005">
                  <c:v>43226.25</c:v>
                </c:pt>
                <c:pt idx="3006">
                  <c:v>43226.291666666664</c:v>
                </c:pt>
                <c:pt idx="3007">
                  <c:v>43226.333333333336</c:v>
                </c:pt>
                <c:pt idx="3008">
                  <c:v>43226.375</c:v>
                </c:pt>
                <c:pt idx="3009">
                  <c:v>43226.416666666664</c:v>
                </c:pt>
                <c:pt idx="3010">
                  <c:v>43226.458333333336</c:v>
                </c:pt>
                <c:pt idx="3011">
                  <c:v>43226.5</c:v>
                </c:pt>
                <c:pt idx="3012">
                  <c:v>43226.541666666664</c:v>
                </c:pt>
                <c:pt idx="3013">
                  <c:v>43226.583333333336</c:v>
                </c:pt>
                <c:pt idx="3014">
                  <c:v>43226.625</c:v>
                </c:pt>
                <c:pt idx="3015">
                  <c:v>43226.666666666664</c:v>
                </c:pt>
                <c:pt idx="3016">
                  <c:v>43226.708333333336</c:v>
                </c:pt>
                <c:pt idx="3017">
                  <c:v>43226.75</c:v>
                </c:pt>
                <c:pt idx="3018">
                  <c:v>43226.791666666664</c:v>
                </c:pt>
                <c:pt idx="3019">
                  <c:v>43226.833333333336</c:v>
                </c:pt>
                <c:pt idx="3020">
                  <c:v>43226.875</c:v>
                </c:pt>
                <c:pt idx="3021">
                  <c:v>43226.916666666664</c:v>
                </c:pt>
                <c:pt idx="3022">
                  <c:v>43226.958333333336</c:v>
                </c:pt>
                <c:pt idx="3023">
                  <c:v>43227</c:v>
                </c:pt>
                <c:pt idx="3024">
                  <c:v>43227.041666666664</c:v>
                </c:pt>
                <c:pt idx="3025">
                  <c:v>43227.083333333336</c:v>
                </c:pt>
                <c:pt idx="3026">
                  <c:v>43227.125</c:v>
                </c:pt>
                <c:pt idx="3027">
                  <c:v>43227.166666666664</c:v>
                </c:pt>
                <c:pt idx="3028">
                  <c:v>43227.208333333336</c:v>
                </c:pt>
                <c:pt idx="3029">
                  <c:v>43227.25</c:v>
                </c:pt>
                <c:pt idx="3030">
                  <c:v>43227.291666666664</c:v>
                </c:pt>
                <c:pt idx="3031">
                  <c:v>43227.333333333336</c:v>
                </c:pt>
                <c:pt idx="3032">
                  <c:v>43227.375</c:v>
                </c:pt>
                <c:pt idx="3033">
                  <c:v>43227.416666666664</c:v>
                </c:pt>
                <c:pt idx="3034">
                  <c:v>43227.458333333336</c:v>
                </c:pt>
                <c:pt idx="3035">
                  <c:v>43227.5</c:v>
                </c:pt>
                <c:pt idx="3036">
                  <c:v>43227.541666666664</c:v>
                </c:pt>
                <c:pt idx="3037">
                  <c:v>43227.583333333336</c:v>
                </c:pt>
                <c:pt idx="3038">
                  <c:v>43227.625</c:v>
                </c:pt>
                <c:pt idx="3039">
                  <c:v>43227.666666666664</c:v>
                </c:pt>
                <c:pt idx="3040">
                  <c:v>43227.708333333336</c:v>
                </c:pt>
                <c:pt idx="3041">
                  <c:v>43227.75</c:v>
                </c:pt>
                <c:pt idx="3042">
                  <c:v>43227.791666666664</c:v>
                </c:pt>
                <c:pt idx="3043">
                  <c:v>43227.833333333336</c:v>
                </c:pt>
                <c:pt idx="3044">
                  <c:v>43227.875</c:v>
                </c:pt>
                <c:pt idx="3045">
                  <c:v>43227.916666666664</c:v>
                </c:pt>
                <c:pt idx="3046">
                  <c:v>43227.958333333336</c:v>
                </c:pt>
                <c:pt idx="3047">
                  <c:v>43228</c:v>
                </c:pt>
                <c:pt idx="3048">
                  <c:v>43228.041666666664</c:v>
                </c:pt>
                <c:pt idx="3049">
                  <c:v>43228.083333333336</c:v>
                </c:pt>
                <c:pt idx="3050">
                  <c:v>43228.125</c:v>
                </c:pt>
                <c:pt idx="3051">
                  <c:v>43228.166666666664</c:v>
                </c:pt>
                <c:pt idx="3052">
                  <c:v>43228.208333333336</c:v>
                </c:pt>
                <c:pt idx="3053">
                  <c:v>43228.25</c:v>
                </c:pt>
                <c:pt idx="3054">
                  <c:v>43228.291666666664</c:v>
                </c:pt>
                <c:pt idx="3055">
                  <c:v>43228.333333333336</c:v>
                </c:pt>
                <c:pt idx="3056">
                  <c:v>43228.375</c:v>
                </c:pt>
                <c:pt idx="3057">
                  <c:v>43228.416666666664</c:v>
                </c:pt>
                <c:pt idx="3058">
                  <c:v>43228.458333333336</c:v>
                </c:pt>
                <c:pt idx="3059">
                  <c:v>43228.5</c:v>
                </c:pt>
                <c:pt idx="3060">
                  <c:v>43228.541666666664</c:v>
                </c:pt>
                <c:pt idx="3061">
                  <c:v>43228.583333333336</c:v>
                </c:pt>
                <c:pt idx="3062">
                  <c:v>43228.625</c:v>
                </c:pt>
                <c:pt idx="3063">
                  <c:v>43228.666666666664</c:v>
                </c:pt>
                <c:pt idx="3064">
                  <c:v>43228.708333333336</c:v>
                </c:pt>
                <c:pt idx="3065">
                  <c:v>43228.75</c:v>
                </c:pt>
                <c:pt idx="3066">
                  <c:v>43228.791666666664</c:v>
                </c:pt>
                <c:pt idx="3067">
                  <c:v>43228.833333333336</c:v>
                </c:pt>
                <c:pt idx="3068">
                  <c:v>43228.875</c:v>
                </c:pt>
                <c:pt idx="3069">
                  <c:v>43228.916666666664</c:v>
                </c:pt>
                <c:pt idx="3070">
                  <c:v>43228.958333333336</c:v>
                </c:pt>
                <c:pt idx="3071">
                  <c:v>43229</c:v>
                </c:pt>
                <c:pt idx="3072">
                  <c:v>43229.041666666664</c:v>
                </c:pt>
                <c:pt idx="3073">
                  <c:v>43229.083333333336</c:v>
                </c:pt>
                <c:pt idx="3074">
                  <c:v>43229.125</c:v>
                </c:pt>
                <c:pt idx="3075">
                  <c:v>43229.166666666664</c:v>
                </c:pt>
                <c:pt idx="3076">
                  <c:v>43229.208333333336</c:v>
                </c:pt>
                <c:pt idx="3077">
                  <c:v>43229.25</c:v>
                </c:pt>
                <c:pt idx="3078">
                  <c:v>43229.291666666664</c:v>
                </c:pt>
                <c:pt idx="3079">
                  <c:v>43229.333333333336</c:v>
                </c:pt>
                <c:pt idx="3080">
                  <c:v>43229.375</c:v>
                </c:pt>
                <c:pt idx="3081">
                  <c:v>43229.416666666664</c:v>
                </c:pt>
                <c:pt idx="3082">
                  <c:v>43229.458333333336</c:v>
                </c:pt>
                <c:pt idx="3083">
                  <c:v>43229.5</c:v>
                </c:pt>
                <c:pt idx="3084">
                  <c:v>43229.541666666664</c:v>
                </c:pt>
                <c:pt idx="3085">
                  <c:v>43229.583333333336</c:v>
                </c:pt>
                <c:pt idx="3086">
                  <c:v>43229.625</c:v>
                </c:pt>
                <c:pt idx="3087">
                  <c:v>43229.666666666664</c:v>
                </c:pt>
                <c:pt idx="3088">
                  <c:v>43229.708333333336</c:v>
                </c:pt>
                <c:pt idx="3089">
                  <c:v>43229.75</c:v>
                </c:pt>
                <c:pt idx="3090">
                  <c:v>43229.791666666664</c:v>
                </c:pt>
                <c:pt idx="3091">
                  <c:v>43229.833333333336</c:v>
                </c:pt>
                <c:pt idx="3092">
                  <c:v>43229.875</c:v>
                </c:pt>
                <c:pt idx="3093">
                  <c:v>43229.916666666664</c:v>
                </c:pt>
                <c:pt idx="3094">
                  <c:v>43229.958333333336</c:v>
                </c:pt>
                <c:pt idx="3095">
                  <c:v>43230</c:v>
                </c:pt>
                <c:pt idx="3096">
                  <c:v>43230.041666666664</c:v>
                </c:pt>
                <c:pt idx="3097">
                  <c:v>43230.083333333336</c:v>
                </c:pt>
                <c:pt idx="3098">
                  <c:v>43230.125</c:v>
                </c:pt>
                <c:pt idx="3099">
                  <c:v>43230.166666666664</c:v>
                </c:pt>
                <c:pt idx="3100">
                  <c:v>43230.208333333336</c:v>
                </c:pt>
                <c:pt idx="3101">
                  <c:v>43230.25</c:v>
                </c:pt>
                <c:pt idx="3102">
                  <c:v>43230.291666666664</c:v>
                </c:pt>
                <c:pt idx="3103">
                  <c:v>43230.333333333336</c:v>
                </c:pt>
                <c:pt idx="3104">
                  <c:v>43230.375</c:v>
                </c:pt>
                <c:pt idx="3105">
                  <c:v>43230.416666666664</c:v>
                </c:pt>
                <c:pt idx="3106">
                  <c:v>43230.458333333336</c:v>
                </c:pt>
                <c:pt idx="3107">
                  <c:v>43230.5</c:v>
                </c:pt>
                <c:pt idx="3108">
                  <c:v>43230.541666666664</c:v>
                </c:pt>
                <c:pt idx="3109">
                  <c:v>43230.583333333336</c:v>
                </c:pt>
                <c:pt idx="3110">
                  <c:v>43230.625</c:v>
                </c:pt>
                <c:pt idx="3111">
                  <c:v>43230.666666666664</c:v>
                </c:pt>
                <c:pt idx="3112">
                  <c:v>43230.708333333336</c:v>
                </c:pt>
                <c:pt idx="3113">
                  <c:v>43230.75</c:v>
                </c:pt>
                <c:pt idx="3114">
                  <c:v>43230.791666666664</c:v>
                </c:pt>
                <c:pt idx="3115">
                  <c:v>43230.833333333336</c:v>
                </c:pt>
                <c:pt idx="3116">
                  <c:v>43230.875</c:v>
                </c:pt>
                <c:pt idx="3117">
                  <c:v>43230.916666666664</c:v>
                </c:pt>
                <c:pt idx="3118">
                  <c:v>43230.958333333336</c:v>
                </c:pt>
                <c:pt idx="3119">
                  <c:v>43231</c:v>
                </c:pt>
                <c:pt idx="3120">
                  <c:v>43231.041666666664</c:v>
                </c:pt>
                <c:pt idx="3121">
                  <c:v>43231.083333333336</c:v>
                </c:pt>
                <c:pt idx="3122">
                  <c:v>43231.125</c:v>
                </c:pt>
                <c:pt idx="3123">
                  <c:v>43231.166666666664</c:v>
                </c:pt>
                <c:pt idx="3124">
                  <c:v>43231.208333333336</c:v>
                </c:pt>
                <c:pt idx="3125">
                  <c:v>43231.25</c:v>
                </c:pt>
                <c:pt idx="3126">
                  <c:v>43231.291666666664</c:v>
                </c:pt>
                <c:pt idx="3127">
                  <c:v>43231.333333333336</c:v>
                </c:pt>
                <c:pt idx="3128">
                  <c:v>43231.375</c:v>
                </c:pt>
                <c:pt idx="3129">
                  <c:v>43231.416666666664</c:v>
                </c:pt>
                <c:pt idx="3130">
                  <c:v>43231.458333333336</c:v>
                </c:pt>
                <c:pt idx="3131">
                  <c:v>43231.5</c:v>
                </c:pt>
                <c:pt idx="3132">
                  <c:v>43231.541666666664</c:v>
                </c:pt>
                <c:pt idx="3133">
                  <c:v>43231.583333333336</c:v>
                </c:pt>
                <c:pt idx="3134">
                  <c:v>43231.625</c:v>
                </c:pt>
                <c:pt idx="3135">
                  <c:v>43231.666666666664</c:v>
                </c:pt>
                <c:pt idx="3136">
                  <c:v>43231.708333333336</c:v>
                </c:pt>
                <c:pt idx="3137">
                  <c:v>43231.75</c:v>
                </c:pt>
                <c:pt idx="3138">
                  <c:v>43231.791666666664</c:v>
                </c:pt>
                <c:pt idx="3139">
                  <c:v>43231.833333333336</c:v>
                </c:pt>
                <c:pt idx="3140">
                  <c:v>43231.875</c:v>
                </c:pt>
                <c:pt idx="3141">
                  <c:v>43231.916666666664</c:v>
                </c:pt>
                <c:pt idx="3142">
                  <c:v>43231.958333333336</c:v>
                </c:pt>
                <c:pt idx="3143">
                  <c:v>43232</c:v>
                </c:pt>
                <c:pt idx="3144">
                  <c:v>43232.041666666664</c:v>
                </c:pt>
                <c:pt idx="3145">
                  <c:v>43232.083333333336</c:v>
                </c:pt>
                <c:pt idx="3146">
                  <c:v>43232.125</c:v>
                </c:pt>
                <c:pt idx="3147">
                  <c:v>43232.166666666664</c:v>
                </c:pt>
                <c:pt idx="3148">
                  <c:v>43232.208333333336</c:v>
                </c:pt>
                <c:pt idx="3149">
                  <c:v>43232.25</c:v>
                </c:pt>
                <c:pt idx="3150">
                  <c:v>43232.291666666664</c:v>
                </c:pt>
                <c:pt idx="3151">
                  <c:v>43232.333333333336</c:v>
                </c:pt>
                <c:pt idx="3152">
                  <c:v>43232.375</c:v>
                </c:pt>
                <c:pt idx="3153">
                  <c:v>43232.416666666664</c:v>
                </c:pt>
                <c:pt idx="3154">
                  <c:v>43232.458333333336</c:v>
                </c:pt>
                <c:pt idx="3155">
                  <c:v>43232.5</c:v>
                </c:pt>
                <c:pt idx="3156">
                  <c:v>43232.541666666664</c:v>
                </c:pt>
                <c:pt idx="3157">
                  <c:v>43232.583333333336</c:v>
                </c:pt>
                <c:pt idx="3158">
                  <c:v>43232.625</c:v>
                </c:pt>
                <c:pt idx="3159">
                  <c:v>43232.666666666664</c:v>
                </c:pt>
                <c:pt idx="3160">
                  <c:v>43232.708333333336</c:v>
                </c:pt>
                <c:pt idx="3161">
                  <c:v>43232.75</c:v>
                </c:pt>
                <c:pt idx="3162">
                  <c:v>43232.791666666664</c:v>
                </c:pt>
                <c:pt idx="3163">
                  <c:v>43232.833333333336</c:v>
                </c:pt>
                <c:pt idx="3164">
                  <c:v>43232.875</c:v>
                </c:pt>
                <c:pt idx="3165">
                  <c:v>43232.916666666664</c:v>
                </c:pt>
                <c:pt idx="3166">
                  <c:v>43232.958333333336</c:v>
                </c:pt>
                <c:pt idx="3167">
                  <c:v>43233</c:v>
                </c:pt>
                <c:pt idx="3168">
                  <c:v>43233.041666666664</c:v>
                </c:pt>
                <c:pt idx="3169">
                  <c:v>43233.083333333336</c:v>
                </c:pt>
                <c:pt idx="3170">
                  <c:v>43233.125</c:v>
                </c:pt>
                <c:pt idx="3171">
                  <c:v>43233.166666666664</c:v>
                </c:pt>
                <c:pt idx="3172">
                  <c:v>43233.208333333336</c:v>
                </c:pt>
                <c:pt idx="3173">
                  <c:v>43233.25</c:v>
                </c:pt>
                <c:pt idx="3174">
                  <c:v>43233.291666666664</c:v>
                </c:pt>
                <c:pt idx="3175">
                  <c:v>43233.333333333336</c:v>
                </c:pt>
                <c:pt idx="3176">
                  <c:v>43233.375</c:v>
                </c:pt>
                <c:pt idx="3177">
                  <c:v>43233.416666666664</c:v>
                </c:pt>
                <c:pt idx="3178">
                  <c:v>43233.458333333336</c:v>
                </c:pt>
                <c:pt idx="3179">
                  <c:v>43233.5</c:v>
                </c:pt>
                <c:pt idx="3180">
                  <c:v>43233.541666666664</c:v>
                </c:pt>
                <c:pt idx="3181">
                  <c:v>43233.583333333336</c:v>
                </c:pt>
                <c:pt idx="3182">
                  <c:v>43233.625</c:v>
                </c:pt>
                <c:pt idx="3183">
                  <c:v>43233.666666666664</c:v>
                </c:pt>
                <c:pt idx="3184">
                  <c:v>43233.708333333336</c:v>
                </c:pt>
                <c:pt idx="3185">
                  <c:v>43233.75</c:v>
                </c:pt>
                <c:pt idx="3186">
                  <c:v>43233.791666666664</c:v>
                </c:pt>
                <c:pt idx="3187">
                  <c:v>43233.833333333336</c:v>
                </c:pt>
                <c:pt idx="3188">
                  <c:v>43233.875</c:v>
                </c:pt>
                <c:pt idx="3189">
                  <c:v>43233.916666666664</c:v>
                </c:pt>
                <c:pt idx="3190">
                  <c:v>43233.958333333336</c:v>
                </c:pt>
                <c:pt idx="3191">
                  <c:v>43234</c:v>
                </c:pt>
                <c:pt idx="3192">
                  <c:v>43234.041666666664</c:v>
                </c:pt>
                <c:pt idx="3193">
                  <c:v>43234.083333333336</c:v>
                </c:pt>
                <c:pt idx="3194">
                  <c:v>43234.125</c:v>
                </c:pt>
                <c:pt idx="3195">
                  <c:v>43234.166666666664</c:v>
                </c:pt>
                <c:pt idx="3196">
                  <c:v>43234.208333333336</c:v>
                </c:pt>
                <c:pt idx="3197">
                  <c:v>43234.25</c:v>
                </c:pt>
                <c:pt idx="3198">
                  <c:v>43234.291666666664</c:v>
                </c:pt>
                <c:pt idx="3199">
                  <c:v>43234.333333333336</c:v>
                </c:pt>
                <c:pt idx="3200">
                  <c:v>43234.375</c:v>
                </c:pt>
                <c:pt idx="3201">
                  <c:v>43234.416666666664</c:v>
                </c:pt>
                <c:pt idx="3202">
                  <c:v>43234.458333333336</c:v>
                </c:pt>
                <c:pt idx="3203">
                  <c:v>43234.5</c:v>
                </c:pt>
                <c:pt idx="3204">
                  <c:v>43234.541666666664</c:v>
                </c:pt>
                <c:pt idx="3205">
                  <c:v>43234.583333333336</c:v>
                </c:pt>
                <c:pt idx="3206">
                  <c:v>43234.625</c:v>
                </c:pt>
                <c:pt idx="3207">
                  <c:v>43234.666666666664</c:v>
                </c:pt>
                <c:pt idx="3208">
                  <c:v>43234.708333333336</c:v>
                </c:pt>
                <c:pt idx="3209">
                  <c:v>43234.75</c:v>
                </c:pt>
                <c:pt idx="3210">
                  <c:v>43234.791666666664</c:v>
                </c:pt>
                <c:pt idx="3211">
                  <c:v>43234.833333333336</c:v>
                </c:pt>
                <c:pt idx="3212">
                  <c:v>43234.875</c:v>
                </c:pt>
                <c:pt idx="3213">
                  <c:v>43234.916666666664</c:v>
                </c:pt>
                <c:pt idx="3214">
                  <c:v>43234.958333333336</c:v>
                </c:pt>
                <c:pt idx="3215">
                  <c:v>43235</c:v>
                </c:pt>
                <c:pt idx="3216">
                  <c:v>43235.041666666664</c:v>
                </c:pt>
                <c:pt idx="3217">
                  <c:v>43235.083333333336</c:v>
                </c:pt>
                <c:pt idx="3218">
                  <c:v>43235.125</c:v>
                </c:pt>
                <c:pt idx="3219">
                  <c:v>43235.166666666664</c:v>
                </c:pt>
                <c:pt idx="3220">
                  <c:v>43235.208333333336</c:v>
                </c:pt>
                <c:pt idx="3221">
                  <c:v>43235.25</c:v>
                </c:pt>
                <c:pt idx="3222">
                  <c:v>43235.291666666664</c:v>
                </c:pt>
                <c:pt idx="3223">
                  <c:v>43235.333333333336</c:v>
                </c:pt>
                <c:pt idx="3224">
                  <c:v>43235.375</c:v>
                </c:pt>
                <c:pt idx="3225">
                  <c:v>43235.416666666664</c:v>
                </c:pt>
                <c:pt idx="3226">
                  <c:v>43235.458333333336</c:v>
                </c:pt>
                <c:pt idx="3227">
                  <c:v>43235.5</c:v>
                </c:pt>
                <c:pt idx="3228">
                  <c:v>43235.541666666664</c:v>
                </c:pt>
                <c:pt idx="3229">
                  <c:v>43235.583333333336</c:v>
                </c:pt>
                <c:pt idx="3230">
                  <c:v>43235.625</c:v>
                </c:pt>
                <c:pt idx="3231">
                  <c:v>43235.666666666664</c:v>
                </c:pt>
                <c:pt idx="3232">
                  <c:v>43235.708333333336</c:v>
                </c:pt>
                <c:pt idx="3233">
                  <c:v>43235.75</c:v>
                </c:pt>
                <c:pt idx="3234">
                  <c:v>43235.791666666664</c:v>
                </c:pt>
                <c:pt idx="3235">
                  <c:v>43235.833333333336</c:v>
                </c:pt>
                <c:pt idx="3236">
                  <c:v>43235.875</c:v>
                </c:pt>
                <c:pt idx="3237">
                  <c:v>43235.916666666664</c:v>
                </c:pt>
                <c:pt idx="3238">
                  <c:v>43235.958333333336</c:v>
                </c:pt>
                <c:pt idx="3239">
                  <c:v>43236</c:v>
                </c:pt>
                <c:pt idx="3240">
                  <c:v>43236.041666666664</c:v>
                </c:pt>
                <c:pt idx="3241">
                  <c:v>43236.083333333336</c:v>
                </c:pt>
                <c:pt idx="3242">
                  <c:v>43236.125</c:v>
                </c:pt>
                <c:pt idx="3243">
                  <c:v>43236.166666666664</c:v>
                </c:pt>
                <c:pt idx="3244">
                  <c:v>43236.208333333336</c:v>
                </c:pt>
                <c:pt idx="3245">
                  <c:v>43236.25</c:v>
                </c:pt>
                <c:pt idx="3246">
                  <c:v>43236.291666666664</c:v>
                </c:pt>
                <c:pt idx="3247">
                  <c:v>43236.333333333336</c:v>
                </c:pt>
                <c:pt idx="3248">
                  <c:v>43236.375</c:v>
                </c:pt>
                <c:pt idx="3249">
                  <c:v>43236.416666666664</c:v>
                </c:pt>
                <c:pt idx="3250">
                  <c:v>43236.458333333336</c:v>
                </c:pt>
                <c:pt idx="3251">
                  <c:v>43236.5</c:v>
                </c:pt>
                <c:pt idx="3252">
                  <c:v>43236.541666666664</c:v>
                </c:pt>
                <c:pt idx="3253">
                  <c:v>43236.583333333336</c:v>
                </c:pt>
                <c:pt idx="3254">
                  <c:v>43236.625</c:v>
                </c:pt>
                <c:pt idx="3255">
                  <c:v>43236.666666666664</c:v>
                </c:pt>
                <c:pt idx="3256">
                  <c:v>43236.708333333336</c:v>
                </c:pt>
                <c:pt idx="3257">
                  <c:v>43236.75</c:v>
                </c:pt>
                <c:pt idx="3258">
                  <c:v>43236.791666666664</c:v>
                </c:pt>
                <c:pt idx="3259">
                  <c:v>43236.833333333336</c:v>
                </c:pt>
                <c:pt idx="3260">
                  <c:v>43236.875</c:v>
                </c:pt>
                <c:pt idx="3261">
                  <c:v>43236.916666666664</c:v>
                </c:pt>
                <c:pt idx="3262">
                  <c:v>43236.958333333336</c:v>
                </c:pt>
                <c:pt idx="3263">
                  <c:v>43237</c:v>
                </c:pt>
                <c:pt idx="3264">
                  <c:v>43237.041666666664</c:v>
                </c:pt>
                <c:pt idx="3265">
                  <c:v>43237.083333333336</c:v>
                </c:pt>
                <c:pt idx="3266">
                  <c:v>43237.125</c:v>
                </c:pt>
                <c:pt idx="3267">
                  <c:v>43237.166666666664</c:v>
                </c:pt>
                <c:pt idx="3268">
                  <c:v>43237.208333333336</c:v>
                </c:pt>
                <c:pt idx="3269">
                  <c:v>43237.25</c:v>
                </c:pt>
                <c:pt idx="3270">
                  <c:v>43237.291666666664</c:v>
                </c:pt>
                <c:pt idx="3271">
                  <c:v>43237.333333333336</c:v>
                </c:pt>
                <c:pt idx="3272">
                  <c:v>43237.375</c:v>
                </c:pt>
                <c:pt idx="3273">
                  <c:v>43237.416666666664</c:v>
                </c:pt>
                <c:pt idx="3274">
                  <c:v>43237.458333333336</c:v>
                </c:pt>
                <c:pt idx="3275">
                  <c:v>43237.5</c:v>
                </c:pt>
                <c:pt idx="3276">
                  <c:v>43237.541666666664</c:v>
                </c:pt>
                <c:pt idx="3277">
                  <c:v>43237.583333333336</c:v>
                </c:pt>
                <c:pt idx="3278">
                  <c:v>43237.625</c:v>
                </c:pt>
                <c:pt idx="3279">
                  <c:v>43237.666666666664</c:v>
                </c:pt>
                <c:pt idx="3280">
                  <c:v>43237.708333333336</c:v>
                </c:pt>
                <c:pt idx="3281">
                  <c:v>43237.75</c:v>
                </c:pt>
                <c:pt idx="3282">
                  <c:v>43237.791666666664</c:v>
                </c:pt>
                <c:pt idx="3283">
                  <c:v>43237.833333333336</c:v>
                </c:pt>
                <c:pt idx="3284">
                  <c:v>43237.875</c:v>
                </c:pt>
                <c:pt idx="3285">
                  <c:v>43237.916666666664</c:v>
                </c:pt>
                <c:pt idx="3286">
                  <c:v>43237.958333333336</c:v>
                </c:pt>
                <c:pt idx="3287">
                  <c:v>43238</c:v>
                </c:pt>
                <c:pt idx="3288">
                  <c:v>43238.041666666664</c:v>
                </c:pt>
                <c:pt idx="3289">
                  <c:v>43238.083333333336</c:v>
                </c:pt>
                <c:pt idx="3290">
                  <c:v>43238.125</c:v>
                </c:pt>
                <c:pt idx="3291">
                  <c:v>43238.166666666664</c:v>
                </c:pt>
                <c:pt idx="3292">
                  <c:v>43238.208333333336</c:v>
                </c:pt>
                <c:pt idx="3293">
                  <c:v>43238.25</c:v>
                </c:pt>
                <c:pt idx="3294">
                  <c:v>43238.291666666664</c:v>
                </c:pt>
                <c:pt idx="3295">
                  <c:v>43238.333333333336</c:v>
                </c:pt>
                <c:pt idx="3296">
                  <c:v>43238.375</c:v>
                </c:pt>
                <c:pt idx="3297">
                  <c:v>43238.416666666664</c:v>
                </c:pt>
                <c:pt idx="3298">
                  <c:v>43238.458333333336</c:v>
                </c:pt>
                <c:pt idx="3299">
                  <c:v>43238.5</c:v>
                </c:pt>
                <c:pt idx="3300">
                  <c:v>43238.541666666664</c:v>
                </c:pt>
                <c:pt idx="3301">
                  <c:v>43238.583333333336</c:v>
                </c:pt>
                <c:pt idx="3302">
                  <c:v>43238.625</c:v>
                </c:pt>
                <c:pt idx="3303">
                  <c:v>43238.666666666664</c:v>
                </c:pt>
                <c:pt idx="3304">
                  <c:v>43238.708333333336</c:v>
                </c:pt>
                <c:pt idx="3305">
                  <c:v>43238.75</c:v>
                </c:pt>
                <c:pt idx="3306">
                  <c:v>43238.791666666664</c:v>
                </c:pt>
                <c:pt idx="3307">
                  <c:v>43238.833333333336</c:v>
                </c:pt>
                <c:pt idx="3308">
                  <c:v>43238.875</c:v>
                </c:pt>
                <c:pt idx="3309">
                  <c:v>43238.916666666664</c:v>
                </c:pt>
                <c:pt idx="3310">
                  <c:v>43238.958333333336</c:v>
                </c:pt>
                <c:pt idx="3311">
                  <c:v>43239</c:v>
                </c:pt>
                <c:pt idx="3312">
                  <c:v>43239.041666666664</c:v>
                </c:pt>
                <c:pt idx="3313">
                  <c:v>43239.083333333336</c:v>
                </c:pt>
                <c:pt idx="3314">
                  <c:v>43239.125</c:v>
                </c:pt>
                <c:pt idx="3315">
                  <c:v>43239.166666666664</c:v>
                </c:pt>
                <c:pt idx="3316">
                  <c:v>43239.208333333336</c:v>
                </c:pt>
                <c:pt idx="3317">
                  <c:v>43239.25</c:v>
                </c:pt>
                <c:pt idx="3318">
                  <c:v>43239.291666666664</c:v>
                </c:pt>
                <c:pt idx="3319">
                  <c:v>43239.333333333336</c:v>
                </c:pt>
                <c:pt idx="3320">
                  <c:v>43239.375</c:v>
                </c:pt>
                <c:pt idx="3321">
                  <c:v>43239.416666666664</c:v>
                </c:pt>
                <c:pt idx="3322">
                  <c:v>43239.458333333336</c:v>
                </c:pt>
                <c:pt idx="3323">
                  <c:v>43239.5</c:v>
                </c:pt>
                <c:pt idx="3324">
                  <c:v>43239.541666666664</c:v>
                </c:pt>
                <c:pt idx="3325">
                  <c:v>43239.583333333336</c:v>
                </c:pt>
                <c:pt idx="3326">
                  <c:v>43239.625</c:v>
                </c:pt>
                <c:pt idx="3327">
                  <c:v>43239.666666666664</c:v>
                </c:pt>
                <c:pt idx="3328">
                  <c:v>43239.708333333336</c:v>
                </c:pt>
                <c:pt idx="3329">
                  <c:v>43239.75</c:v>
                </c:pt>
                <c:pt idx="3330">
                  <c:v>43239.791666666664</c:v>
                </c:pt>
                <c:pt idx="3331">
                  <c:v>43239.833333333336</c:v>
                </c:pt>
                <c:pt idx="3332">
                  <c:v>43239.875</c:v>
                </c:pt>
                <c:pt idx="3333">
                  <c:v>43239.916666666664</c:v>
                </c:pt>
                <c:pt idx="3334">
                  <c:v>43239.958333333336</c:v>
                </c:pt>
                <c:pt idx="3335">
                  <c:v>43240</c:v>
                </c:pt>
                <c:pt idx="3336">
                  <c:v>43240.041666666664</c:v>
                </c:pt>
                <c:pt idx="3337">
                  <c:v>43240.083333333336</c:v>
                </c:pt>
                <c:pt idx="3338">
                  <c:v>43240.125</c:v>
                </c:pt>
                <c:pt idx="3339">
                  <c:v>43240.166666666664</c:v>
                </c:pt>
                <c:pt idx="3340">
                  <c:v>43240.208333333336</c:v>
                </c:pt>
                <c:pt idx="3341">
                  <c:v>43240.25</c:v>
                </c:pt>
                <c:pt idx="3342">
                  <c:v>43240.291666666664</c:v>
                </c:pt>
                <c:pt idx="3343">
                  <c:v>43240.333333333336</c:v>
                </c:pt>
                <c:pt idx="3344">
                  <c:v>43240.375</c:v>
                </c:pt>
                <c:pt idx="3345">
                  <c:v>43240.416666666664</c:v>
                </c:pt>
                <c:pt idx="3346">
                  <c:v>43240.458333333336</c:v>
                </c:pt>
                <c:pt idx="3347">
                  <c:v>43240.5</c:v>
                </c:pt>
                <c:pt idx="3348">
                  <c:v>43240.541666666664</c:v>
                </c:pt>
                <c:pt idx="3349">
                  <c:v>43240.583333333336</c:v>
                </c:pt>
                <c:pt idx="3350">
                  <c:v>43240.625</c:v>
                </c:pt>
                <c:pt idx="3351">
                  <c:v>43240.666666666664</c:v>
                </c:pt>
                <c:pt idx="3352">
                  <c:v>43240.708333333336</c:v>
                </c:pt>
                <c:pt idx="3353">
                  <c:v>43240.75</c:v>
                </c:pt>
                <c:pt idx="3354">
                  <c:v>43240.791666666664</c:v>
                </c:pt>
                <c:pt idx="3355">
                  <c:v>43240.833333333336</c:v>
                </c:pt>
                <c:pt idx="3356">
                  <c:v>43240.875</c:v>
                </c:pt>
                <c:pt idx="3357">
                  <c:v>43240.916666666664</c:v>
                </c:pt>
                <c:pt idx="3358">
                  <c:v>43240.958333333336</c:v>
                </c:pt>
                <c:pt idx="3359">
                  <c:v>43241</c:v>
                </c:pt>
                <c:pt idx="3360">
                  <c:v>43241.041666666664</c:v>
                </c:pt>
                <c:pt idx="3361">
                  <c:v>43241.083333333336</c:v>
                </c:pt>
                <c:pt idx="3362">
                  <c:v>43241.125</c:v>
                </c:pt>
                <c:pt idx="3363">
                  <c:v>43241.166666666664</c:v>
                </c:pt>
                <c:pt idx="3364">
                  <c:v>43241.208333333336</c:v>
                </c:pt>
                <c:pt idx="3365">
                  <c:v>43241.25</c:v>
                </c:pt>
                <c:pt idx="3366">
                  <c:v>43241.291666666664</c:v>
                </c:pt>
                <c:pt idx="3367">
                  <c:v>43241.333333333336</c:v>
                </c:pt>
                <c:pt idx="3368">
                  <c:v>43241.375</c:v>
                </c:pt>
                <c:pt idx="3369">
                  <c:v>43241.416666666664</c:v>
                </c:pt>
                <c:pt idx="3370">
                  <c:v>43241.458333333336</c:v>
                </c:pt>
                <c:pt idx="3371">
                  <c:v>43241.5</c:v>
                </c:pt>
                <c:pt idx="3372">
                  <c:v>43241.541666666664</c:v>
                </c:pt>
                <c:pt idx="3373">
                  <c:v>43241.583333333336</c:v>
                </c:pt>
                <c:pt idx="3374">
                  <c:v>43241.625</c:v>
                </c:pt>
                <c:pt idx="3375">
                  <c:v>43241.666666666664</c:v>
                </c:pt>
                <c:pt idx="3376">
                  <c:v>43241.708333333336</c:v>
                </c:pt>
                <c:pt idx="3377">
                  <c:v>43241.75</c:v>
                </c:pt>
                <c:pt idx="3378">
                  <c:v>43241.791666666664</c:v>
                </c:pt>
                <c:pt idx="3379">
                  <c:v>43241.833333333336</c:v>
                </c:pt>
                <c:pt idx="3380">
                  <c:v>43241.875</c:v>
                </c:pt>
                <c:pt idx="3381">
                  <c:v>43241.916666666664</c:v>
                </c:pt>
                <c:pt idx="3382">
                  <c:v>43241.958333333336</c:v>
                </c:pt>
                <c:pt idx="3383">
                  <c:v>43242</c:v>
                </c:pt>
                <c:pt idx="3384">
                  <c:v>43242.041666666664</c:v>
                </c:pt>
                <c:pt idx="3385">
                  <c:v>43242.083333333336</c:v>
                </c:pt>
                <c:pt idx="3386">
                  <c:v>43242.125</c:v>
                </c:pt>
                <c:pt idx="3387">
                  <c:v>43242.166666666664</c:v>
                </c:pt>
                <c:pt idx="3388">
                  <c:v>43242.208333333336</c:v>
                </c:pt>
                <c:pt idx="3389">
                  <c:v>43242.25</c:v>
                </c:pt>
                <c:pt idx="3390">
                  <c:v>43242.291666666664</c:v>
                </c:pt>
                <c:pt idx="3391">
                  <c:v>43242.333333333336</c:v>
                </c:pt>
                <c:pt idx="3392">
                  <c:v>43242.375</c:v>
                </c:pt>
                <c:pt idx="3393">
                  <c:v>43242.416666666664</c:v>
                </c:pt>
                <c:pt idx="3394">
                  <c:v>43242.458333333336</c:v>
                </c:pt>
                <c:pt idx="3395">
                  <c:v>43242.5</c:v>
                </c:pt>
                <c:pt idx="3396">
                  <c:v>43242.541666666664</c:v>
                </c:pt>
                <c:pt idx="3397">
                  <c:v>43242.583333333336</c:v>
                </c:pt>
                <c:pt idx="3398">
                  <c:v>43242.625</c:v>
                </c:pt>
                <c:pt idx="3399">
                  <c:v>43242.666666666664</c:v>
                </c:pt>
                <c:pt idx="3400">
                  <c:v>43242.708333333336</c:v>
                </c:pt>
                <c:pt idx="3401">
                  <c:v>43242.75</c:v>
                </c:pt>
                <c:pt idx="3402">
                  <c:v>43242.791666666664</c:v>
                </c:pt>
                <c:pt idx="3403">
                  <c:v>43242.833333333336</c:v>
                </c:pt>
                <c:pt idx="3404">
                  <c:v>43242.875</c:v>
                </c:pt>
                <c:pt idx="3405">
                  <c:v>43242.916666666664</c:v>
                </c:pt>
                <c:pt idx="3406">
                  <c:v>43242.958333333336</c:v>
                </c:pt>
                <c:pt idx="3407">
                  <c:v>43243</c:v>
                </c:pt>
                <c:pt idx="3408">
                  <c:v>43243.041666666664</c:v>
                </c:pt>
                <c:pt idx="3409">
                  <c:v>43243.083333333336</c:v>
                </c:pt>
                <c:pt idx="3410">
                  <c:v>43243.125</c:v>
                </c:pt>
                <c:pt idx="3411">
                  <c:v>43243.166666666664</c:v>
                </c:pt>
                <c:pt idx="3412">
                  <c:v>43243.208333333336</c:v>
                </c:pt>
                <c:pt idx="3413">
                  <c:v>43243.25</c:v>
                </c:pt>
                <c:pt idx="3414">
                  <c:v>43243.291666666664</c:v>
                </c:pt>
                <c:pt idx="3415">
                  <c:v>43243.333333333336</c:v>
                </c:pt>
                <c:pt idx="3416">
                  <c:v>43243.375</c:v>
                </c:pt>
                <c:pt idx="3417">
                  <c:v>43243.416666666664</c:v>
                </c:pt>
                <c:pt idx="3418">
                  <c:v>43243.458333333336</c:v>
                </c:pt>
                <c:pt idx="3419">
                  <c:v>43243.5</c:v>
                </c:pt>
                <c:pt idx="3420">
                  <c:v>43243.541666666664</c:v>
                </c:pt>
                <c:pt idx="3421">
                  <c:v>43243.583333333336</c:v>
                </c:pt>
                <c:pt idx="3422">
                  <c:v>43243.625</c:v>
                </c:pt>
                <c:pt idx="3423">
                  <c:v>43243.666666666664</c:v>
                </c:pt>
                <c:pt idx="3424">
                  <c:v>43243.708333333336</c:v>
                </c:pt>
                <c:pt idx="3425">
                  <c:v>43243.75</c:v>
                </c:pt>
                <c:pt idx="3426">
                  <c:v>43243.791666666664</c:v>
                </c:pt>
                <c:pt idx="3427">
                  <c:v>43243.833333333336</c:v>
                </c:pt>
                <c:pt idx="3428">
                  <c:v>43243.875</c:v>
                </c:pt>
                <c:pt idx="3429">
                  <c:v>43243.916666666664</c:v>
                </c:pt>
                <c:pt idx="3430">
                  <c:v>43243.958333333336</c:v>
                </c:pt>
                <c:pt idx="3431">
                  <c:v>43244</c:v>
                </c:pt>
                <c:pt idx="3432">
                  <c:v>43244.041666666664</c:v>
                </c:pt>
                <c:pt idx="3433">
                  <c:v>43244.083333333336</c:v>
                </c:pt>
                <c:pt idx="3434">
                  <c:v>43244.125</c:v>
                </c:pt>
                <c:pt idx="3435">
                  <c:v>43244.166666666664</c:v>
                </c:pt>
                <c:pt idx="3436">
                  <c:v>43244.208333333336</c:v>
                </c:pt>
                <c:pt idx="3437">
                  <c:v>43244.25</c:v>
                </c:pt>
                <c:pt idx="3438">
                  <c:v>43244.291666666664</c:v>
                </c:pt>
                <c:pt idx="3439">
                  <c:v>43244.333333333336</c:v>
                </c:pt>
                <c:pt idx="3440">
                  <c:v>43244.375</c:v>
                </c:pt>
                <c:pt idx="3441">
                  <c:v>43244.416666666664</c:v>
                </c:pt>
                <c:pt idx="3442">
                  <c:v>43244.458333333336</c:v>
                </c:pt>
                <c:pt idx="3443">
                  <c:v>43244.5</c:v>
                </c:pt>
                <c:pt idx="3444">
                  <c:v>43244.541666666664</c:v>
                </c:pt>
                <c:pt idx="3445">
                  <c:v>43244.583333333336</c:v>
                </c:pt>
                <c:pt idx="3446">
                  <c:v>43244.625</c:v>
                </c:pt>
                <c:pt idx="3447">
                  <c:v>43244.666666666664</c:v>
                </c:pt>
                <c:pt idx="3448">
                  <c:v>43244.708333333336</c:v>
                </c:pt>
                <c:pt idx="3449">
                  <c:v>43244.75</c:v>
                </c:pt>
                <c:pt idx="3450">
                  <c:v>43244.791666666664</c:v>
                </c:pt>
                <c:pt idx="3451">
                  <c:v>43244.833333333336</c:v>
                </c:pt>
                <c:pt idx="3452">
                  <c:v>43244.875</c:v>
                </c:pt>
                <c:pt idx="3453">
                  <c:v>43244.916666666664</c:v>
                </c:pt>
                <c:pt idx="3454">
                  <c:v>43244.958333333336</c:v>
                </c:pt>
                <c:pt idx="3455">
                  <c:v>43245</c:v>
                </c:pt>
                <c:pt idx="3456">
                  <c:v>43245.041666666664</c:v>
                </c:pt>
                <c:pt idx="3457">
                  <c:v>43245.083333333336</c:v>
                </c:pt>
                <c:pt idx="3458">
                  <c:v>43245.125</c:v>
                </c:pt>
                <c:pt idx="3459">
                  <c:v>43245.166666666664</c:v>
                </c:pt>
                <c:pt idx="3460">
                  <c:v>43245.208333333336</c:v>
                </c:pt>
                <c:pt idx="3461">
                  <c:v>43245.25</c:v>
                </c:pt>
                <c:pt idx="3462">
                  <c:v>43245.291666666664</c:v>
                </c:pt>
                <c:pt idx="3463">
                  <c:v>43245.333333333336</c:v>
                </c:pt>
                <c:pt idx="3464">
                  <c:v>43245.375</c:v>
                </c:pt>
                <c:pt idx="3465">
                  <c:v>43245.416666666664</c:v>
                </c:pt>
                <c:pt idx="3466">
                  <c:v>43245.458333333336</c:v>
                </c:pt>
                <c:pt idx="3467">
                  <c:v>43245.5</c:v>
                </c:pt>
                <c:pt idx="3468">
                  <c:v>43245.541666666664</c:v>
                </c:pt>
                <c:pt idx="3469">
                  <c:v>43245.583333333336</c:v>
                </c:pt>
                <c:pt idx="3470">
                  <c:v>43245.625</c:v>
                </c:pt>
                <c:pt idx="3471">
                  <c:v>43245.666666666664</c:v>
                </c:pt>
                <c:pt idx="3472">
                  <c:v>43245.708333333336</c:v>
                </c:pt>
                <c:pt idx="3473">
                  <c:v>43245.75</c:v>
                </c:pt>
                <c:pt idx="3474">
                  <c:v>43245.791666666664</c:v>
                </c:pt>
                <c:pt idx="3475">
                  <c:v>43245.833333333336</c:v>
                </c:pt>
                <c:pt idx="3476">
                  <c:v>43245.875</c:v>
                </c:pt>
                <c:pt idx="3477">
                  <c:v>43245.916666666664</c:v>
                </c:pt>
                <c:pt idx="3478">
                  <c:v>43245.958333333336</c:v>
                </c:pt>
                <c:pt idx="3479">
                  <c:v>43246</c:v>
                </c:pt>
                <c:pt idx="3480">
                  <c:v>43246.041666666664</c:v>
                </c:pt>
                <c:pt idx="3481">
                  <c:v>43246.083333333336</c:v>
                </c:pt>
                <c:pt idx="3482">
                  <c:v>43246.125</c:v>
                </c:pt>
                <c:pt idx="3483">
                  <c:v>43246.166666666664</c:v>
                </c:pt>
                <c:pt idx="3484">
                  <c:v>43246.208333333336</c:v>
                </c:pt>
                <c:pt idx="3485">
                  <c:v>43246.25</c:v>
                </c:pt>
                <c:pt idx="3486">
                  <c:v>43246.291666666664</c:v>
                </c:pt>
                <c:pt idx="3487">
                  <c:v>43246.333333333336</c:v>
                </c:pt>
                <c:pt idx="3488">
                  <c:v>43246.375</c:v>
                </c:pt>
                <c:pt idx="3489">
                  <c:v>43246.416666666664</c:v>
                </c:pt>
                <c:pt idx="3490">
                  <c:v>43246.458333333336</c:v>
                </c:pt>
                <c:pt idx="3491">
                  <c:v>43246.5</c:v>
                </c:pt>
                <c:pt idx="3492">
                  <c:v>43246.541666666664</c:v>
                </c:pt>
                <c:pt idx="3493">
                  <c:v>43246.583333333336</c:v>
                </c:pt>
                <c:pt idx="3494">
                  <c:v>43246.625</c:v>
                </c:pt>
                <c:pt idx="3495">
                  <c:v>43246.666666666664</c:v>
                </c:pt>
                <c:pt idx="3496">
                  <c:v>43246.708333333336</c:v>
                </c:pt>
                <c:pt idx="3497">
                  <c:v>43246.75</c:v>
                </c:pt>
                <c:pt idx="3498">
                  <c:v>43246.791666666664</c:v>
                </c:pt>
                <c:pt idx="3499">
                  <c:v>43246.833333333336</c:v>
                </c:pt>
                <c:pt idx="3500">
                  <c:v>43246.875</c:v>
                </c:pt>
                <c:pt idx="3501">
                  <c:v>43246.916666666664</c:v>
                </c:pt>
                <c:pt idx="3502">
                  <c:v>43246.958333333336</c:v>
                </c:pt>
                <c:pt idx="3503">
                  <c:v>43247</c:v>
                </c:pt>
                <c:pt idx="3504">
                  <c:v>43247.041666666664</c:v>
                </c:pt>
                <c:pt idx="3505">
                  <c:v>43247.083333333336</c:v>
                </c:pt>
                <c:pt idx="3506">
                  <c:v>43247.125</c:v>
                </c:pt>
                <c:pt idx="3507">
                  <c:v>43247.166666666664</c:v>
                </c:pt>
                <c:pt idx="3508">
                  <c:v>43247.208333333336</c:v>
                </c:pt>
                <c:pt idx="3509">
                  <c:v>43247.25</c:v>
                </c:pt>
                <c:pt idx="3510">
                  <c:v>43247.291666666664</c:v>
                </c:pt>
                <c:pt idx="3511">
                  <c:v>43247.333333333336</c:v>
                </c:pt>
                <c:pt idx="3512">
                  <c:v>43247.375</c:v>
                </c:pt>
                <c:pt idx="3513">
                  <c:v>43247.416666666664</c:v>
                </c:pt>
                <c:pt idx="3514">
                  <c:v>43247.458333333336</c:v>
                </c:pt>
                <c:pt idx="3515">
                  <c:v>43247.5</c:v>
                </c:pt>
                <c:pt idx="3516">
                  <c:v>43247.541666666664</c:v>
                </c:pt>
                <c:pt idx="3517">
                  <c:v>43247.583333333336</c:v>
                </c:pt>
                <c:pt idx="3518">
                  <c:v>43247.625</c:v>
                </c:pt>
                <c:pt idx="3519">
                  <c:v>43247.666666666664</c:v>
                </c:pt>
                <c:pt idx="3520">
                  <c:v>43247.708333333336</c:v>
                </c:pt>
                <c:pt idx="3521">
                  <c:v>43247.75</c:v>
                </c:pt>
                <c:pt idx="3522">
                  <c:v>43247.791666666664</c:v>
                </c:pt>
                <c:pt idx="3523">
                  <c:v>43247.833333333336</c:v>
                </c:pt>
                <c:pt idx="3524">
                  <c:v>43247.875</c:v>
                </c:pt>
                <c:pt idx="3525">
                  <c:v>43247.916666666664</c:v>
                </c:pt>
                <c:pt idx="3526">
                  <c:v>43247.958333333336</c:v>
                </c:pt>
                <c:pt idx="3527">
                  <c:v>43248</c:v>
                </c:pt>
                <c:pt idx="3528">
                  <c:v>43248.041666666664</c:v>
                </c:pt>
                <c:pt idx="3529">
                  <c:v>43248.083333333336</c:v>
                </c:pt>
                <c:pt idx="3530">
                  <c:v>43248.125</c:v>
                </c:pt>
                <c:pt idx="3531">
                  <c:v>43248.166666666664</c:v>
                </c:pt>
                <c:pt idx="3532">
                  <c:v>43248.208333333336</c:v>
                </c:pt>
                <c:pt idx="3533">
                  <c:v>43248.25</c:v>
                </c:pt>
                <c:pt idx="3534">
                  <c:v>43248.291666666664</c:v>
                </c:pt>
                <c:pt idx="3535">
                  <c:v>43248.333333333336</c:v>
                </c:pt>
                <c:pt idx="3536">
                  <c:v>43248.375</c:v>
                </c:pt>
                <c:pt idx="3537">
                  <c:v>43248.416666666664</c:v>
                </c:pt>
                <c:pt idx="3538">
                  <c:v>43248.458333333336</c:v>
                </c:pt>
                <c:pt idx="3539">
                  <c:v>43248.5</c:v>
                </c:pt>
                <c:pt idx="3540">
                  <c:v>43248.541666666664</c:v>
                </c:pt>
                <c:pt idx="3541">
                  <c:v>43248.583333333336</c:v>
                </c:pt>
                <c:pt idx="3542">
                  <c:v>43248.625</c:v>
                </c:pt>
                <c:pt idx="3543">
                  <c:v>43248.666666666664</c:v>
                </c:pt>
                <c:pt idx="3544">
                  <c:v>43248.708333333336</c:v>
                </c:pt>
                <c:pt idx="3545">
                  <c:v>43248.75</c:v>
                </c:pt>
                <c:pt idx="3546">
                  <c:v>43248.791666666664</c:v>
                </c:pt>
                <c:pt idx="3547">
                  <c:v>43248.833333333336</c:v>
                </c:pt>
                <c:pt idx="3548">
                  <c:v>43248.875</c:v>
                </c:pt>
                <c:pt idx="3549">
                  <c:v>43248.916666666664</c:v>
                </c:pt>
                <c:pt idx="3550">
                  <c:v>43248.958333333336</c:v>
                </c:pt>
                <c:pt idx="3551">
                  <c:v>43249</c:v>
                </c:pt>
                <c:pt idx="3552">
                  <c:v>43249.041666666664</c:v>
                </c:pt>
                <c:pt idx="3553">
                  <c:v>43249.083333333336</c:v>
                </c:pt>
                <c:pt idx="3554">
                  <c:v>43249.125</c:v>
                </c:pt>
                <c:pt idx="3555">
                  <c:v>43249.166666666664</c:v>
                </c:pt>
                <c:pt idx="3556">
                  <c:v>43249.208333333336</c:v>
                </c:pt>
                <c:pt idx="3557">
                  <c:v>43249.25</c:v>
                </c:pt>
                <c:pt idx="3558">
                  <c:v>43249.291666666664</c:v>
                </c:pt>
                <c:pt idx="3559">
                  <c:v>43249.333333333336</c:v>
                </c:pt>
                <c:pt idx="3560">
                  <c:v>43249.375</c:v>
                </c:pt>
                <c:pt idx="3561">
                  <c:v>43249.416666666664</c:v>
                </c:pt>
                <c:pt idx="3562">
                  <c:v>43249.458333333336</c:v>
                </c:pt>
                <c:pt idx="3563">
                  <c:v>43249.5</c:v>
                </c:pt>
                <c:pt idx="3564">
                  <c:v>43249.541666666664</c:v>
                </c:pt>
                <c:pt idx="3565">
                  <c:v>43249.583333333336</c:v>
                </c:pt>
                <c:pt idx="3566">
                  <c:v>43249.625</c:v>
                </c:pt>
                <c:pt idx="3567">
                  <c:v>43249.666666666664</c:v>
                </c:pt>
                <c:pt idx="3568">
                  <c:v>43249.708333333336</c:v>
                </c:pt>
                <c:pt idx="3569">
                  <c:v>43249.75</c:v>
                </c:pt>
                <c:pt idx="3570">
                  <c:v>43249.791666666664</c:v>
                </c:pt>
                <c:pt idx="3571">
                  <c:v>43249.833333333336</c:v>
                </c:pt>
                <c:pt idx="3572">
                  <c:v>43249.875</c:v>
                </c:pt>
                <c:pt idx="3573">
                  <c:v>43249.916666666664</c:v>
                </c:pt>
                <c:pt idx="3574">
                  <c:v>43249.958333333336</c:v>
                </c:pt>
                <c:pt idx="3575">
                  <c:v>43250</c:v>
                </c:pt>
                <c:pt idx="3576">
                  <c:v>43250.041666666664</c:v>
                </c:pt>
                <c:pt idx="3577">
                  <c:v>43250.083333333336</c:v>
                </c:pt>
                <c:pt idx="3578">
                  <c:v>43250.125</c:v>
                </c:pt>
                <c:pt idx="3579">
                  <c:v>43250.166666666664</c:v>
                </c:pt>
                <c:pt idx="3580">
                  <c:v>43250.208333333336</c:v>
                </c:pt>
                <c:pt idx="3581">
                  <c:v>43250.25</c:v>
                </c:pt>
                <c:pt idx="3582">
                  <c:v>43250.291666666664</c:v>
                </c:pt>
                <c:pt idx="3583">
                  <c:v>43250.333333333336</c:v>
                </c:pt>
                <c:pt idx="3584">
                  <c:v>43250.375</c:v>
                </c:pt>
                <c:pt idx="3585">
                  <c:v>43250.416666666664</c:v>
                </c:pt>
                <c:pt idx="3586">
                  <c:v>43250.458333333336</c:v>
                </c:pt>
                <c:pt idx="3587">
                  <c:v>43250.5</c:v>
                </c:pt>
                <c:pt idx="3588">
                  <c:v>43250.541666666664</c:v>
                </c:pt>
                <c:pt idx="3589">
                  <c:v>43250.583333333336</c:v>
                </c:pt>
                <c:pt idx="3590">
                  <c:v>43250.625</c:v>
                </c:pt>
                <c:pt idx="3591">
                  <c:v>43250.666666666664</c:v>
                </c:pt>
                <c:pt idx="3592">
                  <c:v>43250.708333333336</c:v>
                </c:pt>
                <c:pt idx="3593">
                  <c:v>43250.75</c:v>
                </c:pt>
                <c:pt idx="3594">
                  <c:v>43250.791666666664</c:v>
                </c:pt>
                <c:pt idx="3595">
                  <c:v>43250.833333333336</c:v>
                </c:pt>
                <c:pt idx="3596">
                  <c:v>43250.875</c:v>
                </c:pt>
                <c:pt idx="3597">
                  <c:v>43250.916666666664</c:v>
                </c:pt>
                <c:pt idx="3598">
                  <c:v>43250.958333333336</c:v>
                </c:pt>
                <c:pt idx="3599">
                  <c:v>43251</c:v>
                </c:pt>
                <c:pt idx="3600">
                  <c:v>43251.041666666664</c:v>
                </c:pt>
                <c:pt idx="3601">
                  <c:v>43251.083333333336</c:v>
                </c:pt>
                <c:pt idx="3602">
                  <c:v>43251.125</c:v>
                </c:pt>
                <c:pt idx="3603">
                  <c:v>43251.166666666664</c:v>
                </c:pt>
                <c:pt idx="3604">
                  <c:v>43251.208333333336</c:v>
                </c:pt>
                <c:pt idx="3605">
                  <c:v>43251.25</c:v>
                </c:pt>
                <c:pt idx="3606">
                  <c:v>43251.291666666664</c:v>
                </c:pt>
                <c:pt idx="3607">
                  <c:v>43251.333333333336</c:v>
                </c:pt>
                <c:pt idx="3608">
                  <c:v>43251.375</c:v>
                </c:pt>
                <c:pt idx="3609">
                  <c:v>43251.416666666664</c:v>
                </c:pt>
                <c:pt idx="3610">
                  <c:v>43251.458333333336</c:v>
                </c:pt>
                <c:pt idx="3611">
                  <c:v>43251.5</c:v>
                </c:pt>
                <c:pt idx="3612">
                  <c:v>43251.541666666664</c:v>
                </c:pt>
                <c:pt idx="3613">
                  <c:v>43251.583333333336</c:v>
                </c:pt>
                <c:pt idx="3614">
                  <c:v>43251.625</c:v>
                </c:pt>
                <c:pt idx="3615">
                  <c:v>43251.666666666664</c:v>
                </c:pt>
                <c:pt idx="3616">
                  <c:v>43251.708333333336</c:v>
                </c:pt>
                <c:pt idx="3617">
                  <c:v>43251.75</c:v>
                </c:pt>
                <c:pt idx="3618">
                  <c:v>43251.791666666664</c:v>
                </c:pt>
                <c:pt idx="3619">
                  <c:v>43251.833333333336</c:v>
                </c:pt>
                <c:pt idx="3620">
                  <c:v>43251.875</c:v>
                </c:pt>
                <c:pt idx="3621">
                  <c:v>43251.916666666664</c:v>
                </c:pt>
                <c:pt idx="3622">
                  <c:v>43251.958333333336</c:v>
                </c:pt>
                <c:pt idx="3623">
                  <c:v>43252</c:v>
                </c:pt>
                <c:pt idx="3624">
                  <c:v>43252.041666666664</c:v>
                </c:pt>
                <c:pt idx="3625">
                  <c:v>43252.083333333336</c:v>
                </c:pt>
                <c:pt idx="3626">
                  <c:v>43252.125</c:v>
                </c:pt>
                <c:pt idx="3627">
                  <c:v>43252.166666666664</c:v>
                </c:pt>
                <c:pt idx="3628">
                  <c:v>43252.208333333336</c:v>
                </c:pt>
                <c:pt idx="3629">
                  <c:v>43252.25</c:v>
                </c:pt>
                <c:pt idx="3630">
                  <c:v>43252.291666666664</c:v>
                </c:pt>
                <c:pt idx="3631">
                  <c:v>43252.333333333336</c:v>
                </c:pt>
                <c:pt idx="3632">
                  <c:v>43252.375</c:v>
                </c:pt>
                <c:pt idx="3633">
                  <c:v>43252.416666666664</c:v>
                </c:pt>
                <c:pt idx="3634">
                  <c:v>43252.458333333336</c:v>
                </c:pt>
                <c:pt idx="3635">
                  <c:v>43252.5</c:v>
                </c:pt>
                <c:pt idx="3636">
                  <c:v>43252.541666666664</c:v>
                </c:pt>
                <c:pt idx="3637">
                  <c:v>43252.583333333336</c:v>
                </c:pt>
                <c:pt idx="3638">
                  <c:v>43252.625</c:v>
                </c:pt>
                <c:pt idx="3639">
                  <c:v>43252.666666666664</c:v>
                </c:pt>
                <c:pt idx="3640">
                  <c:v>43252.708333333336</c:v>
                </c:pt>
                <c:pt idx="3641">
                  <c:v>43252.75</c:v>
                </c:pt>
                <c:pt idx="3642">
                  <c:v>43252.791666666664</c:v>
                </c:pt>
                <c:pt idx="3643">
                  <c:v>43252.833333333336</c:v>
                </c:pt>
                <c:pt idx="3644">
                  <c:v>43252.875</c:v>
                </c:pt>
                <c:pt idx="3645">
                  <c:v>43252.916666666664</c:v>
                </c:pt>
                <c:pt idx="3646">
                  <c:v>43252.958333333336</c:v>
                </c:pt>
                <c:pt idx="3647">
                  <c:v>43253</c:v>
                </c:pt>
                <c:pt idx="3648">
                  <c:v>43253.041666666664</c:v>
                </c:pt>
                <c:pt idx="3649">
                  <c:v>43253.083333333336</c:v>
                </c:pt>
                <c:pt idx="3650">
                  <c:v>43253.125</c:v>
                </c:pt>
                <c:pt idx="3651">
                  <c:v>43253.166666666664</c:v>
                </c:pt>
                <c:pt idx="3652">
                  <c:v>43253.208333333336</c:v>
                </c:pt>
                <c:pt idx="3653">
                  <c:v>43253.25</c:v>
                </c:pt>
                <c:pt idx="3654">
                  <c:v>43253.291666666664</c:v>
                </c:pt>
                <c:pt idx="3655">
                  <c:v>43253.333333333336</c:v>
                </c:pt>
                <c:pt idx="3656">
                  <c:v>43253.375</c:v>
                </c:pt>
                <c:pt idx="3657">
                  <c:v>43253.416666666664</c:v>
                </c:pt>
                <c:pt idx="3658">
                  <c:v>43253.458333333336</c:v>
                </c:pt>
                <c:pt idx="3659">
                  <c:v>43253.5</c:v>
                </c:pt>
                <c:pt idx="3660">
                  <c:v>43253.541666666664</c:v>
                </c:pt>
                <c:pt idx="3661">
                  <c:v>43253.583333333336</c:v>
                </c:pt>
                <c:pt idx="3662">
                  <c:v>43253.625</c:v>
                </c:pt>
                <c:pt idx="3663">
                  <c:v>43253.666666666664</c:v>
                </c:pt>
                <c:pt idx="3664">
                  <c:v>43253.708333333336</c:v>
                </c:pt>
                <c:pt idx="3665">
                  <c:v>43253.75</c:v>
                </c:pt>
                <c:pt idx="3666">
                  <c:v>43253.791666666664</c:v>
                </c:pt>
                <c:pt idx="3667">
                  <c:v>43253.833333333336</c:v>
                </c:pt>
                <c:pt idx="3668">
                  <c:v>43253.875</c:v>
                </c:pt>
                <c:pt idx="3669">
                  <c:v>43253.916666666664</c:v>
                </c:pt>
                <c:pt idx="3670">
                  <c:v>43253.958333333336</c:v>
                </c:pt>
                <c:pt idx="3671">
                  <c:v>43254</c:v>
                </c:pt>
                <c:pt idx="3672">
                  <c:v>43254.041666666664</c:v>
                </c:pt>
                <c:pt idx="3673">
                  <c:v>43254.083333333336</c:v>
                </c:pt>
                <c:pt idx="3674">
                  <c:v>43254.125</c:v>
                </c:pt>
                <c:pt idx="3675">
                  <c:v>43254.166666666664</c:v>
                </c:pt>
                <c:pt idx="3676">
                  <c:v>43254.208333333336</c:v>
                </c:pt>
                <c:pt idx="3677">
                  <c:v>43254.25</c:v>
                </c:pt>
                <c:pt idx="3678">
                  <c:v>43254.291666666664</c:v>
                </c:pt>
                <c:pt idx="3679">
                  <c:v>43254.333333333336</c:v>
                </c:pt>
                <c:pt idx="3680">
                  <c:v>43254.375</c:v>
                </c:pt>
                <c:pt idx="3681">
                  <c:v>43254.416666666664</c:v>
                </c:pt>
                <c:pt idx="3682">
                  <c:v>43254.458333333336</c:v>
                </c:pt>
                <c:pt idx="3683">
                  <c:v>43254.5</c:v>
                </c:pt>
                <c:pt idx="3684">
                  <c:v>43254.541666666664</c:v>
                </c:pt>
                <c:pt idx="3685">
                  <c:v>43254.583333333336</c:v>
                </c:pt>
                <c:pt idx="3686">
                  <c:v>43254.625</c:v>
                </c:pt>
                <c:pt idx="3687">
                  <c:v>43254.666666666664</c:v>
                </c:pt>
                <c:pt idx="3688">
                  <c:v>43254.708333333336</c:v>
                </c:pt>
                <c:pt idx="3689">
                  <c:v>43254.75</c:v>
                </c:pt>
                <c:pt idx="3690">
                  <c:v>43254.791666666664</c:v>
                </c:pt>
                <c:pt idx="3691">
                  <c:v>43254.833333333336</c:v>
                </c:pt>
                <c:pt idx="3692">
                  <c:v>43254.875</c:v>
                </c:pt>
                <c:pt idx="3693">
                  <c:v>43254.916666666664</c:v>
                </c:pt>
                <c:pt idx="3694">
                  <c:v>43254.958333333336</c:v>
                </c:pt>
                <c:pt idx="3695">
                  <c:v>43255</c:v>
                </c:pt>
                <c:pt idx="3696">
                  <c:v>43255.041666666664</c:v>
                </c:pt>
                <c:pt idx="3697">
                  <c:v>43255.083333333336</c:v>
                </c:pt>
                <c:pt idx="3698">
                  <c:v>43255.125</c:v>
                </c:pt>
                <c:pt idx="3699">
                  <c:v>43255.166666666664</c:v>
                </c:pt>
                <c:pt idx="3700">
                  <c:v>43255.208333333336</c:v>
                </c:pt>
                <c:pt idx="3701">
                  <c:v>43255.25</c:v>
                </c:pt>
                <c:pt idx="3702">
                  <c:v>43255.291666666664</c:v>
                </c:pt>
                <c:pt idx="3703">
                  <c:v>43255.333333333336</c:v>
                </c:pt>
                <c:pt idx="3704">
                  <c:v>43255.375</c:v>
                </c:pt>
                <c:pt idx="3705">
                  <c:v>43255.416666666664</c:v>
                </c:pt>
                <c:pt idx="3706">
                  <c:v>43255.458333333336</c:v>
                </c:pt>
                <c:pt idx="3707">
                  <c:v>43255.5</c:v>
                </c:pt>
                <c:pt idx="3708">
                  <c:v>43255.541666666664</c:v>
                </c:pt>
                <c:pt idx="3709">
                  <c:v>43255.583333333336</c:v>
                </c:pt>
                <c:pt idx="3710">
                  <c:v>43255.625</c:v>
                </c:pt>
                <c:pt idx="3711">
                  <c:v>43255.666666666664</c:v>
                </c:pt>
                <c:pt idx="3712">
                  <c:v>43255.708333333336</c:v>
                </c:pt>
                <c:pt idx="3713">
                  <c:v>43255.75</c:v>
                </c:pt>
                <c:pt idx="3714">
                  <c:v>43255.791666666664</c:v>
                </c:pt>
                <c:pt idx="3715">
                  <c:v>43255.833333333336</c:v>
                </c:pt>
                <c:pt idx="3716">
                  <c:v>43255.875</c:v>
                </c:pt>
                <c:pt idx="3717">
                  <c:v>43255.916666666664</c:v>
                </c:pt>
                <c:pt idx="3718">
                  <c:v>43255.958333333336</c:v>
                </c:pt>
                <c:pt idx="3719">
                  <c:v>43256</c:v>
                </c:pt>
                <c:pt idx="3720">
                  <c:v>43256.041666666664</c:v>
                </c:pt>
                <c:pt idx="3721">
                  <c:v>43256.083333333336</c:v>
                </c:pt>
                <c:pt idx="3722">
                  <c:v>43256.125</c:v>
                </c:pt>
                <c:pt idx="3723">
                  <c:v>43256.166666666664</c:v>
                </c:pt>
                <c:pt idx="3724">
                  <c:v>43256.208333333336</c:v>
                </c:pt>
                <c:pt idx="3725">
                  <c:v>43256.25</c:v>
                </c:pt>
                <c:pt idx="3726">
                  <c:v>43256.291666666664</c:v>
                </c:pt>
                <c:pt idx="3727">
                  <c:v>43256.333333333336</c:v>
                </c:pt>
                <c:pt idx="3728">
                  <c:v>43256.375</c:v>
                </c:pt>
                <c:pt idx="3729">
                  <c:v>43256.416666666664</c:v>
                </c:pt>
                <c:pt idx="3730">
                  <c:v>43256.458333333336</c:v>
                </c:pt>
                <c:pt idx="3731">
                  <c:v>43256.5</c:v>
                </c:pt>
                <c:pt idx="3732">
                  <c:v>43256.541666666664</c:v>
                </c:pt>
                <c:pt idx="3733">
                  <c:v>43256.583333333336</c:v>
                </c:pt>
                <c:pt idx="3734">
                  <c:v>43256.625</c:v>
                </c:pt>
                <c:pt idx="3735">
                  <c:v>43256.666666666664</c:v>
                </c:pt>
                <c:pt idx="3736">
                  <c:v>43256.708333333336</c:v>
                </c:pt>
                <c:pt idx="3737">
                  <c:v>43256.75</c:v>
                </c:pt>
                <c:pt idx="3738">
                  <c:v>43256.791666666664</c:v>
                </c:pt>
                <c:pt idx="3739">
                  <c:v>43256.833333333336</c:v>
                </c:pt>
                <c:pt idx="3740">
                  <c:v>43256.875</c:v>
                </c:pt>
                <c:pt idx="3741">
                  <c:v>43256.916666666664</c:v>
                </c:pt>
                <c:pt idx="3742">
                  <c:v>43256.958333333336</c:v>
                </c:pt>
                <c:pt idx="3743">
                  <c:v>43257</c:v>
                </c:pt>
                <c:pt idx="3744">
                  <c:v>43257.041666666664</c:v>
                </c:pt>
                <c:pt idx="3745">
                  <c:v>43257.083333333336</c:v>
                </c:pt>
                <c:pt idx="3746">
                  <c:v>43257.125</c:v>
                </c:pt>
                <c:pt idx="3747">
                  <c:v>43257.166666666664</c:v>
                </c:pt>
                <c:pt idx="3748">
                  <c:v>43257.208333333336</c:v>
                </c:pt>
                <c:pt idx="3749">
                  <c:v>43257.25</c:v>
                </c:pt>
                <c:pt idx="3750">
                  <c:v>43257.291666666664</c:v>
                </c:pt>
                <c:pt idx="3751">
                  <c:v>43257.333333333336</c:v>
                </c:pt>
                <c:pt idx="3752">
                  <c:v>43257.375</c:v>
                </c:pt>
                <c:pt idx="3753">
                  <c:v>43257.416666666664</c:v>
                </c:pt>
                <c:pt idx="3754">
                  <c:v>43257.458333333336</c:v>
                </c:pt>
                <c:pt idx="3755">
                  <c:v>43257.5</c:v>
                </c:pt>
                <c:pt idx="3756">
                  <c:v>43257.541666666664</c:v>
                </c:pt>
                <c:pt idx="3757">
                  <c:v>43257.583333333336</c:v>
                </c:pt>
                <c:pt idx="3758">
                  <c:v>43257.625</c:v>
                </c:pt>
                <c:pt idx="3759">
                  <c:v>43257.666666666664</c:v>
                </c:pt>
                <c:pt idx="3760">
                  <c:v>43257.708333333336</c:v>
                </c:pt>
                <c:pt idx="3761">
                  <c:v>43257.75</c:v>
                </c:pt>
                <c:pt idx="3762">
                  <c:v>43257.791666666664</c:v>
                </c:pt>
                <c:pt idx="3763">
                  <c:v>43257.833333333336</c:v>
                </c:pt>
                <c:pt idx="3764">
                  <c:v>43257.875</c:v>
                </c:pt>
                <c:pt idx="3765">
                  <c:v>43257.916666666664</c:v>
                </c:pt>
                <c:pt idx="3766">
                  <c:v>43257.958333333336</c:v>
                </c:pt>
                <c:pt idx="3767">
                  <c:v>43258</c:v>
                </c:pt>
                <c:pt idx="3768">
                  <c:v>43258.041666666664</c:v>
                </c:pt>
                <c:pt idx="3769">
                  <c:v>43258.083333333336</c:v>
                </c:pt>
                <c:pt idx="3770">
                  <c:v>43258.125</c:v>
                </c:pt>
                <c:pt idx="3771">
                  <c:v>43258.166666666664</c:v>
                </c:pt>
                <c:pt idx="3772">
                  <c:v>43258.208333333336</c:v>
                </c:pt>
                <c:pt idx="3773">
                  <c:v>43258.25</c:v>
                </c:pt>
                <c:pt idx="3774">
                  <c:v>43258.291666666664</c:v>
                </c:pt>
                <c:pt idx="3775">
                  <c:v>43258.333333333336</c:v>
                </c:pt>
                <c:pt idx="3776">
                  <c:v>43258.375</c:v>
                </c:pt>
                <c:pt idx="3777">
                  <c:v>43258.416666666664</c:v>
                </c:pt>
                <c:pt idx="3778">
                  <c:v>43258.458333333336</c:v>
                </c:pt>
                <c:pt idx="3779">
                  <c:v>43258.5</c:v>
                </c:pt>
                <c:pt idx="3780">
                  <c:v>43258.541666666664</c:v>
                </c:pt>
                <c:pt idx="3781">
                  <c:v>43258.583333333336</c:v>
                </c:pt>
                <c:pt idx="3782">
                  <c:v>43258.625</c:v>
                </c:pt>
                <c:pt idx="3783">
                  <c:v>43258.666666666664</c:v>
                </c:pt>
                <c:pt idx="3784">
                  <c:v>43258.708333333336</c:v>
                </c:pt>
                <c:pt idx="3785">
                  <c:v>43258.75</c:v>
                </c:pt>
                <c:pt idx="3786">
                  <c:v>43258.791666666664</c:v>
                </c:pt>
                <c:pt idx="3787">
                  <c:v>43258.833333333336</c:v>
                </c:pt>
                <c:pt idx="3788">
                  <c:v>43258.875</c:v>
                </c:pt>
                <c:pt idx="3789">
                  <c:v>43258.916666666664</c:v>
                </c:pt>
                <c:pt idx="3790">
                  <c:v>43258.958333333336</c:v>
                </c:pt>
                <c:pt idx="3791">
                  <c:v>43259</c:v>
                </c:pt>
                <c:pt idx="3792">
                  <c:v>43259.041666666664</c:v>
                </c:pt>
                <c:pt idx="3793">
                  <c:v>43259.083333333336</c:v>
                </c:pt>
                <c:pt idx="3794">
                  <c:v>43259.125</c:v>
                </c:pt>
                <c:pt idx="3795">
                  <c:v>43259.166666666664</c:v>
                </c:pt>
                <c:pt idx="3796">
                  <c:v>43259.208333333336</c:v>
                </c:pt>
                <c:pt idx="3797">
                  <c:v>43259.25</c:v>
                </c:pt>
                <c:pt idx="3798">
                  <c:v>43259.291666666664</c:v>
                </c:pt>
                <c:pt idx="3799">
                  <c:v>43259.333333333336</c:v>
                </c:pt>
                <c:pt idx="3800">
                  <c:v>43259.375</c:v>
                </c:pt>
                <c:pt idx="3801">
                  <c:v>43259.416666666664</c:v>
                </c:pt>
                <c:pt idx="3802">
                  <c:v>43259.458333333336</c:v>
                </c:pt>
                <c:pt idx="3803">
                  <c:v>43259.5</c:v>
                </c:pt>
                <c:pt idx="3804">
                  <c:v>43259.541666666664</c:v>
                </c:pt>
                <c:pt idx="3805">
                  <c:v>43259.583333333336</c:v>
                </c:pt>
                <c:pt idx="3806">
                  <c:v>43259.625</c:v>
                </c:pt>
                <c:pt idx="3807">
                  <c:v>43259.666666666664</c:v>
                </c:pt>
                <c:pt idx="3808">
                  <c:v>43259.708333333336</c:v>
                </c:pt>
                <c:pt idx="3809">
                  <c:v>43259.75</c:v>
                </c:pt>
                <c:pt idx="3810">
                  <c:v>43259.791666666664</c:v>
                </c:pt>
                <c:pt idx="3811">
                  <c:v>43259.833333333336</c:v>
                </c:pt>
                <c:pt idx="3812">
                  <c:v>43259.875</c:v>
                </c:pt>
                <c:pt idx="3813">
                  <c:v>43259.916666666664</c:v>
                </c:pt>
                <c:pt idx="3814">
                  <c:v>43259.958333333336</c:v>
                </c:pt>
                <c:pt idx="3815">
                  <c:v>43260</c:v>
                </c:pt>
                <c:pt idx="3816">
                  <c:v>43260.041666666664</c:v>
                </c:pt>
                <c:pt idx="3817">
                  <c:v>43260.083333333336</c:v>
                </c:pt>
                <c:pt idx="3818">
                  <c:v>43260.125</c:v>
                </c:pt>
                <c:pt idx="3819">
                  <c:v>43260.166666666664</c:v>
                </c:pt>
                <c:pt idx="3820">
                  <c:v>43260.208333333336</c:v>
                </c:pt>
                <c:pt idx="3821">
                  <c:v>43260.25</c:v>
                </c:pt>
                <c:pt idx="3822">
                  <c:v>43260.291666666664</c:v>
                </c:pt>
                <c:pt idx="3823">
                  <c:v>43260.333333333336</c:v>
                </c:pt>
                <c:pt idx="3824">
                  <c:v>43260.375</c:v>
                </c:pt>
                <c:pt idx="3825">
                  <c:v>43260.416666666664</c:v>
                </c:pt>
                <c:pt idx="3826">
                  <c:v>43260.458333333336</c:v>
                </c:pt>
                <c:pt idx="3827">
                  <c:v>43260.5</c:v>
                </c:pt>
                <c:pt idx="3828">
                  <c:v>43260.541666666664</c:v>
                </c:pt>
                <c:pt idx="3829">
                  <c:v>43260.583333333336</c:v>
                </c:pt>
                <c:pt idx="3830">
                  <c:v>43260.625</c:v>
                </c:pt>
                <c:pt idx="3831">
                  <c:v>43260.666666666664</c:v>
                </c:pt>
                <c:pt idx="3832">
                  <c:v>43260.708333333336</c:v>
                </c:pt>
                <c:pt idx="3833">
                  <c:v>43260.75</c:v>
                </c:pt>
                <c:pt idx="3834">
                  <c:v>43260.791666666664</c:v>
                </c:pt>
                <c:pt idx="3835">
                  <c:v>43260.833333333336</c:v>
                </c:pt>
                <c:pt idx="3836">
                  <c:v>43260.875</c:v>
                </c:pt>
                <c:pt idx="3837">
                  <c:v>43260.916666666664</c:v>
                </c:pt>
                <c:pt idx="3838">
                  <c:v>43260.958333333336</c:v>
                </c:pt>
                <c:pt idx="3839">
                  <c:v>43261</c:v>
                </c:pt>
                <c:pt idx="3840">
                  <c:v>43261.041666666664</c:v>
                </c:pt>
                <c:pt idx="3841">
                  <c:v>43261.083333333336</c:v>
                </c:pt>
                <c:pt idx="3842">
                  <c:v>43261.125</c:v>
                </c:pt>
                <c:pt idx="3843">
                  <c:v>43261.166666666664</c:v>
                </c:pt>
                <c:pt idx="3844">
                  <c:v>43261.208333333336</c:v>
                </c:pt>
                <c:pt idx="3845">
                  <c:v>43261.25</c:v>
                </c:pt>
                <c:pt idx="3846">
                  <c:v>43261.291666666664</c:v>
                </c:pt>
                <c:pt idx="3847">
                  <c:v>43261.333333333336</c:v>
                </c:pt>
                <c:pt idx="3848">
                  <c:v>43261.375</c:v>
                </c:pt>
                <c:pt idx="3849">
                  <c:v>43261.416666666664</c:v>
                </c:pt>
                <c:pt idx="3850">
                  <c:v>43261.458333333336</c:v>
                </c:pt>
                <c:pt idx="3851">
                  <c:v>43261.5</c:v>
                </c:pt>
                <c:pt idx="3852">
                  <c:v>43261.541666666664</c:v>
                </c:pt>
                <c:pt idx="3853">
                  <c:v>43261.583333333336</c:v>
                </c:pt>
                <c:pt idx="3854">
                  <c:v>43261.625</c:v>
                </c:pt>
                <c:pt idx="3855">
                  <c:v>43261.666666666664</c:v>
                </c:pt>
                <c:pt idx="3856">
                  <c:v>43261.708333333336</c:v>
                </c:pt>
                <c:pt idx="3857">
                  <c:v>43261.75</c:v>
                </c:pt>
                <c:pt idx="3858">
                  <c:v>43261.791666666664</c:v>
                </c:pt>
                <c:pt idx="3859">
                  <c:v>43261.833333333336</c:v>
                </c:pt>
                <c:pt idx="3860">
                  <c:v>43261.875</c:v>
                </c:pt>
                <c:pt idx="3861">
                  <c:v>43261.916666666664</c:v>
                </c:pt>
                <c:pt idx="3862">
                  <c:v>43261.958333333336</c:v>
                </c:pt>
                <c:pt idx="3863">
                  <c:v>43262</c:v>
                </c:pt>
                <c:pt idx="3864">
                  <c:v>43262.041666666664</c:v>
                </c:pt>
                <c:pt idx="3865">
                  <c:v>43262.083333333336</c:v>
                </c:pt>
                <c:pt idx="3866">
                  <c:v>43262.125</c:v>
                </c:pt>
                <c:pt idx="3867">
                  <c:v>43262.166666666664</c:v>
                </c:pt>
                <c:pt idx="3868">
                  <c:v>43262.208333333336</c:v>
                </c:pt>
                <c:pt idx="3869">
                  <c:v>43262.25</c:v>
                </c:pt>
                <c:pt idx="3870">
                  <c:v>43262.291666666664</c:v>
                </c:pt>
                <c:pt idx="3871">
                  <c:v>43262.333333333336</c:v>
                </c:pt>
                <c:pt idx="3872">
                  <c:v>43262.375</c:v>
                </c:pt>
                <c:pt idx="3873">
                  <c:v>43262.416666666664</c:v>
                </c:pt>
                <c:pt idx="3874">
                  <c:v>43262.458333333336</c:v>
                </c:pt>
                <c:pt idx="3875">
                  <c:v>43262.5</c:v>
                </c:pt>
                <c:pt idx="3876">
                  <c:v>43262.541666666664</c:v>
                </c:pt>
                <c:pt idx="3877">
                  <c:v>43262.583333333336</c:v>
                </c:pt>
                <c:pt idx="3878">
                  <c:v>43262.625</c:v>
                </c:pt>
                <c:pt idx="3879">
                  <c:v>43262.666666666664</c:v>
                </c:pt>
                <c:pt idx="3880">
                  <c:v>43262.708333333336</c:v>
                </c:pt>
                <c:pt idx="3881">
                  <c:v>43262.75</c:v>
                </c:pt>
                <c:pt idx="3882">
                  <c:v>43262.791666666664</c:v>
                </c:pt>
                <c:pt idx="3883">
                  <c:v>43262.833333333336</c:v>
                </c:pt>
                <c:pt idx="3884">
                  <c:v>43262.875</c:v>
                </c:pt>
                <c:pt idx="3885">
                  <c:v>43262.916666666664</c:v>
                </c:pt>
                <c:pt idx="3886">
                  <c:v>43262.958333333336</c:v>
                </c:pt>
                <c:pt idx="3887">
                  <c:v>43263</c:v>
                </c:pt>
                <c:pt idx="3888">
                  <c:v>43263.041666666664</c:v>
                </c:pt>
                <c:pt idx="3889">
                  <c:v>43263.083333333336</c:v>
                </c:pt>
                <c:pt idx="3890">
                  <c:v>43263.125</c:v>
                </c:pt>
                <c:pt idx="3891">
                  <c:v>43263.166666666664</c:v>
                </c:pt>
                <c:pt idx="3892">
                  <c:v>43263.208333333336</c:v>
                </c:pt>
                <c:pt idx="3893">
                  <c:v>43263.25</c:v>
                </c:pt>
                <c:pt idx="3894">
                  <c:v>43263.291666666664</c:v>
                </c:pt>
                <c:pt idx="3895">
                  <c:v>43263.333333333336</c:v>
                </c:pt>
                <c:pt idx="3896">
                  <c:v>43263.375</c:v>
                </c:pt>
                <c:pt idx="3897">
                  <c:v>43263.416666666664</c:v>
                </c:pt>
                <c:pt idx="3898">
                  <c:v>43263.458333333336</c:v>
                </c:pt>
                <c:pt idx="3899">
                  <c:v>43263.5</c:v>
                </c:pt>
                <c:pt idx="3900">
                  <c:v>43263.541666666664</c:v>
                </c:pt>
                <c:pt idx="3901">
                  <c:v>43263.583333333336</c:v>
                </c:pt>
                <c:pt idx="3902">
                  <c:v>43263.625</c:v>
                </c:pt>
                <c:pt idx="3903">
                  <c:v>43263.666666666664</c:v>
                </c:pt>
                <c:pt idx="3904">
                  <c:v>43263.708333333336</c:v>
                </c:pt>
                <c:pt idx="3905">
                  <c:v>43263.75</c:v>
                </c:pt>
                <c:pt idx="3906">
                  <c:v>43263.791666666664</c:v>
                </c:pt>
                <c:pt idx="3907">
                  <c:v>43263.833333333336</c:v>
                </c:pt>
                <c:pt idx="3908">
                  <c:v>43263.875</c:v>
                </c:pt>
                <c:pt idx="3909">
                  <c:v>43263.916666666664</c:v>
                </c:pt>
                <c:pt idx="3910">
                  <c:v>43263.958333333336</c:v>
                </c:pt>
                <c:pt idx="3911">
                  <c:v>43264</c:v>
                </c:pt>
                <c:pt idx="3912">
                  <c:v>43264.041666666664</c:v>
                </c:pt>
                <c:pt idx="3913">
                  <c:v>43264.083333333336</c:v>
                </c:pt>
                <c:pt idx="3914">
                  <c:v>43264.125</c:v>
                </c:pt>
                <c:pt idx="3915">
                  <c:v>43264.166666666664</c:v>
                </c:pt>
                <c:pt idx="3916">
                  <c:v>43264.208333333336</c:v>
                </c:pt>
                <c:pt idx="3917">
                  <c:v>43264.25</c:v>
                </c:pt>
                <c:pt idx="3918">
                  <c:v>43264.291666666664</c:v>
                </c:pt>
                <c:pt idx="3919">
                  <c:v>43264.333333333336</c:v>
                </c:pt>
                <c:pt idx="3920">
                  <c:v>43264.375</c:v>
                </c:pt>
                <c:pt idx="3921">
                  <c:v>43264.416666666664</c:v>
                </c:pt>
                <c:pt idx="3922">
                  <c:v>43264.458333333336</c:v>
                </c:pt>
                <c:pt idx="3923">
                  <c:v>43264.5</c:v>
                </c:pt>
                <c:pt idx="3924">
                  <c:v>43264.541666666664</c:v>
                </c:pt>
                <c:pt idx="3925">
                  <c:v>43264.583333333336</c:v>
                </c:pt>
                <c:pt idx="3926">
                  <c:v>43264.625</c:v>
                </c:pt>
                <c:pt idx="3927">
                  <c:v>43264.666666666664</c:v>
                </c:pt>
                <c:pt idx="3928">
                  <c:v>43264.708333333336</c:v>
                </c:pt>
                <c:pt idx="3929">
                  <c:v>43264.75</c:v>
                </c:pt>
                <c:pt idx="3930">
                  <c:v>43264.791666666664</c:v>
                </c:pt>
                <c:pt idx="3931">
                  <c:v>43264.833333333336</c:v>
                </c:pt>
                <c:pt idx="3932">
                  <c:v>43264.875</c:v>
                </c:pt>
                <c:pt idx="3933">
                  <c:v>43264.916666666664</c:v>
                </c:pt>
                <c:pt idx="3934">
                  <c:v>43264.958333333336</c:v>
                </c:pt>
                <c:pt idx="3935">
                  <c:v>43265</c:v>
                </c:pt>
                <c:pt idx="3936">
                  <c:v>43265.041666666664</c:v>
                </c:pt>
                <c:pt idx="3937">
                  <c:v>43265.083333333336</c:v>
                </c:pt>
                <c:pt idx="3938">
                  <c:v>43265.125</c:v>
                </c:pt>
                <c:pt idx="3939">
                  <c:v>43265.166666666664</c:v>
                </c:pt>
                <c:pt idx="3940">
                  <c:v>43265.208333333336</c:v>
                </c:pt>
                <c:pt idx="3941">
                  <c:v>43265.25</c:v>
                </c:pt>
                <c:pt idx="3942">
                  <c:v>43265.291666666664</c:v>
                </c:pt>
                <c:pt idx="3943">
                  <c:v>43265.333333333336</c:v>
                </c:pt>
                <c:pt idx="3944">
                  <c:v>43265.375</c:v>
                </c:pt>
                <c:pt idx="3945">
                  <c:v>43265.416666666664</c:v>
                </c:pt>
                <c:pt idx="3946">
                  <c:v>43265.458333333336</c:v>
                </c:pt>
                <c:pt idx="3947">
                  <c:v>43265.5</c:v>
                </c:pt>
                <c:pt idx="3948">
                  <c:v>43265.541666666664</c:v>
                </c:pt>
                <c:pt idx="3949">
                  <c:v>43265.583333333336</c:v>
                </c:pt>
                <c:pt idx="3950">
                  <c:v>43265.625</c:v>
                </c:pt>
                <c:pt idx="3951">
                  <c:v>43265.666666666664</c:v>
                </c:pt>
                <c:pt idx="3952">
                  <c:v>43265.708333333336</c:v>
                </c:pt>
                <c:pt idx="3953">
                  <c:v>43265.75</c:v>
                </c:pt>
                <c:pt idx="3954">
                  <c:v>43265.791666666664</c:v>
                </c:pt>
                <c:pt idx="3955">
                  <c:v>43265.833333333336</c:v>
                </c:pt>
                <c:pt idx="3956">
                  <c:v>43265.875</c:v>
                </c:pt>
                <c:pt idx="3957">
                  <c:v>43265.916666666664</c:v>
                </c:pt>
                <c:pt idx="3958">
                  <c:v>43265.958333333336</c:v>
                </c:pt>
                <c:pt idx="3959">
                  <c:v>43266</c:v>
                </c:pt>
                <c:pt idx="3960">
                  <c:v>43266.041666666664</c:v>
                </c:pt>
                <c:pt idx="3961">
                  <c:v>43266.083333333336</c:v>
                </c:pt>
                <c:pt idx="3962">
                  <c:v>43266.125</c:v>
                </c:pt>
                <c:pt idx="3963">
                  <c:v>43266.166666666664</c:v>
                </c:pt>
                <c:pt idx="3964">
                  <c:v>43266.208333333336</c:v>
                </c:pt>
                <c:pt idx="3965">
                  <c:v>43266.25</c:v>
                </c:pt>
                <c:pt idx="3966">
                  <c:v>43266.291666666664</c:v>
                </c:pt>
                <c:pt idx="3967">
                  <c:v>43266.333333333336</c:v>
                </c:pt>
                <c:pt idx="3968">
                  <c:v>43266.375</c:v>
                </c:pt>
                <c:pt idx="3969">
                  <c:v>43266.416666666664</c:v>
                </c:pt>
                <c:pt idx="3970">
                  <c:v>43266.458333333336</c:v>
                </c:pt>
                <c:pt idx="3971">
                  <c:v>43266.5</c:v>
                </c:pt>
                <c:pt idx="3972">
                  <c:v>43266.541666666664</c:v>
                </c:pt>
                <c:pt idx="3973">
                  <c:v>43266.583333333336</c:v>
                </c:pt>
                <c:pt idx="3974">
                  <c:v>43266.625</c:v>
                </c:pt>
                <c:pt idx="3975">
                  <c:v>43266.666666666664</c:v>
                </c:pt>
                <c:pt idx="3976">
                  <c:v>43266.708333333336</c:v>
                </c:pt>
                <c:pt idx="3977">
                  <c:v>43266.75</c:v>
                </c:pt>
                <c:pt idx="3978">
                  <c:v>43266.791666666664</c:v>
                </c:pt>
                <c:pt idx="3979">
                  <c:v>43266.833333333336</c:v>
                </c:pt>
                <c:pt idx="3980">
                  <c:v>43266.875</c:v>
                </c:pt>
                <c:pt idx="3981">
                  <c:v>43266.916666666664</c:v>
                </c:pt>
                <c:pt idx="3982">
                  <c:v>43266.958333333336</c:v>
                </c:pt>
                <c:pt idx="3983">
                  <c:v>43267</c:v>
                </c:pt>
                <c:pt idx="3984">
                  <c:v>43267.041666666664</c:v>
                </c:pt>
                <c:pt idx="3985">
                  <c:v>43267.083333333336</c:v>
                </c:pt>
                <c:pt idx="3986">
                  <c:v>43267.125</c:v>
                </c:pt>
                <c:pt idx="3987">
                  <c:v>43267.166666666664</c:v>
                </c:pt>
                <c:pt idx="3988">
                  <c:v>43267.208333333336</c:v>
                </c:pt>
                <c:pt idx="3989">
                  <c:v>43267.25</c:v>
                </c:pt>
                <c:pt idx="3990">
                  <c:v>43267.291666666664</c:v>
                </c:pt>
                <c:pt idx="3991">
                  <c:v>43267.333333333336</c:v>
                </c:pt>
                <c:pt idx="3992">
                  <c:v>43267.375</c:v>
                </c:pt>
                <c:pt idx="3993">
                  <c:v>43267.416666666664</c:v>
                </c:pt>
                <c:pt idx="3994">
                  <c:v>43267.458333333336</c:v>
                </c:pt>
                <c:pt idx="3995">
                  <c:v>43267.5</c:v>
                </c:pt>
                <c:pt idx="3996">
                  <c:v>43267.541666666664</c:v>
                </c:pt>
                <c:pt idx="3997">
                  <c:v>43267.583333333336</c:v>
                </c:pt>
                <c:pt idx="3998">
                  <c:v>43267.625</c:v>
                </c:pt>
                <c:pt idx="3999">
                  <c:v>43267.666666666664</c:v>
                </c:pt>
                <c:pt idx="4000">
                  <c:v>43267.708333333336</c:v>
                </c:pt>
                <c:pt idx="4001">
                  <c:v>43267.75</c:v>
                </c:pt>
                <c:pt idx="4002">
                  <c:v>43267.791666666664</c:v>
                </c:pt>
                <c:pt idx="4003">
                  <c:v>43267.833333333336</c:v>
                </c:pt>
                <c:pt idx="4004">
                  <c:v>43267.875</c:v>
                </c:pt>
                <c:pt idx="4005">
                  <c:v>43267.916666666664</c:v>
                </c:pt>
                <c:pt idx="4006">
                  <c:v>43267.958333333336</c:v>
                </c:pt>
                <c:pt idx="4007">
                  <c:v>43268</c:v>
                </c:pt>
                <c:pt idx="4008">
                  <c:v>43268.041666666664</c:v>
                </c:pt>
                <c:pt idx="4009">
                  <c:v>43268.083333333336</c:v>
                </c:pt>
                <c:pt idx="4010">
                  <c:v>43268.125</c:v>
                </c:pt>
                <c:pt idx="4011">
                  <c:v>43268.166666666664</c:v>
                </c:pt>
                <c:pt idx="4012">
                  <c:v>43268.208333333336</c:v>
                </c:pt>
                <c:pt idx="4013">
                  <c:v>43268.25</c:v>
                </c:pt>
                <c:pt idx="4014">
                  <c:v>43268.291666666664</c:v>
                </c:pt>
                <c:pt idx="4015">
                  <c:v>43268.333333333336</c:v>
                </c:pt>
                <c:pt idx="4016">
                  <c:v>43268.375</c:v>
                </c:pt>
                <c:pt idx="4017">
                  <c:v>43268.416666666664</c:v>
                </c:pt>
                <c:pt idx="4018">
                  <c:v>43268.458333333336</c:v>
                </c:pt>
                <c:pt idx="4019">
                  <c:v>43268.5</c:v>
                </c:pt>
                <c:pt idx="4020">
                  <c:v>43268.541666666664</c:v>
                </c:pt>
                <c:pt idx="4021">
                  <c:v>43268.583333333336</c:v>
                </c:pt>
                <c:pt idx="4022">
                  <c:v>43268.625</c:v>
                </c:pt>
                <c:pt idx="4023">
                  <c:v>43268.666666666664</c:v>
                </c:pt>
                <c:pt idx="4024">
                  <c:v>43268.708333333336</c:v>
                </c:pt>
                <c:pt idx="4025">
                  <c:v>43268.75</c:v>
                </c:pt>
                <c:pt idx="4026">
                  <c:v>43268.791666666664</c:v>
                </c:pt>
                <c:pt idx="4027">
                  <c:v>43268.833333333336</c:v>
                </c:pt>
                <c:pt idx="4028">
                  <c:v>43268.875</c:v>
                </c:pt>
                <c:pt idx="4029">
                  <c:v>43268.916666666664</c:v>
                </c:pt>
                <c:pt idx="4030">
                  <c:v>43268.958333333336</c:v>
                </c:pt>
                <c:pt idx="4031">
                  <c:v>43269</c:v>
                </c:pt>
                <c:pt idx="4032">
                  <c:v>43269.041666666664</c:v>
                </c:pt>
                <c:pt idx="4033">
                  <c:v>43269.083333333336</c:v>
                </c:pt>
                <c:pt idx="4034">
                  <c:v>43269.125</c:v>
                </c:pt>
                <c:pt idx="4035">
                  <c:v>43269.166666666664</c:v>
                </c:pt>
                <c:pt idx="4036">
                  <c:v>43269.208333333336</c:v>
                </c:pt>
                <c:pt idx="4037">
                  <c:v>43269.25</c:v>
                </c:pt>
                <c:pt idx="4038">
                  <c:v>43269.291666666664</c:v>
                </c:pt>
                <c:pt idx="4039">
                  <c:v>43269.333333333336</c:v>
                </c:pt>
                <c:pt idx="4040">
                  <c:v>43269.375</c:v>
                </c:pt>
                <c:pt idx="4041">
                  <c:v>43269.416666666664</c:v>
                </c:pt>
                <c:pt idx="4042">
                  <c:v>43269.458333333336</c:v>
                </c:pt>
                <c:pt idx="4043">
                  <c:v>43269.5</c:v>
                </c:pt>
                <c:pt idx="4044">
                  <c:v>43269.541666666664</c:v>
                </c:pt>
                <c:pt idx="4045">
                  <c:v>43269.583333333336</c:v>
                </c:pt>
                <c:pt idx="4046">
                  <c:v>43269.625</c:v>
                </c:pt>
                <c:pt idx="4047">
                  <c:v>43269.666666666664</c:v>
                </c:pt>
                <c:pt idx="4048">
                  <c:v>43269.708333333336</c:v>
                </c:pt>
                <c:pt idx="4049">
                  <c:v>43269.75</c:v>
                </c:pt>
                <c:pt idx="4050">
                  <c:v>43269.791666666664</c:v>
                </c:pt>
                <c:pt idx="4051">
                  <c:v>43269.833333333336</c:v>
                </c:pt>
                <c:pt idx="4052">
                  <c:v>43269.875</c:v>
                </c:pt>
                <c:pt idx="4053">
                  <c:v>43269.916666666664</c:v>
                </c:pt>
                <c:pt idx="4054">
                  <c:v>43269.958333333336</c:v>
                </c:pt>
                <c:pt idx="4055">
                  <c:v>43270</c:v>
                </c:pt>
                <c:pt idx="4056">
                  <c:v>43270.041666666664</c:v>
                </c:pt>
                <c:pt idx="4057">
                  <c:v>43270.083333333336</c:v>
                </c:pt>
                <c:pt idx="4058">
                  <c:v>43270.125</c:v>
                </c:pt>
                <c:pt idx="4059">
                  <c:v>43270.166666666664</c:v>
                </c:pt>
                <c:pt idx="4060">
                  <c:v>43270.208333333336</c:v>
                </c:pt>
                <c:pt idx="4061">
                  <c:v>43270.25</c:v>
                </c:pt>
                <c:pt idx="4062">
                  <c:v>43270.291666666664</c:v>
                </c:pt>
                <c:pt idx="4063">
                  <c:v>43270.333333333336</c:v>
                </c:pt>
                <c:pt idx="4064">
                  <c:v>43270.375</c:v>
                </c:pt>
                <c:pt idx="4065">
                  <c:v>43270.416666666664</c:v>
                </c:pt>
                <c:pt idx="4066">
                  <c:v>43270.458333333336</c:v>
                </c:pt>
                <c:pt idx="4067">
                  <c:v>43270.5</c:v>
                </c:pt>
                <c:pt idx="4068">
                  <c:v>43270.541666666664</c:v>
                </c:pt>
                <c:pt idx="4069">
                  <c:v>43270.583333333336</c:v>
                </c:pt>
                <c:pt idx="4070">
                  <c:v>43270.625</c:v>
                </c:pt>
                <c:pt idx="4071">
                  <c:v>43270.666666666664</c:v>
                </c:pt>
                <c:pt idx="4072">
                  <c:v>43270.708333333336</c:v>
                </c:pt>
                <c:pt idx="4073">
                  <c:v>43270.75</c:v>
                </c:pt>
                <c:pt idx="4074">
                  <c:v>43270.791666666664</c:v>
                </c:pt>
                <c:pt idx="4075">
                  <c:v>43270.833333333336</c:v>
                </c:pt>
                <c:pt idx="4076">
                  <c:v>43270.875</c:v>
                </c:pt>
                <c:pt idx="4077">
                  <c:v>43270.916666666664</c:v>
                </c:pt>
                <c:pt idx="4078">
                  <c:v>43270.958333333336</c:v>
                </c:pt>
                <c:pt idx="4079">
                  <c:v>43271</c:v>
                </c:pt>
                <c:pt idx="4080">
                  <c:v>43271.041666666664</c:v>
                </c:pt>
                <c:pt idx="4081">
                  <c:v>43271.083333333336</c:v>
                </c:pt>
                <c:pt idx="4082">
                  <c:v>43271.125</c:v>
                </c:pt>
                <c:pt idx="4083">
                  <c:v>43271.166666666664</c:v>
                </c:pt>
                <c:pt idx="4084">
                  <c:v>43271.208333333336</c:v>
                </c:pt>
                <c:pt idx="4085">
                  <c:v>43271.25</c:v>
                </c:pt>
                <c:pt idx="4086">
                  <c:v>43271.291666666664</c:v>
                </c:pt>
                <c:pt idx="4087">
                  <c:v>43271.333333333336</c:v>
                </c:pt>
                <c:pt idx="4088">
                  <c:v>43271.375</c:v>
                </c:pt>
                <c:pt idx="4089">
                  <c:v>43271.416666666664</c:v>
                </c:pt>
                <c:pt idx="4090">
                  <c:v>43271.458333333336</c:v>
                </c:pt>
                <c:pt idx="4091">
                  <c:v>43271.5</c:v>
                </c:pt>
                <c:pt idx="4092">
                  <c:v>43271.541666666664</c:v>
                </c:pt>
                <c:pt idx="4093">
                  <c:v>43271.583333333336</c:v>
                </c:pt>
                <c:pt idx="4094">
                  <c:v>43271.625</c:v>
                </c:pt>
                <c:pt idx="4095">
                  <c:v>43271.666666666664</c:v>
                </c:pt>
                <c:pt idx="4096">
                  <c:v>43271.708333333336</c:v>
                </c:pt>
                <c:pt idx="4097">
                  <c:v>43271.75</c:v>
                </c:pt>
                <c:pt idx="4098">
                  <c:v>43271.791666666664</c:v>
                </c:pt>
                <c:pt idx="4099">
                  <c:v>43271.833333333336</c:v>
                </c:pt>
                <c:pt idx="4100">
                  <c:v>43271.875</c:v>
                </c:pt>
                <c:pt idx="4101">
                  <c:v>43271.916666666664</c:v>
                </c:pt>
                <c:pt idx="4102">
                  <c:v>43271.958333333336</c:v>
                </c:pt>
                <c:pt idx="4103">
                  <c:v>43272</c:v>
                </c:pt>
                <c:pt idx="4104">
                  <c:v>43272.041666666664</c:v>
                </c:pt>
                <c:pt idx="4105">
                  <c:v>43272.083333333336</c:v>
                </c:pt>
                <c:pt idx="4106">
                  <c:v>43272.125</c:v>
                </c:pt>
                <c:pt idx="4107">
                  <c:v>43272.166666666664</c:v>
                </c:pt>
                <c:pt idx="4108">
                  <c:v>43272.208333333336</c:v>
                </c:pt>
                <c:pt idx="4109">
                  <c:v>43272.25</c:v>
                </c:pt>
                <c:pt idx="4110">
                  <c:v>43272.291666666664</c:v>
                </c:pt>
                <c:pt idx="4111">
                  <c:v>43272.333333333336</c:v>
                </c:pt>
                <c:pt idx="4112">
                  <c:v>43272.375</c:v>
                </c:pt>
                <c:pt idx="4113">
                  <c:v>43272.416666666664</c:v>
                </c:pt>
                <c:pt idx="4114">
                  <c:v>43272.458333333336</c:v>
                </c:pt>
                <c:pt idx="4115">
                  <c:v>43272.5</c:v>
                </c:pt>
                <c:pt idx="4116">
                  <c:v>43272.541666666664</c:v>
                </c:pt>
                <c:pt idx="4117">
                  <c:v>43272.583333333336</c:v>
                </c:pt>
                <c:pt idx="4118">
                  <c:v>43272.625</c:v>
                </c:pt>
                <c:pt idx="4119">
                  <c:v>43272.666666666664</c:v>
                </c:pt>
                <c:pt idx="4120">
                  <c:v>43272.708333333336</c:v>
                </c:pt>
                <c:pt idx="4121">
                  <c:v>43272.75</c:v>
                </c:pt>
                <c:pt idx="4122">
                  <c:v>43272.791666666664</c:v>
                </c:pt>
                <c:pt idx="4123">
                  <c:v>43272.833333333336</c:v>
                </c:pt>
                <c:pt idx="4124">
                  <c:v>43272.875</c:v>
                </c:pt>
                <c:pt idx="4125">
                  <c:v>43272.916666666664</c:v>
                </c:pt>
                <c:pt idx="4126">
                  <c:v>43272.958333333336</c:v>
                </c:pt>
                <c:pt idx="4127">
                  <c:v>43273</c:v>
                </c:pt>
                <c:pt idx="4128">
                  <c:v>43273.041666666664</c:v>
                </c:pt>
                <c:pt idx="4129">
                  <c:v>43273.083333333336</c:v>
                </c:pt>
                <c:pt idx="4130">
                  <c:v>43273.125</c:v>
                </c:pt>
                <c:pt idx="4131">
                  <c:v>43273.166666666664</c:v>
                </c:pt>
                <c:pt idx="4132">
                  <c:v>43273.208333333336</c:v>
                </c:pt>
                <c:pt idx="4133">
                  <c:v>43273.25</c:v>
                </c:pt>
                <c:pt idx="4134">
                  <c:v>43273.291666666664</c:v>
                </c:pt>
                <c:pt idx="4135">
                  <c:v>43273.333333333336</c:v>
                </c:pt>
                <c:pt idx="4136">
                  <c:v>43273.375</c:v>
                </c:pt>
                <c:pt idx="4137">
                  <c:v>43273.416666666664</c:v>
                </c:pt>
                <c:pt idx="4138">
                  <c:v>43273.458333333336</c:v>
                </c:pt>
                <c:pt idx="4139">
                  <c:v>43273.5</c:v>
                </c:pt>
                <c:pt idx="4140">
                  <c:v>43273.541666666664</c:v>
                </c:pt>
                <c:pt idx="4141">
                  <c:v>43273.583333333336</c:v>
                </c:pt>
                <c:pt idx="4142">
                  <c:v>43273.625</c:v>
                </c:pt>
                <c:pt idx="4143">
                  <c:v>43273.666666666664</c:v>
                </c:pt>
                <c:pt idx="4144">
                  <c:v>43273.708333333336</c:v>
                </c:pt>
                <c:pt idx="4145">
                  <c:v>43273.75</c:v>
                </c:pt>
                <c:pt idx="4146">
                  <c:v>43273.791666666664</c:v>
                </c:pt>
                <c:pt idx="4147">
                  <c:v>43273.833333333336</c:v>
                </c:pt>
                <c:pt idx="4148">
                  <c:v>43273.875</c:v>
                </c:pt>
                <c:pt idx="4149">
                  <c:v>43273.916666666664</c:v>
                </c:pt>
                <c:pt idx="4150">
                  <c:v>43273.958333333336</c:v>
                </c:pt>
                <c:pt idx="4151">
                  <c:v>43274</c:v>
                </c:pt>
                <c:pt idx="4152">
                  <c:v>43274.041666666664</c:v>
                </c:pt>
                <c:pt idx="4153">
                  <c:v>43274.083333333336</c:v>
                </c:pt>
                <c:pt idx="4154">
                  <c:v>43274.125</c:v>
                </c:pt>
                <c:pt idx="4155">
                  <c:v>43274.166666666664</c:v>
                </c:pt>
                <c:pt idx="4156">
                  <c:v>43274.208333333336</c:v>
                </c:pt>
                <c:pt idx="4157">
                  <c:v>43274.25</c:v>
                </c:pt>
                <c:pt idx="4158">
                  <c:v>43274.291666666664</c:v>
                </c:pt>
                <c:pt idx="4159">
                  <c:v>43274.333333333336</c:v>
                </c:pt>
                <c:pt idx="4160">
                  <c:v>43274.375</c:v>
                </c:pt>
                <c:pt idx="4161">
                  <c:v>43274.416666666664</c:v>
                </c:pt>
                <c:pt idx="4162">
                  <c:v>43274.458333333336</c:v>
                </c:pt>
                <c:pt idx="4163">
                  <c:v>43274.5</c:v>
                </c:pt>
                <c:pt idx="4164">
                  <c:v>43274.541666666664</c:v>
                </c:pt>
                <c:pt idx="4165">
                  <c:v>43274.583333333336</c:v>
                </c:pt>
                <c:pt idx="4166">
                  <c:v>43274.625</c:v>
                </c:pt>
                <c:pt idx="4167">
                  <c:v>43274.666666666664</c:v>
                </c:pt>
                <c:pt idx="4168">
                  <c:v>43274.708333333336</c:v>
                </c:pt>
                <c:pt idx="4169">
                  <c:v>43274.75</c:v>
                </c:pt>
                <c:pt idx="4170">
                  <c:v>43274.791666666664</c:v>
                </c:pt>
                <c:pt idx="4171">
                  <c:v>43274.833333333336</c:v>
                </c:pt>
                <c:pt idx="4172">
                  <c:v>43274.875</c:v>
                </c:pt>
                <c:pt idx="4173">
                  <c:v>43274.916666666664</c:v>
                </c:pt>
                <c:pt idx="4174">
                  <c:v>43274.958333333336</c:v>
                </c:pt>
                <c:pt idx="4175">
                  <c:v>43275</c:v>
                </c:pt>
                <c:pt idx="4176">
                  <c:v>43275.041666666664</c:v>
                </c:pt>
                <c:pt idx="4177">
                  <c:v>43275.083333333336</c:v>
                </c:pt>
                <c:pt idx="4178">
                  <c:v>43275.125</c:v>
                </c:pt>
                <c:pt idx="4179">
                  <c:v>43275.166666666664</c:v>
                </c:pt>
                <c:pt idx="4180">
                  <c:v>43275.208333333336</c:v>
                </c:pt>
                <c:pt idx="4181">
                  <c:v>43275.25</c:v>
                </c:pt>
                <c:pt idx="4182">
                  <c:v>43275.291666666664</c:v>
                </c:pt>
                <c:pt idx="4183">
                  <c:v>43275.333333333336</c:v>
                </c:pt>
                <c:pt idx="4184">
                  <c:v>43275.375</c:v>
                </c:pt>
                <c:pt idx="4185">
                  <c:v>43275.416666666664</c:v>
                </c:pt>
                <c:pt idx="4186">
                  <c:v>43275.458333333336</c:v>
                </c:pt>
                <c:pt idx="4187">
                  <c:v>43275.5</c:v>
                </c:pt>
                <c:pt idx="4188">
                  <c:v>43275.541666666664</c:v>
                </c:pt>
                <c:pt idx="4189">
                  <c:v>43275.583333333336</c:v>
                </c:pt>
                <c:pt idx="4190">
                  <c:v>43275.625</c:v>
                </c:pt>
                <c:pt idx="4191">
                  <c:v>43275.666666666664</c:v>
                </c:pt>
                <c:pt idx="4192">
                  <c:v>43275.708333333336</c:v>
                </c:pt>
                <c:pt idx="4193">
                  <c:v>43275.75</c:v>
                </c:pt>
                <c:pt idx="4194">
                  <c:v>43275.791666666664</c:v>
                </c:pt>
                <c:pt idx="4195">
                  <c:v>43275.833333333336</c:v>
                </c:pt>
                <c:pt idx="4196">
                  <c:v>43275.875</c:v>
                </c:pt>
                <c:pt idx="4197">
                  <c:v>43275.916666666664</c:v>
                </c:pt>
                <c:pt idx="4198">
                  <c:v>43275.958333333336</c:v>
                </c:pt>
                <c:pt idx="4199">
                  <c:v>43276</c:v>
                </c:pt>
                <c:pt idx="4200">
                  <c:v>43276.041666666664</c:v>
                </c:pt>
                <c:pt idx="4201">
                  <c:v>43276.083333333336</c:v>
                </c:pt>
                <c:pt idx="4202">
                  <c:v>43276.125</c:v>
                </c:pt>
                <c:pt idx="4203">
                  <c:v>43276.166666666664</c:v>
                </c:pt>
                <c:pt idx="4204">
                  <c:v>43276.208333333336</c:v>
                </c:pt>
                <c:pt idx="4205">
                  <c:v>43276.25</c:v>
                </c:pt>
                <c:pt idx="4206">
                  <c:v>43276.291666666664</c:v>
                </c:pt>
                <c:pt idx="4207">
                  <c:v>43276.333333333336</c:v>
                </c:pt>
                <c:pt idx="4208">
                  <c:v>43276.375</c:v>
                </c:pt>
                <c:pt idx="4209">
                  <c:v>43276.416666666664</c:v>
                </c:pt>
                <c:pt idx="4210">
                  <c:v>43276.458333333336</c:v>
                </c:pt>
                <c:pt idx="4211">
                  <c:v>43276.5</c:v>
                </c:pt>
                <c:pt idx="4212">
                  <c:v>43276.541666666664</c:v>
                </c:pt>
                <c:pt idx="4213">
                  <c:v>43276.583333333336</c:v>
                </c:pt>
                <c:pt idx="4214">
                  <c:v>43276.625</c:v>
                </c:pt>
                <c:pt idx="4215">
                  <c:v>43276.666666666664</c:v>
                </c:pt>
                <c:pt idx="4216">
                  <c:v>43276.708333333336</c:v>
                </c:pt>
                <c:pt idx="4217">
                  <c:v>43276.75</c:v>
                </c:pt>
                <c:pt idx="4218">
                  <c:v>43276.791666666664</c:v>
                </c:pt>
                <c:pt idx="4219">
                  <c:v>43276.833333333336</c:v>
                </c:pt>
                <c:pt idx="4220">
                  <c:v>43276.875</c:v>
                </c:pt>
                <c:pt idx="4221">
                  <c:v>43276.916666666664</c:v>
                </c:pt>
                <c:pt idx="4222">
                  <c:v>43276.958333333336</c:v>
                </c:pt>
                <c:pt idx="4223">
                  <c:v>43277</c:v>
                </c:pt>
                <c:pt idx="4224">
                  <c:v>43277.041666666664</c:v>
                </c:pt>
                <c:pt idx="4225">
                  <c:v>43277.083333333336</c:v>
                </c:pt>
                <c:pt idx="4226">
                  <c:v>43277.125</c:v>
                </c:pt>
                <c:pt idx="4227">
                  <c:v>43277.166666666664</c:v>
                </c:pt>
                <c:pt idx="4228">
                  <c:v>43277.208333333336</c:v>
                </c:pt>
                <c:pt idx="4229">
                  <c:v>43277.25</c:v>
                </c:pt>
                <c:pt idx="4230">
                  <c:v>43277.291666666664</c:v>
                </c:pt>
                <c:pt idx="4231">
                  <c:v>43277.333333333336</c:v>
                </c:pt>
                <c:pt idx="4232">
                  <c:v>43277.375</c:v>
                </c:pt>
                <c:pt idx="4233">
                  <c:v>43277.416666666664</c:v>
                </c:pt>
                <c:pt idx="4234">
                  <c:v>43277.458333333336</c:v>
                </c:pt>
                <c:pt idx="4235">
                  <c:v>43277.5</c:v>
                </c:pt>
                <c:pt idx="4236">
                  <c:v>43277.541666666664</c:v>
                </c:pt>
                <c:pt idx="4237">
                  <c:v>43277.583333333336</c:v>
                </c:pt>
                <c:pt idx="4238">
                  <c:v>43277.625</c:v>
                </c:pt>
                <c:pt idx="4239">
                  <c:v>43277.666666666664</c:v>
                </c:pt>
                <c:pt idx="4240">
                  <c:v>43277.708333333336</c:v>
                </c:pt>
                <c:pt idx="4241">
                  <c:v>43277.75</c:v>
                </c:pt>
                <c:pt idx="4242">
                  <c:v>43277.791666666664</c:v>
                </c:pt>
                <c:pt idx="4243">
                  <c:v>43277.833333333336</c:v>
                </c:pt>
                <c:pt idx="4244">
                  <c:v>43277.875</c:v>
                </c:pt>
                <c:pt idx="4245">
                  <c:v>43277.916666666664</c:v>
                </c:pt>
                <c:pt idx="4246">
                  <c:v>43277.958333333336</c:v>
                </c:pt>
                <c:pt idx="4247">
                  <c:v>43278</c:v>
                </c:pt>
                <c:pt idx="4248">
                  <c:v>43278.041666666664</c:v>
                </c:pt>
                <c:pt idx="4249">
                  <c:v>43278.083333333336</c:v>
                </c:pt>
                <c:pt idx="4250">
                  <c:v>43278.125</c:v>
                </c:pt>
                <c:pt idx="4251">
                  <c:v>43278.166666666664</c:v>
                </c:pt>
                <c:pt idx="4252">
                  <c:v>43278.208333333336</c:v>
                </c:pt>
                <c:pt idx="4253">
                  <c:v>43278.25</c:v>
                </c:pt>
                <c:pt idx="4254">
                  <c:v>43278.291666666664</c:v>
                </c:pt>
                <c:pt idx="4255">
                  <c:v>43278.333333333336</c:v>
                </c:pt>
                <c:pt idx="4256">
                  <c:v>43278.375</c:v>
                </c:pt>
                <c:pt idx="4257">
                  <c:v>43278.416666666664</c:v>
                </c:pt>
                <c:pt idx="4258">
                  <c:v>43278.458333333336</c:v>
                </c:pt>
                <c:pt idx="4259">
                  <c:v>43278.5</c:v>
                </c:pt>
                <c:pt idx="4260">
                  <c:v>43278.541666666664</c:v>
                </c:pt>
                <c:pt idx="4261">
                  <c:v>43278.583333333336</c:v>
                </c:pt>
                <c:pt idx="4262">
                  <c:v>43278.625</c:v>
                </c:pt>
                <c:pt idx="4263">
                  <c:v>43278.666666666664</c:v>
                </c:pt>
                <c:pt idx="4264">
                  <c:v>43278.708333333336</c:v>
                </c:pt>
                <c:pt idx="4265">
                  <c:v>43278.75</c:v>
                </c:pt>
                <c:pt idx="4266">
                  <c:v>43278.791666666664</c:v>
                </c:pt>
                <c:pt idx="4267">
                  <c:v>43278.833333333336</c:v>
                </c:pt>
                <c:pt idx="4268">
                  <c:v>43278.875</c:v>
                </c:pt>
                <c:pt idx="4269">
                  <c:v>43278.916666666664</c:v>
                </c:pt>
                <c:pt idx="4270">
                  <c:v>43278.958333333336</c:v>
                </c:pt>
                <c:pt idx="4271">
                  <c:v>43279</c:v>
                </c:pt>
                <c:pt idx="4272">
                  <c:v>43279.041666666664</c:v>
                </c:pt>
                <c:pt idx="4273">
                  <c:v>43279.083333333336</c:v>
                </c:pt>
                <c:pt idx="4274">
                  <c:v>43279.125</c:v>
                </c:pt>
                <c:pt idx="4275">
                  <c:v>43279.166666666664</c:v>
                </c:pt>
                <c:pt idx="4276">
                  <c:v>43279.208333333336</c:v>
                </c:pt>
                <c:pt idx="4277">
                  <c:v>43279.25</c:v>
                </c:pt>
                <c:pt idx="4278">
                  <c:v>43279.291666666664</c:v>
                </c:pt>
                <c:pt idx="4279">
                  <c:v>43279.333333333336</c:v>
                </c:pt>
                <c:pt idx="4280">
                  <c:v>43279.375</c:v>
                </c:pt>
                <c:pt idx="4281">
                  <c:v>43279.416666666664</c:v>
                </c:pt>
                <c:pt idx="4282">
                  <c:v>43279.458333333336</c:v>
                </c:pt>
                <c:pt idx="4283">
                  <c:v>43279.5</c:v>
                </c:pt>
                <c:pt idx="4284">
                  <c:v>43279.541666666664</c:v>
                </c:pt>
                <c:pt idx="4285">
                  <c:v>43279.583333333336</c:v>
                </c:pt>
                <c:pt idx="4286">
                  <c:v>43279.625</c:v>
                </c:pt>
                <c:pt idx="4287">
                  <c:v>43279.666666666664</c:v>
                </c:pt>
                <c:pt idx="4288">
                  <c:v>43279.708333333336</c:v>
                </c:pt>
                <c:pt idx="4289">
                  <c:v>43279.75</c:v>
                </c:pt>
                <c:pt idx="4290">
                  <c:v>43279.791666666664</c:v>
                </c:pt>
                <c:pt idx="4291">
                  <c:v>43279.833333333336</c:v>
                </c:pt>
                <c:pt idx="4292">
                  <c:v>43279.875</c:v>
                </c:pt>
                <c:pt idx="4293">
                  <c:v>43279.916666666664</c:v>
                </c:pt>
                <c:pt idx="4294">
                  <c:v>43279.958333333336</c:v>
                </c:pt>
                <c:pt idx="4295">
                  <c:v>43280</c:v>
                </c:pt>
                <c:pt idx="4296">
                  <c:v>43280.041666666664</c:v>
                </c:pt>
                <c:pt idx="4297">
                  <c:v>43280.083333333336</c:v>
                </c:pt>
                <c:pt idx="4298">
                  <c:v>43280.125</c:v>
                </c:pt>
                <c:pt idx="4299">
                  <c:v>43280.166666666664</c:v>
                </c:pt>
                <c:pt idx="4300">
                  <c:v>43280.208333333336</c:v>
                </c:pt>
                <c:pt idx="4301">
                  <c:v>43280.25</c:v>
                </c:pt>
                <c:pt idx="4302">
                  <c:v>43280.291666666664</c:v>
                </c:pt>
                <c:pt idx="4303">
                  <c:v>43280.333333333336</c:v>
                </c:pt>
                <c:pt idx="4304">
                  <c:v>43280.375</c:v>
                </c:pt>
                <c:pt idx="4305">
                  <c:v>43280.416666666664</c:v>
                </c:pt>
                <c:pt idx="4306">
                  <c:v>43280.458333333336</c:v>
                </c:pt>
                <c:pt idx="4307">
                  <c:v>43280.5</c:v>
                </c:pt>
                <c:pt idx="4308">
                  <c:v>43280.541666666664</c:v>
                </c:pt>
                <c:pt idx="4309">
                  <c:v>43280.583333333336</c:v>
                </c:pt>
                <c:pt idx="4310">
                  <c:v>43280.625</c:v>
                </c:pt>
                <c:pt idx="4311">
                  <c:v>43280.666666666664</c:v>
                </c:pt>
                <c:pt idx="4312">
                  <c:v>43280.708333333336</c:v>
                </c:pt>
                <c:pt idx="4313">
                  <c:v>43280.75</c:v>
                </c:pt>
                <c:pt idx="4314">
                  <c:v>43280.791666666664</c:v>
                </c:pt>
                <c:pt idx="4315">
                  <c:v>43280.833333333336</c:v>
                </c:pt>
                <c:pt idx="4316">
                  <c:v>43280.875</c:v>
                </c:pt>
                <c:pt idx="4317">
                  <c:v>43280.916666666664</c:v>
                </c:pt>
                <c:pt idx="4318">
                  <c:v>43280.958333333336</c:v>
                </c:pt>
                <c:pt idx="4319">
                  <c:v>43281</c:v>
                </c:pt>
                <c:pt idx="4320">
                  <c:v>43281.041666666664</c:v>
                </c:pt>
                <c:pt idx="4321">
                  <c:v>43281.083333333336</c:v>
                </c:pt>
                <c:pt idx="4322">
                  <c:v>43281.125</c:v>
                </c:pt>
                <c:pt idx="4323">
                  <c:v>43281.166666666664</c:v>
                </c:pt>
                <c:pt idx="4324">
                  <c:v>43281.208333333336</c:v>
                </c:pt>
                <c:pt idx="4325">
                  <c:v>43281.25</c:v>
                </c:pt>
                <c:pt idx="4326">
                  <c:v>43281.291666666664</c:v>
                </c:pt>
                <c:pt idx="4327">
                  <c:v>43281.333333333336</c:v>
                </c:pt>
                <c:pt idx="4328">
                  <c:v>43281.375</c:v>
                </c:pt>
                <c:pt idx="4329">
                  <c:v>43281.416666666664</c:v>
                </c:pt>
                <c:pt idx="4330">
                  <c:v>43281.458333333336</c:v>
                </c:pt>
                <c:pt idx="4331">
                  <c:v>43281.5</c:v>
                </c:pt>
                <c:pt idx="4332">
                  <c:v>43281.541666666664</c:v>
                </c:pt>
                <c:pt idx="4333">
                  <c:v>43281.583333333336</c:v>
                </c:pt>
                <c:pt idx="4334">
                  <c:v>43281.625</c:v>
                </c:pt>
                <c:pt idx="4335">
                  <c:v>43281.666666666664</c:v>
                </c:pt>
                <c:pt idx="4336">
                  <c:v>43281.708333333336</c:v>
                </c:pt>
                <c:pt idx="4337">
                  <c:v>43281.75</c:v>
                </c:pt>
                <c:pt idx="4338">
                  <c:v>43281.791666666664</c:v>
                </c:pt>
                <c:pt idx="4339">
                  <c:v>43281.833333333336</c:v>
                </c:pt>
                <c:pt idx="4340">
                  <c:v>43281.875</c:v>
                </c:pt>
                <c:pt idx="4341">
                  <c:v>43281.916666666664</c:v>
                </c:pt>
                <c:pt idx="4342">
                  <c:v>43281.958333333336</c:v>
                </c:pt>
                <c:pt idx="4343">
                  <c:v>43282</c:v>
                </c:pt>
                <c:pt idx="4344">
                  <c:v>43282.041666666664</c:v>
                </c:pt>
                <c:pt idx="4345">
                  <c:v>43282.083333333336</c:v>
                </c:pt>
                <c:pt idx="4346">
                  <c:v>43282.125</c:v>
                </c:pt>
                <c:pt idx="4347">
                  <c:v>43282.166666666664</c:v>
                </c:pt>
                <c:pt idx="4348">
                  <c:v>43282.208333333336</c:v>
                </c:pt>
                <c:pt idx="4349">
                  <c:v>43282.25</c:v>
                </c:pt>
                <c:pt idx="4350">
                  <c:v>43282.291666666664</c:v>
                </c:pt>
                <c:pt idx="4351">
                  <c:v>43282.333333333336</c:v>
                </c:pt>
                <c:pt idx="4352">
                  <c:v>43282.375</c:v>
                </c:pt>
                <c:pt idx="4353">
                  <c:v>43282.416666666664</c:v>
                </c:pt>
                <c:pt idx="4354">
                  <c:v>43282.458333333336</c:v>
                </c:pt>
                <c:pt idx="4355">
                  <c:v>43282.5</c:v>
                </c:pt>
                <c:pt idx="4356">
                  <c:v>43282.541666666664</c:v>
                </c:pt>
                <c:pt idx="4357">
                  <c:v>43282.583333333336</c:v>
                </c:pt>
                <c:pt idx="4358">
                  <c:v>43282.625</c:v>
                </c:pt>
                <c:pt idx="4359">
                  <c:v>43282.666666666664</c:v>
                </c:pt>
                <c:pt idx="4360">
                  <c:v>43282.708333333336</c:v>
                </c:pt>
                <c:pt idx="4361">
                  <c:v>43282.75</c:v>
                </c:pt>
                <c:pt idx="4362">
                  <c:v>43282.791666666664</c:v>
                </c:pt>
                <c:pt idx="4363">
                  <c:v>43282.833333333336</c:v>
                </c:pt>
                <c:pt idx="4364">
                  <c:v>43282.875</c:v>
                </c:pt>
                <c:pt idx="4365">
                  <c:v>43282.916666666664</c:v>
                </c:pt>
                <c:pt idx="4366">
                  <c:v>43282.958333333336</c:v>
                </c:pt>
                <c:pt idx="4367">
                  <c:v>43283</c:v>
                </c:pt>
                <c:pt idx="4368">
                  <c:v>43283.041666666664</c:v>
                </c:pt>
                <c:pt idx="4369">
                  <c:v>43283.083333333336</c:v>
                </c:pt>
                <c:pt idx="4370">
                  <c:v>43283.125</c:v>
                </c:pt>
                <c:pt idx="4371">
                  <c:v>43283.166666666664</c:v>
                </c:pt>
                <c:pt idx="4372">
                  <c:v>43283.208333333336</c:v>
                </c:pt>
                <c:pt idx="4373">
                  <c:v>43283.25</c:v>
                </c:pt>
                <c:pt idx="4374">
                  <c:v>43283.291666666664</c:v>
                </c:pt>
                <c:pt idx="4375">
                  <c:v>43283.333333333336</c:v>
                </c:pt>
                <c:pt idx="4376">
                  <c:v>43283.375</c:v>
                </c:pt>
                <c:pt idx="4377">
                  <c:v>43283.416666666664</c:v>
                </c:pt>
                <c:pt idx="4378">
                  <c:v>43283.458333333336</c:v>
                </c:pt>
                <c:pt idx="4379">
                  <c:v>43283.5</c:v>
                </c:pt>
                <c:pt idx="4380">
                  <c:v>43283.541666666664</c:v>
                </c:pt>
                <c:pt idx="4381">
                  <c:v>43283.583333333336</c:v>
                </c:pt>
                <c:pt idx="4382">
                  <c:v>43283.625</c:v>
                </c:pt>
                <c:pt idx="4383">
                  <c:v>43283.666666666664</c:v>
                </c:pt>
                <c:pt idx="4384">
                  <c:v>43283.708333333336</c:v>
                </c:pt>
                <c:pt idx="4385">
                  <c:v>43283.75</c:v>
                </c:pt>
                <c:pt idx="4386">
                  <c:v>43283.791666666664</c:v>
                </c:pt>
                <c:pt idx="4387">
                  <c:v>43283.833333333336</c:v>
                </c:pt>
                <c:pt idx="4388">
                  <c:v>43283.875</c:v>
                </c:pt>
                <c:pt idx="4389">
                  <c:v>43283.916666666664</c:v>
                </c:pt>
                <c:pt idx="4390">
                  <c:v>43283.958333333336</c:v>
                </c:pt>
                <c:pt idx="4391">
                  <c:v>43284</c:v>
                </c:pt>
                <c:pt idx="4392">
                  <c:v>43284.041666666664</c:v>
                </c:pt>
                <c:pt idx="4393">
                  <c:v>43284.083333333336</c:v>
                </c:pt>
                <c:pt idx="4394">
                  <c:v>43284.125</c:v>
                </c:pt>
                <c:pt idx="4395">
                  <c:v>43284.166666666664</c:v>
                </c:pt>
                <c:pt idx="4396">
                  <c:v>43284.208333333336</c:v>
                </c:pt>
                <c:pt idx="4397">
                  <c:v>43284.25</c:v>
                </c:pt>
                <c:pt idx="4398">
                  <c:v>43284.291666666664</c:v>
                </c:pt>
                <c:pt idx="4399">
                  <c:v>43284.333333333336</c:v>
                </c:pt>
                <c:pt idx="4400">
                  <c:v>43284.375</c:v>
                </c:pt>
                <c:pt idx="4401">
                  <c:v>43284.416666666664</c:v>
                </c:pt>
                <c:pt idx="4402">
                  <c:v>43284.458333333336</c:v>
                </c:pt>
                <c:pt idx="4403">
                  <c:v>43284.5</c:v>
                </c:pt>
                <c:pt idx="4404">
                  <c:v>43284.541666666664</c:v>
                </c:pt>
                <c:pt idx="4405">
                  <c:v>43284.583333333336</c:v>
                </c:pt>
                <c:pt idx="4406">
                  <c:v>43284.625</c:v>
                </c:pt>
                <c:pt idx="4407">
                  <c:v>43284.666666666664</c:v>
                </c:pt>
                <c:pt idx="4408">
                  <c:v>43284.708333333336</c:v>
                </c:pt>
                <c:pt idx="4409">
                  <c:v>43284.75</c:v>
                </c:pt>
                <c:pt idx="4410">
                  <c:v>43284.791666666664</c:v>
                </c:pt>
                <c:pt idx="4411">
                  <c:v>43284.833333333336</c:v>
                </c:pt>
                <c:pt idx="4412">
                  <c:v>43284.875</c:v>
                </c:pt>
                <c:pt idx="4413">
                  <c:v>43284.916666666664</c:v>
                </c:pt>
                <c:pt idx="4414">
                  <c:v>43284.958333333336</c:v>
                </c:pt>
                <c:pt idx="4415">
                  <c:v>43285</c:v>
                </c:pt>
                <c:pt idx="4416">
                  <c:v>43285.041666666664</c:v>
                </c:pt>
                <c:pt idx="4417">
                  <c:v>43285.083333333336</c:v>
                </c:pt>
                <c:pt idx="4418">
                  <c:v>43285.125</c:v>
                </c:pt>
                <c:pt idx="4419">
                  <c:v>43285.166666666664</c:v>
                </c:pt>
                <c:pt idx="4420">
                  <c:v>43285.208333333336</c:v>
                </c:pt>
                <c:pt idx="4421">
                  <c:v>43285.25</c:v>
                </c:pt>
                <c:pt idx="4422">
                  <c:v>43285.291666666664</c:v>
                </c:pt>
                <c:pt idx="4423">
                  <c:v>43285.333333333336</c:v>
                </c:pt>
                <c:pt idx="4424">
                  <c:v>43285.375</c:v>
                </c:pt>
                <c:pt idx="4425">
                  <c:v>43285.416666666664</c:v>
                </c:pt>
                <c:pt idx="4426">
                  <c:v>43285.458333333336</c:v>
                </c:pt>
                <c:pt idx="4427">
                  <c:v>43285.5</c:v>
                </c:pt>
                <c:pt idx="4428">
                  <c:v>43285.541666666664</c:v>
                </c:pt>
                <c:pt idx="4429">
                  <c:v>43285.583333333336</c:v>
                </c:pt>
                <c:pt idx="4430">
                  <c:v>43285.625</c:v>
                </c:pt>
                <c:pt idx="4431">
                  <c:v>43285.666666666664</c:v>
                </c:pt>
                <c:pt idx="4432">
                  <c:v>43285.708333333336</c:v>
                </c:pt>
                <c:pt idx="4433">
                  <c:v>43285.75</c:v>
                </c:pt>
                <c:pt idx="4434">
                  <c:v>43285.791666666664</c:v>
                </c:pt>
                <c:pt idx="4435">
                  <c:v>43285.833333333336</c:v>
                </c:pt>
                <c:pt idx="4436">
                  <c:v>43285.875</c:v>
                </c:pt>
                <c:pt idx="4437">
                  <c:v>43285.916666666664</c:v>
                </c:pt>
                <c:pt idx="4438">
                  <c:v>43285.958333333336</c:v>
                </c:pt>
                <c:pt idx="4439">
                  <c:v>43286</c:v>
                </c:pt>
                <c:pt idx="4440">
                  <c:v>43286.041666666664</c:v>
                </c:pt>
                <c:pt idx="4441">
                  <c:v>43286.083333333336</c:v>
                </c:pt>
                <c:pt idx="4442">
                  <c:v>43286.125</c:v>
                </c:pt>
                <c:pt idx="4443">
                  <c:v>43286.166666666664</c:v>
                </c:pt>
                <c:pt idx="4444">
                  <c:v>43286.208333333336</c:v>
                </c:pt>
                <c:pt idx="4445">
                  <c:v>43286.25</c:v>
                </c:pt>
                <c:pt idx="4446">
                  <c:v>43286.291666666664</c:v>
                </c:pt>
                <c:pt idx="4447">
                  <c:v>43286.333333333336</c:v>
                </c:pt>
                <c:pt idx="4448">
                  <c:v>43286.375</c:v>
                </c:pt>
                <c:pt idx="4449">
                  <c:v>43286.416666666664</c:v>
                </c:pt>
                <c:pt idx="4450">
                  <c:v>43286.458333333336</c:v>
                </c:pt>
                <c:pt idx="4451">
                  <c:v>43286.5</c:v>
                </c:pt>
                <c:pt idx="4452">
                  <c:v>43286.541666666664</c:v>
                </c:pt>
                <c:pt idx="4453">
                  <c:v>43286.583333333336</c:v>
                </c:pt>
                <c:pt idx="4454">
                  <c:v>43286.625</c:v>
                </c:pt>
                <c:pt idx="4455">
                  <c:v>43286.666666666664</c:v>
                </c:pt>
                <c:pt idx="4456">
                  <c:v>43286.708333333336</c:v>
                </c:pt>
                <c:pt idx="4457">
                  <c:v>43286.75</c:v>
                </c:pt>
                <c:pt idx="4458">
                  <c:v>43286.791666666664</c:v>
                </c:pt>
                <c:pt idx="4459">
                  <c:v>43286.833333333336</c:v>
                </c:pt>
                <c:pt idx="4460">
                  <c:v>43286.875</c:v>
                </c:pt>
                <c:pt idx="4461">
                  <c:v>43286.916666666664</c:v>
                </c:pt>
                <c:pt idx="4462">
                  <c:v>43286.958333333336</c:v>
                </c:pt>
                <c:pt idx="4463">
                  <c:v>43287</c:v>
                </c:pt>
                <c:pt idx="4464">
                  <c:v>43287.041666666664</c:v>
                </c:pt>
                <c:pt idx="4465">
                  <c:v>43287.083333333336</c:v>
                </c:pt>
                <c:pt idx="4466">
                  <c:v>43287.125</c:v>
                </c:pt>
                <c:pt idx="4467">
                  <c:v>43287.166666666664</c:v>
                </c:pt>
                <c:pt idx="4468">
                  <c:v>43287.208333333336</c:v>
                </c:pt>
                <c:pt idx="4469">
                  <c:v>43287.25</c:v>
                </c:pt>
                <c:pt idx="4470">
                  <c:v>43287.291666666664</c:v>
                </c:pt>
                <c:pt idx="4471">
                  <c:v>43287.333333333336</c:v>
                </c:pt>
                <c:pt idx="4472">
                  <c:v>43287.375</c:v>
                </c:pt>
                <c:pt idx="4473">
                  <c:v>43287.416666666664</c:v>
                </c:pt>
                <c:pt idx="4474">
                  <c:v>43287.458333333336</c:v>
                </c:pt>
                <c:pt idx="4475">
                  <c:v>43287.5</c:v>
                </c:pt>
                <c:pt idx="4476">
                  <c:v>43287.541666666664</c:v>
                </c:pt>
                <c:pt idx="4477">
                  <c:v>43287.583333333336</c:v>
                </c:pt>
                <c:pt idx="4478">
                  <c:v>43287.625</c:v>
                </c:pt>
                <c:pt idx="4479">
                  <c:v>43287.666666666664</c:v>
                </c:pt>
                <c:pt idx="4480">
                  <c:v>43287.708333333336</c:v>
                </c:pt>
                <c:pt idx="4481">
                  <c:v>43287.75</c:v>
                </c:pt>
                <c:pt idx="4482">
                  <c:v>43287.791666666664</c:v>
                </c:pt>
                <c:pt idx="4483">
                  <c:v>43287.833333333336</c:v>
                </c:pt>
                <c:pt idx="4484">
                  <c:v>43287.875</c:v>
                </c:pt>
                <c:pt idx="4485">
                  <c:v>43287.916666666664</c:v>
                </c:pt>
                <c:pt idx="4486">
                  <c:v>43287.958333333336</c:v>
                </c:pt>
                <c:pt idx="4487">
                  <c:v>43288</c:v>
                </c:pt>
                <c:pt idx="4488">
                  <c:v>43288.041666666664</c:v>
                </c:pt>
                <c:pt idx="4489">
                  <c:v>43288.083333333336</c:v>
                </c:pt>
                <c:pt idx="4490">
                  <c:v>43288.125</c:v>
                </c:pt>
                <c:pt idx="4491">
                  <c:v>43288.166666666664</c:v>
                </c:pt>
                <c:pt idx="4492">
                  <c:v>43288.208333333336</c:v>
                </c:pt>
                <c:pt idx="4493">
                  <c:v>43288.25</c:v>
                </c:pt>
                <c:pt idx="4494">
                  <c:v>43288.291666666664</c:v>
                </c:pt>
                <c:pt idx="4495">
                  <c:v>43288.333333333336</c:v>
                </c:pt>
                <c:pt idx="4496">
                  <c:v>43288.375</c:v>
                </c:pt>
                <c:pt idx="4497">
                  <c:v>43288.416666666664</c:v>
                </c:pt>
                <c:pt idx="4498">
                  <c:v>43288.458333333336</c:v>
                </c:pt>
                <c:pt idx="4499">
                  <c:v>43288.5</c:v>
                </c:pt>
                <c:pt idx="4500">
                  <c:v>43288.541666666664</c:v>
                </c:pt>
                <c:pt idx="4501">
                  <c:v>43288.583333333336</c:v>
                </c:pt>
                <c:pt idx="4502">
                  <c:v>43288.625</c:v>
                </c:pt>
                <c:pt idx="4503">
                  <c:v>43288.666666666664</c:v>
                </c:pt>
                <c:pt idx="4504">
                  <c:v>43288.708333333336</c:v>
                </c:pt>
                <c:pt idx="4505">
                  <c:v>43288.75</c:v>
                </c:pt>
                <c:pt idx="4506">
                  <c:v>43288.791666666664</c:v>
                </c:pt>
                <c:pt idx="4507">
                  <c:v>43288.833333333336</c:v>
                </c:pt>
                <c:pt idx="4508">
                  <c:v>43288.875</c:v>
                </c:pt>
                <c:pt idx="4509">
                  <c:v>43288.916666666664</c:v>
                </c:pt>
                <c:pt idx="4510">
                  <c:v>43288.958333333336</c:v>
                </c:pt>
                <c:pt idx="4511">
                  <c:v>43289</c:v>
                </c:pt>
                <c:pt idx="4512">
                  <c:v>43289.041666666664</c:v>
                </c:pt>
                <c:pt idx="4513">
                  <c:v>43289.083333333336</c:v>
                </c:pt>
                <c:pt idx="4514">
                  <c:v>43289.125</c:v>
                </c:pt>
                <c:pt idx="4515">
                  <c:v>43289.166666666664</c:v>
                </c:pt>
                <c:pt idx="4516">
                  <c:v>43289.208333333336</c:v>
                </c:pt>
                <c:pt idx="4517">
                  <c:v>43289.25</c:v>
                </c:pt>
                <c:pt idx="4518">
                  <c:v>43289.291666666664</c:v>
                </c:pt>
                <c:pt idx="4519">
                  <c:v>43289.333333333336</c:v>
                </c:pt>
                <c:pt idx="4520">
                  <c:v>43289.375</c:v>
                </c:pt>
                <c:pt idx="4521">
                  <c:v>43289.416666666664</c:v>
                </c:pt>
                <c:pt idx="4522">
                  <c:v>43289.458333333336</c:v>
                </c:pt>
                <c:pt idx="4523">
                  <c:v>43289.5</c:v>
                </c:pt>
                <c:pt idx="4524">
                  <c:v>43289.541666666664</c:v>
                </c:pt>
                <c:pt idx="4525">
                  <c:v>43289.583333333336</c:v>
                </c:pt>
                <c:pt idx="4526">
                  <c:v>43289.625</c:v>
                </c:pt>
                <c:pt idx="4527">
                  <c:v>43289.666666666664</c:v>
                </c:pt>
                <c:pt idx="4528">
                  <c:v>43289.708333333336</c:v>
                </c:pt>
                <c:pt idx="4529">
                  <c:v>43289.75</c:v>
                </c:pt>
                <c:pt idx="4530">
                  <c:v>43289.791666666664</c:v>
                </c:pt>
                <c:pt idx="4531">
                  <c:v>43289.833333333336</c:v>
                </c:pt>
                <c:pt idx="4532">
                  <c:v>43289.875</c:v>
                </c:pt>
                <c:pt idx="4533">
                  <c:v>43289.916666666664</c:v>
                </c:pt>
                <c:pt idx="4534">
                  <c:v>43289.958333333336</c:v>
                </c:pt>
                <c:pt idx="4535">
                  <c:v>43290</c:v>
                </c:pt>
                <c:pt idx="4536">
                  <c:v>43290.041666666664</c:v>
                </c:pt>
                <c:pt idx="4537">
                  <c:v>43290.083333333336</c:v>
                </c:pt>
                <c:pt idx="4538">
                  <c:v>43290.125</c:v>
                </c:pt>
                <c:pt idx="4539">
                  <c:v>43290.166666666664</c:v>
                </c:pt>
                <c:pt idx="4540">
                  <c:v>43290.208333333336</c:v>
                </c:pt>
                <c:pt idx="4541">
                  <c:v>43290.25</c:v>
                </c:pt>
                <c:pt idx="4542">
                  <c:v>43290.291666666664</c:v>
                </c:pt>
                <c:pt idx="4543">
                  <c:v>43290.333333333336</c:v>
                </c:pt>
                <c:pt idx="4544">
                  <c:v>43290.375</c:v>
                </c:pt>
                <c:pt idx="4545">
                  <c:v>43290.416666666664</c:v>
                </c:pt>
                <c:pt idx="4546">
                  <c:v>43290.458333333336</c:v>
                </c:pt>
                <c:pt idx="4547">
                  <c:v>43290.5</c:v>
                </c:pt>
                <c:pt idx="4548">
                  <c:v>43290.541666666664</c:v>
                </c:pt>
                <c:pt idx="4549">
                  <c:v>43290.583333333336</c:v>
                </c:pt>
                <c:pt idx="4550">
                  <c:v>43290.625</c:v>
                </c:pt>
                <c:pt idx="4551">
                  <c:v>43290.666666666664</c:v>
                </c:pt>
                <c:pt idx="4552">
                  <c:v>43290.708333333336</c:v>
                </c:pt>
                <c:pt idx="4553">
                  <c:v>43290.75</c:v>
                </c:pt>
                <c:pt idx="4554">
                  <c:v>43290.791666666664</c:v>
                </c:pt>
                <c:pt idx="4555">
                  <c:v>43290.833333333336</c:v>
                </c:pt>
                <c:pt idx="4556">
                  <c:v>43290.875</c:v>
                </c:pt>
                <c:pt idx="4557">
                  <c:v>43290.916666666664</c:v>
                </c:pt>
                <c:pt idx="4558">
                  <c:v>43290.958333333336</c:v>
                </c:pt>
                <c:pt idx="4559">
                  <c:v>43291</c:v>
                </c:pt>
                <c:pt idx="4560">
                  <c:v>43291.041666666664</c:v>
                </c:pt>
                <c:pt idx="4561">
                  <c:v>43291.083333333336</c:v>
                </c:pt>
                <c:pt idx="4562">
                  <c:v>43291.125</c:v>
                </c:pt>
                <c:pt idx="4563">
                  <c:v>43291.166666666664</c:v>
                </c:pt>
                <c:pt idx="4564">
                  <c:v>43291.208333333336</c:v>
                </c:pt>
                <c:pt idx="4565">
                  <c:v>43291.25</c:v>
                </c:pt>
                <c:pt idx="4566">
                  <c:v>43291.291666666664</c:v>
                </c:pt>
                <c:pt idx="4567">
                  <c:v>43291.333333333336</c:v>
                </c:pt>
                <c:pt idx="4568">
                  <c:v>43291.375</c:v>
                </c:pt>
                <c:pt idx="4569">
                  <c:v>43291.416666666664</c:v>
                </c:pt>
                <c:pt idx="4570">
                  <c:v>43291.458333333336</c:v>
                </c:pt>
                <c:pt idx="4571">
                  <c:v>43291.5</c:v>
                </c:pt>
                <c:pt idx="4572">
                  <c:v>43291.541666666664</c:v>
                </c:pt>
                <c:pt idx="4573">
                  <c:v>43291.583333333336</c:v>
                </c:pt>
                <c:pt idx="4574">
                  <c:v>43291.625</c:v>
                </c:pt>
                <c:pt idx="4575">
                  <c:v>43291.666666666664</c:v>
                </c:pt>
                <c:pt idx="4576">
                  <c:v>43291.708333333336</c:v>
                </c:pt>
                <c:pt idx="4577">
                  <c:v>43291.75</c:v>
                </c:pt>
                <c:pt idx="4578">
                  <c:v>43291.791666666664</c:v>
                </c:pt>
                <c:pt idx="4579">
                  <c:v>43291.833333333336</c:v>
                </c:pt>
                <c:pt idx="4580">
                  <c:v>43291.875</c:v>
                </c:pt>
                <c:pt idx="4581">
                  <c:v>43291.916666666664</c:v>
                </c:pt>
                <c:pt idx="4582">
                  <c:v>43291.958333333336</c:v>
                </c:pt>
                <c:pt idx="4583">
                  <c:v>43292</c:v>
                </c:pt>
                <c:pt idx="4584">
                  <c:v>43292.041666666664</c:v>
                </c:pt>
                <c:pt idx="4585">
                  <c:v>43292.083333333336</c:v>
                </c:pt>
                <c:pt idx="4586">
                  <c:v>43292.125</c:v>
                </c:pt>
                <c:pt idx="4587">
                  <c:v>43292.166666666664</c:v>
                </c:pt>
                <c:pt idx="4588">
                  <c:v>43292.208333333336</c:v>
                </c:pt>
                <c:pt idx="4589">
                  <c:v>43292.25</c:v>
                </c:pt>
                <c:pt idx="4590">
                  <c:v>43292.291666666664</c:v>
                </c:pt>
                <c:pt idx="4591">
                  <c:v>43292.333333333336</c:v>
                </c:pt>
                <c:pt idx="4592">
                  <c:v>43292.375</c:v>
                </c:pt>
                <c:pt idx="4593">
                  <c:v>43292.416666666664</c:v>
                </c:pt>
                <c:pt idx="4594">
                  <c:v>43292.458333333336</c:v>
                </c:pt>
                <c:pt idx="4595">
                  <c:v>43292.5</c:v>
                </c:pt>
                <c:pt idx="4596">
                  <c:v>43292.541666666664</c:v>
                </c:pt>
                <c:pt idx="4597">
                  <c:v>43292.583333333336</c:v>
                </c:pt>
                <c:pt idx="4598">
                  <c:v>43292.625</c:v>
                </c:pt>
                <c:pt idx="4599">
                  <c:v>43292.666666666664</c:v>
                </c:pt>
                <c:pt idx="4600">
                  <c:v>43292.708333333336</c:v>
                </c:pt>
                <c:pt idx="4601">
                  <c:v>43292.75</c:v>
                </c:pt>
                <c:pt idx="4602">
                  <c:v>43292.791666666664</c:v>
                </c:pt>
                <c:pt idx="4603">
                  <c:v>43292.833333333336</c:v>
                </c:pt>
                <c:pt idx="4604">
                  <c:v>43292.875</c:v>
                </c:pt>
                <c:pt idx="4605">
                  <c:v>43292.916666666664</c:v>
                </c:pt>
                <c:pt idx="4606">
                  <c:v>43292.958333333336</c:v>
                </c:pt>
                <c:pt idx="4607">
                  <c:v>43293</c:v>
                </c:pt>
                <c:pt idx="4608">
                  <c:v>43293.041666666664</c:v>
                </c:pt>
                <c:pt idx="4609">
                  <c:v>43293.083333333336</c:v>
                </c:pt>
                <c:pt idx="4610">
                  <c:v>43293.125</c:v>
                </c:pt>
                <c:pt idx="4611">
                  <c:v>43293.166666666664</c:v>
                </c:pt>
                <c:pt idx="4612">
                  <c:v>43293.208333333336</c:v>
                </c:pt>
                <c:pt idx="4613">
                  <c:v>43293.25</c:v>
                </c:pt>
                <c:pt idx="4614">
                  <c:v>43293.291666666664</c:v>
                </c:pt>
                <c:pt idx="4615">
                  <c:v>43293.333333333336</c:v>
                </c:pt>
                <c:pt idx="4616">
                  <c:v>43293.375</c:v>
                </c:pt>
                <c:pt idx="4617">
                  <c:v>43293.416666666664</c:v>
                </c:pt>
                <c:pt idx="4618">
                  <c:v>43293.458333333336</c:v>
                </c:pt>
                <c:pt idx="4619">
                  <c:v>43293.5</c:v>
                </c:pt>
                <c:pt idx="4620">
                  <c:v>43293.541666666664</c:v>
                </c:pt>
                <c:pt idx="4621">
                  <c:v>43293.583333333336</c:v>
                </c:pt>
                <c:pt idx="4622">
                  <c:v>43293.625</c:v>
                </c:pt>
                <c:pt idx="4623">
                  <c:v>43293.666666666664</c:v>
                </c:pt>
                <c:pt idx="4624">
                  <c:v>43293.708333333336</c:v>
                </c:pt>
                <c:pt idx="4625">
                  <c:v>43293.75</c:v>
                </c:pt>
                <c:pt idx="4626">
                  <c:v>43293.791666666664</c:v>
                </c:pt>
                <c:pt idx="4627">
                  <c:v>43293.833333333336</c:v>
                </c:pt>
                <c:pt idx="4628">
                  <c:v>43293.875</c:v>
                </c:pt>
                <c:pt idx="4629">
                  <c:v>43293.916666666664</c:v>
                </c:pt>
                <c:pt idx="4630">
                  <c:v>43293.958333333336</c:v>
                </c:pt>
                <c:pt idx="4631">
                  <c:v>43294</c:v>
                </c:pt>
                <c:pt idx="4632">
                  <c:v>43294.041666666664</c:v>
                </c:pt>
                <c:pt idx="4633">
                  <c:v>43294.083333333336</c:v>
                </c:pt>
                <c:pt idx="4634">
                  <c:v>43294.125</c:v>
                </c:pt>
                <c:pt idx="4635">
                  <c:v>43294.166666666664</c:v>
                </c:pt>
                <c:pt idx="4636">
                  <c:v>43294.208333333336</c:v>
                </c:pt>
                <c:pt idx="4637">
                  <c:v>43294.25</c:v>
                </c:pt>
                <c:pt idx="4638">
                  <c:v>43294.291666666664</c:v>
                </c:pt>
                <c:pt idx="4639">
                  <c:v>43294.333333333336</c:v>
                </c:pt>
                <c:pt idx="4640">
                  <c:v>43294.375</c:v>
                </c:pt>
                <c:pt idx="4641">
                  <c:v>43294.416666666664</c:v>
                </c:pt>
                <c:pt idx="4642">
                  <c:v>43294.458333333336</c:v>
                </c:pt>
                <c:pt idx="4643">
                  <c:v>43294.5</c:v>
                </c:pt>
                <c:pt idx="4644">
                  <c:v>43294.541666666664</c:v>
                </c:pt>
                <c:pt idx="4645">
                  <c:v>43294.583333333336</c:v>
                </c:pt>
                <c:pt idx="4646">
                  <c:v>43294.625</c:v>
                </c:pt>
                <c:pt idx="4647">
                  <c:v>43294.666666666664</c:v>
                </c:pt>
                <c:pt idx="4648">
                  <c:v>43294.708333333336</c:v>
                </c:pt>
                <c:pt idx="4649">
                  <c:v>43294.75</c:v>
                </c:pt>
                <c:pt idx="4650">
                  <c:v>43294.791666666664</c:v>
                </c:pt>
                <c:pt idx="4651">
                  <c:v>43294.833333333336</c:v>
                </c:pt>
                <c:pt idx="4652">
                  <c:v>43294.875</c:v>
                </c:pt>
                <c:pt idx="4653">
                  <c:v>43294.916666666664</c:v>
                </c:pt>
                <c:pt idx="4654">
                  <c:v>43294.958333333336</c:v>
                </c:pt>
                <c:pt idx="4655">
                  <c:v>43295</c:v>
                </c:pt>
                <c:pt idx="4656">
                  <c:v>43295.041666666664</c:v>
                </c:pt>
                <c:pt idx="4657">
                  <c:v>43295.083333333336</c:v>
                </c:pt>
                <c:pt idx="4658">
                  <c:v>43295.125</c:v>
                </c:pt>
                <c:pt idx="4659">
                  <c:v>43295.166666666664</c:v>
                </c:pt>
                <c:pt idx="4660">
                  <c:v>43295.208333333336</c:v>
                </c:pt>
                <c:pt idx="4661">
                  <c:v>43295.25</c:v>
                </c:pt>
                <c:pt idx="4662">
                  <c:v>43295.291666666664</c:v>
                </c:pt>
                <c:pt idx="4663">
                  <c:v>43295.333333333336</c:v>
                </c:pt>
                <c:pt idx="4664">
                  <c:v>43295.375</c:v>
                </c:pt>
                <c:pt idx="4665">
                  <c:v>43295.416666666664</c:v>
                </c:pt>
                <c:pt idx="4666">
                  <c:v>43295.458333333336</c:v>
                </c:pt>
                <c:pt idx="4667">
                  <c:v>43295.5</c:v>
                </c:pt>
                <c:pt idx="4668">
                  <c:v>43295.541666666664</c:v>
                </c:pt>
                <c:pt idx="4669">
                  <c:v>43295.583333333336</c:v>
                </c:pt>
                <c:pt idx="4670">
                  <c:v>43295.625</c:v>
                </c:pt>
                <c:pt idx="4671">
                  <c:v>43295.666666666664</c:v>
                </c:pt>
                <c:pt idx="4672">
                  <c:v>43295.708333333336</c:v>
                </c:pt>
                <c:pt idx="4673">
                  <c:v>43295.75</c:v>
                </c:pt>
                <c:pt idx="4674">
                  <c:v>43295.791666666664</c:v>
                </c:pt>
                <c:pt idx="4675">
                  <c:v>43295.833333333336</c:v>
                </c:pt>
                <c:pt idx="4676">
                  <c:v>43295.875</c:v>
                </c:pt>
                <c:pt idx="4677">
                  <c:v>43295.916666666664</c:v>
                </c:pt>
                <c:pt idx="4678">
                  <c:v>43295.958333333336</c:v>
                </c:pt>
                <c:pt idx="4679">
                  <c:v>43296</c:v>
                </c:pt>
                <c:pt idx="4680">
                  <c:v>43296.041666666664</c:v>
                </c:pt>
                <c:pt idx="4681">
                  <c:v>43296.083333333336</c:v>
                </c:pt>
                <c:pt idx="4682">
                  <c:v>43296.125</c:v>
                </c:pt>
                <c:pt idx="4683">
                  <c:v>43296.166666666664</c:v>
                </c:pt>
                <c:pt idx="4684">
                  <c:v>43296.208333333336</c:v>
                </c:pt>
                <c:pt idx="4685">
                  <c:v>43296.25</c:v>
                </c:pt>
                <c:pt idx="4686">
                  <c:v>43296.291666666664</c:v>
                </c:pt>
                <c:pt idx="4687">
                  <c:v>43296.333333333336</c:v>
                </c:pt>
                <c:pt idx="4688">
                  <c:v>43296.375</c:v>
                </c:pt>
                <c:pt idx="4689">
                  <c:v>43296.416666666664</c:v>
                </c:pt>
                <c:pt idx="4690">
                  <c:v>43296.458333333336</c:v>
                </c:pt>
                <c:pt idx="4691">
                  <c:v>43296.5</c:v>
                </c:pt>
                <c:pt idx="4692">
                  <c:v>43296.541666666664</c:v>
                </c:pt>
                <c:pt idx="4693">
                  <c:v>43296.583333333336</c:v>
                </c:pt>
                <c:pt idx="4694">
                  <c:v>43296.625</c:v>
                </c:pt>
                <c:pt idx="4695">
                  <c:v>43296.666666666664</c:v>
                </c:pt>
                <c:pt idx="4696">
                  <c:v>43296.708333333336</c:v>
                </c:pt>
                <c:pt idx="4697">
                  <c:v>43296.75</c:v>
                </c:pt>
                <c:pt idx="4698">
                  <c:v>43296.791666666664</c:v>
                </c:pt>
                <c:pt idx="4699">
                  <c:v>43296.833333333336</c:v>
                </c:pt>
                <c:pt idx="4700">
                  <c:v>43296.875</c:v>
                </c:pt>
                <c:pt idx="4701">
                  <c:v>43296.916666666664</c:v>
                </c:pt>
                <c:pt idx="4702">
                  <c:v>43296.958333333336</c:v>
                </c:pt>
                <c:pt idx="4703">
                  <c:v>43297</c:v>
                </c:pt>
                <c:pt idx="4704">
                  <c:v>43297.041666666664</c:v>
                </c:pt>
                <c:pt idx="4705">
                  <c:v>43297.083333333336</c:v>
                </c:pt>
                <c:pt idx="4706">
                  <c:v>43297.125</c:v>
                </c:pt>
                <c:pt idx="4707">
                  <c:v>43297.166666666664</c:v>
                </c:pt>
                <c:pt idx="4708">
                  <c:v>43297.208333333336</c:v>
                </c:pt>
                <c:pt idx="4709">
                  <c:v>43297.25</c:v>
                </c:pt>
                <c:pt idx="4710">
                  <c:v>43297.291666666664</c:v>
                </c:pt>
                <c:pt idx="4711">
                  <c:v>43297.333333333336</c:v>
                </c:pt>
                <c:pt idx="4712">
                  <c:v>43297.375</c:v>
                </c:pt>
                <c:pt idx="4713">
                  <c:v>43297.416666666664</c:v>
                </c:pt>
                <c:pt idx="4714">
                  <c:v>43297.458333333336</c:v>
                </c:pt>
                <c:pt idx="4715">
                  <c:v>43297.5</c:v>
                </c:pt>
                <c:pt idx="4716">
                  <c:v>43297.541666666664</c:v>
                </c:pt>
                <c:pt idx="4717">
                  <c:v>43297.583333333336</c:v>
                </c:pt>
                <c:pt idx="4718">
                  <c:v>43297.625</c:v>
                </c:pt>
                <c:pt idx="4719">
                  <c:v>43297.666666666664</c:v>
                </c:pt>
                <c:pt idx="4720">
                  <c:v>43297.708333333336</c:v>
                </c:pt>
                <c:pt idx="4721">
                  <c:v>43297.75</c:v>
                </c:pt>
                <c:pt idx="4722">
                  <c:v>43297.791666666664</c:v>
                </c:pt>
                <c:pt idx="4723">
                  <c:v>43297.833333333336</c:v>
                </c:pt>
                <c:pt idx="4724">
                  <c:v>43297.875</c:v>
                </c:pt>
                <c:pt idx="4725">
                  <c:v>43297.916666666664</c:v>
                </c:pt>
                <c:pt idx="4726">
                  <c:v>43297.958333333336</c:v>
                </c:pt>
                <c:pt idx="4727">
                  <c:v>43298</c:v>
                </c:pt>
                <c:pt idx="4728">
                  <c:v>43298.041666666664</c:v>
                </c:pt>
                <c:pt idx="4729">
                  <c:v>43298.083333333336</c:v>
                </c:pt>
                <c:pt idx="4730">
                  <c:v>43298.125</c:v>
                </c:pt>
                <c:pt idx="4731">
                  <c:v>43298.166666666664</c:v>
                </c:pt>
                <c:pt idx="4732">
                  <c:v>43298.208333333336</c:v>
                </c:pt>
                <c:pt idx="4733">
                  <c:v>43298.25</c:v>
                </c:pt>
                <c:pt idx="4734">
                  <c:v>43298.291666666664</c:v>
                </c:pt>
                <c:pt idx="4735">
                  <c:v>43298.333333333336</c:v>
                </c:pt>
                <c:pt idx="4736">
                  <c:v>43298.375</c:v>
                </c:pt>
                <c:pt idx="4737">
                  <c:v>43298.416666666664</c:v>
                </c:pt>
                <c:pt idx="4738">
                  <c:v>43298.458333333336</c:v>
                </c:pt>
                <c:pt idx="4739">
                  <c:v>43298.5</c:v>
                </c:pt>
                <c:pt idx="4740">
                  <c:v>43298.541666666664</c:v>
                </c:pt>
                <c:pt idx="4741">
                  <c:v>43298.583333333336</c:v>
                </c:pt>
                <c:pt idx="4742">
                  <c:v>43298.625</c:v>
                </c:pt>
                <c:pt idx="4743">
                  <c:v>43298.666666666664</c:v>
                </c:pt>
                <c:pt idx="4744">
                  <c:v>43298.708333333336</c:v>
                </c:pt>
                <c:pt idx="4745">
                  <c:v>43298.75</c:v>
                </c:pt>
                <c:pt idx="4746">
                  <c:v>43298.791666666664</c:v>
                </c:pt>
                <c:pt idx="4747">
                  <c:v>43298.833333333336</c:v>
                </c:pt>
                <c:pt idx="4748">
                  <c:v>43298.875</c:v>
                </c:pt>
                <c:pt idx="4749">
                  <c:v>43298.916666666664</c:v>
                </c:pt>
                <c:pt idx="4750">
                  <c:v>43298.958333333336</c:v>
                </c:pt>
                <c:pt idx="4751">
                  <c:v>43299</c:v>
                </c:pt>
                <c:pt idx="4752">
                  <c:v>43299.041666666664</c:v>
                </c:pt>
                <c:pt idx="4753">
                  <c:v>43299.083333333336</c:v>
                </c:pt>
                <c:pt idx="4754">
                  <c:v>43299.125</c:v>
                </c:pt>
                <c:pt idx="4755">
                  <c:v>43299.166666666664</c:v>
                </c:pt>
                <c:pt idx="4756">
                  <c:v>43299.208333333336</c:v>
                </c:pt>
                <c:pt idx="4757">
                  <c:v>43299.25</c:v>
                </c:pt>
                <c:pt idx="4758">
                  <c:v>43299.291666666664</c:v>
                </c:pt>
                <c:pt idx="4759">
                  <c:v>43299.333333333336</c:v>
                </c:pt>
                <c:pt idx="4760">
                  <c:v>43299.375</c:v>
                </c:pt>
                <c:pt idx="4761">
                  <c:v>43299.416666666664</c:v>
                </c:pt>
                <c:pt idx="4762">
                  <c:v>43299.458333333336</c:v>
                </c:pt>
                <c:pt idx="4763">
                  <c:v>43299.5</c:v>
                </c:pt>
                <c:pt idx="4764">
                  <c:v>43299.541666666664</c:v>
                </c:pt>
                <c:pt idx="4765">
                  <c:v>43299.583333333336</c:v>
                </c:pt>
                <c:pt idx="4766">
                  <c:v>43299.625</c:v>
                </c:pt>
                <c:pt idx="4767">
                  <c:v>43299.666666666664</c:v>
                </c:pt>
                <c:pt idx="4768">
                  <c:v>43299.708333333336</c:v>
                </c:pt>
                <c:pt idx="4769">
                  <c:v>43299.75</c:v>
                </c:pt>
                <c:pt idx="4770">
                  <c:v>43299.791666666664</c:v>
                </c:pt>
                <c:pt idx="4771">
                  <c:v>43299.833333333336</c:v>
                </c:pt>
                <c:pt idx="4772">
                  <c:v>43299.875</c:v>
                </c:pt>
                <c:pt idx="4773">
                  <c:v>43299.916666666664</c:v>
                </c:pt>
                <c:pt idx="4774">
                  <c:v>43299.958333333336</c:v>
                </c:pt>
                <c:pt idx="4775">
                  <c:v>43300</c:v>
                </c:pt>
                <c:pt idx="4776">
                  <c:v>43300.041666666664</c:v>
                </c:pt>
                <c:pt idx="4777">
                  <c:v>43300.083333333336</c:v>
                </c:pt>
                <c:pt idx="4778">
                  <c:v>43300.125</c:v>
                </c:pt>
                <c:pt idx="4779">
                  <c:v>43300.166666666664</c:v>
                </c:pt>
                <c:pt idx="4780">
                  <c:v>43300.208333333336</c:v>
                </c:pt>
                <c:pt idx="4781">
                  <c:v>43300.25</c:v>
                </c:pt>
                <c:pt idx="4782">
                  <c:v>43300.291666666664</c:v>
                </c:pt>
                <c:pt idx="4783">
                  <c:v>43300.333333333336</c:v>
                </c:pt>
                <c:pt idx="4784">
                  <c:v>43300.375</c:v>
                </c:pt>
                <c:pt idx="4785">
                  <c:v>43300.416666666664</c:v>
                </c:pt>
                <c:pt idx="4786">
                  <c:v>43300.458333333336</c:v>
                </c:pt>
                <c:pt idx="4787">
                  <c:v>43300.5</c:v>
                </c:pt>
                <c:pt idx="4788">
                  <c:v>43300.541666666664</c:v>
                </c:pt>
                <c:pt idx="4789">
                  <c:v>43300.583333333336</c:v>
                </c:pt>
                <c:pt idx="4790">
                  <c:v>43300.625</c:v>
                </c:pt>
                <c:pt idx="4791">
                  <c:v>43300.666666666664</c:v>
                </c:pt>
                <c:pt idx="4792">
                  <c:v>43300.708333333336</c:v>
                </c:pt>
                <c:pt idx="4793">
                  <c:v>43300.75</c:v>
                </c:pt>
                <c:pt idx="4794">
                  <c:v>43300.791666666664</c:v>
                </c:pt>
                <c:pt idx="4795">
                  <c:v>43300.833333333336</c:v>
                </c:pt>
                <c:pt idx="4796">
                  <c:v>43300.875</c:v>
                </c:pt>
                <c:pt idx="4797">
                  <c:v>43300.916666666664</c:v>
                </c:pt>
                <c:pt idx="4798">
                  <c:v>43300.958333333336</c:v>
                </c:pt>
                <c:pt idx="4799">
                  <c:v>43301</c:v>
                </c:pt>
                <c:pt idx="4800">
                  <c:v>43301.041666666664</c:v>
                </c:pt>
                <c:pt idx="4801">
                  <c:v>43301.083333333336</c:v>
                </c:pt>
                <c:pt idx="4802">
                  <c:v>43301.125</c:v>
                </c:pt>
                <c:pt idx="4803">
                  <c:v>43301.166666666664</c:v>
                </c:pt>
                <c:pt idx="4804">
                  <c:v>43301.208333333336</c:v>
                </c:pt>
                <c:pt idx="4805">
                  <c:v>43301.25</c:v>
                </c:pt>
                <c:pt idx="4806">
                  <c:v>43301.291666666664</c:v>
                </c:pt>
                <c:pt idx="4807">
                  <c:v>43301.333333333336</c:v>
                </c:pt>
                <c:pt idx="4808">
                  <c:v>43301.375</c:v>
                </c:pt>
                <c:pt idx="4809">
                  <c:v>43301.416666666664</c:v>
                </c:pt>
                <c:pt idx="4810">
                  <c:v>43301.458333333336</c:v>
                </c:pt>
                <c:pt idx="4811">
                  <c:v>43301.5</c:v>
                </c:pt>
                <c:pt idx="4812">
                  <c:v>43301.541666666664</c:v>
                </c:pt>
                <c:pt idx="4813">
                  <c:v>43301.583333333336</c:v>
                </c:pt>
                <c:pt idx="4814">
                  <c:v>43301.625</c:v>
                </c:pt>
                <c:pt idx="4815">
                  <c:v>43301.666666666664</c:v>
                </c:pt>
                <c:pt idx="4816">
                  <c:v>43301.708333333336</c:v>
                </c:pt>
                <c:pt idx="4817">
                  <c:v>43301.75</c:v>
                </c:pt>
                <c:pt idx="4818">
                  <c:v>43301.791666666664</c:v>
                </c:pt>
                <c:pt idx="4819">
                  <c:v>43301.833333333336</c:v>
                </c:pt>
                <c:pt idx="4820">
                  <c:v>43301.875</c:v>
                </c:pt>
                <c:pt idx="4821">
                  <c:v>43301.916666666664</c:v>
                </c:pt>
                <c:pt idx="4822">
                  <c:v>43301.958333333336</c:v>
                </c:pt>
                <c:pt idx="4823">
                  <c:v>43302</c:v>
                </c:pt>
                <c:pt idx="4824">
                  <c:v>43302.041666666664</c:v>
                </c:pt>
                <c:pt idx="4825">
                  <c:v>43302.083333333336</c:v>
                </c:pt>
                <c:pt idx="4826">
                  <c:v>43302.125</c:v>
                </c:pt>
                <c:pt idx="4827">
                  <c:v>43302.166666666664</c:v>
                </c:pt>
                <c:pt idx="4828">
                  <c:v>43302.208333333336</c:v>
                </c:pt>
                <c:pt idx="4829">
                  <c:v>43302.25</c:v>
                </c:pt>
                <c:pt idx="4830">
                  <c:v>43302.291666666664</c:v>
                </c:pt>
                <c:pt idx="4831">
                  <c:v>43302.333333333336</c:v>
                </c:pt>
                <c:pt idx="4832">
                  <c:v>43302.375</c:v>
                </c:pt>
                <c:pt idx="4833">
                  <c:v>43302.416666666664</c:v>
                </c:pt>
                <c:pt idx="4834">
                  <c:v>43302.458333333336</c:v>
                </c:pt>
                <c:pt idx="4835">
                  <c:v>43302.5</c:v>
                </c:pt>
                <c:pt idx="4836">
                  <c:v>43302.541666666664</c:v>
                </c:pt>
                <c:pt idx="4837">
                  <c:v>43302.583333333336</c:v>
                </c:pt>
                <c:pt idx="4838">
                  <c:v>43302.625</c:v>
                </c:pt>
                <c:pt idx="4839">
                  <c:v>43302.666666666664</c:v>
                </c:pt>
                <c:pt idx="4840">
                  <c:v>43302.708333333336</c:v>
                </c:pt>
                <c:pt idx="4841">
                  <c:v>43302.75</c:v>
                </c:pt>
                <c:pt idx="4842">
                  <c:v>43302.791666666664</c:v>
                </c:pt>
                <c:pt idx="4843">
                  <c:v>43302.833333333336</c:v>
                </c:pt>
                <c:pt idx="4844">
                  <c:v>43302.875</c:v>
                </c:pt>
                <c:pt idx="4845">
                  <c:v>43302.916666666664</c:v>
                </c:pt>
                <c:pt idx="4846">
                  <c:v>43302.958333333336</c:v>
                </c:pt>
                <c:pt idx="4847">
                  <c:v>43303</c:v>
                </c:pt>
                <c:pt idx="4848">
                  <c:v>43303.041666666664</c:v>
                </c:pt>
                <c:pt idx="4849">
                  <c:v>43303.083333333336</c:v>
                </c:pt>
                <c:pt idx="4850">
                  <c:v>43303.125</c:v>
                </c:pt>
                <c:pt idx="4851">
                  <c:v>43303.166666666664</c:v>
                </c:pt>
                <c:pt idx="4852">
                  <c:v>43303.208333333336</c:v>
                </c:pt>
                <c:pt idx="4853">
                  <c:v>43303.25</c:v>
                </c:pt>
                <c:pt idx="4854">
                  <c:v>43303.291666666664</c:v>
                </c:pt>
                <c:pt idx="4855">
                  <c:v>43303.333333333336</c:v>
                </c:pt>
                <c:pt idx="4856">
                  <c:v>43303.375</c:v>
                </c:pt>
                <c:pt idx="4857">
                  <c:v>43303.416666666664</c:v>
                </c:pt>
                <c:pt idx="4858">
                  <c:v>43303.458333333336</c:v>
                </c:pt>
                <c:pt idx="4859">
                  <c:v>43303.5</c:v>
                </c:pt>
                <c:pt idx="4860">
                  <c:v>43303.541666666664</c:v>
                </c:pt>
                <c:pt idx="4861">
                  <c:v>43303.583333333336</c:v>
                </c:pt>
                <c:pt idx="4862">
                  <c:v>43303.625</c:v>
                </c:pt>
                <c:pt idx="4863">
                  <c:v>43303.666666666664</c:v>
                </c:pt>
                <c:pt idx="4864">
                  <c:v>43303.708333333336</c:v>
                </c:pt>
                <c:pt idx="4865">
                  <c:v>43303.75</c:v>
                </c:pt>
                <c:pt idx="4866">
                  <c:v>43303.791666666664</c:v>
                </c:pt>
                <c:pt idx="4867">
                  <c:v>43303.833333333336</c:v>
                </c:pt>
                <c:pt idx="4868">
                  <c:v>43303.875</c:v>
                </c:pt>
                <c:pt idx="4869">
                  <c:v>43303.916666666664</c:v>
                </c:pt>
                <c:pt idx="4870">
                  <c:v>43303.958333333336</c:v>
                </c:pt>
                <c:pt idx="4871">
                  <c:v>43304</c:v>
                </c:pt>
                <c:pt idx="4872">
                  <c:v>43304.041666666664</c:v>
                </c:pt>
                <c:pt idx="4873">
                  <c:v>43304.083333333336</c:v>
                </c:pt>
                <c:pt idx="4874">
                  <c:v>43304.125</c:v>
                </c:pt>
                <c:pt idx="4875">
                  <c:v>43304.166666666664</c:v>
                </c:pt>
                <c:pt idx="4876">
                  <c:v>43304.208333333336</c:v>
                </c:pt>
                <c:pt idx="4877">
                  <c:v>43304.25</c:v>
                </c:pt>
                <c:pt idx="4878">
                  <c:v>43304.291666666664</c:v>
                </c:pt>
                <c:pt idx="4879">
                  <c:v>43304.333333333336</c:v>
                </c:pt>
                <c:pt idx="4880">
                  <c:v>43304.375</c:v>
                </c:pt>
                <c:pt idx="4881">
                  <c:v>43304.416666666664</c:v>
                </c:pt>
                <c:pt idx="4882">
                  <c:v>43304.458333333336</c:v>
                </c:pt>
                <c:pt idx="4883">
                  <c:v>43304.5</c:v>
                </c:pt>
                <c:pt idx="4884">
                  <c:v>43304.541666666664</c:v>
                </c:pt>
                <c:pt idx="4885">
                  <c:v>43304.583333333336</c:v>
                </c:pt>
                <c:pt idx="4886">
                  <c:v>43304.625</c:v>
                </c:pt>
                <c:pt idx="4887">
                  <c:v>43304.666666666664</c:v>
                </c:pt>
                <c:pt idx="4888">
                  <c:v>43304.708333333336</c:v>
                </c:pt>
                <c:pt idx="4889">
                  <c:v>43304.75</c:v>
                </c:pt>
                <c:pt idx="4890">
                  <c:v>43304.791666666664</c:v>
                </c:pt>
                <c:pt idx="4891">
                  <c:v>43304.833333333336</c:v>
                </c:pt>
                <c:pt idx="4892">
                  <c:v>43304.875</c:v>
                </c:pt>
                <c:pt idx="4893">
                  <c:v>43304.916666666664</c:v>
                </c:pt>
                <c:pt idx="4894">
                  <c:v>43304.958333333336</c:v>
                </c:pt>
                <c:pt idx="4895">
                  <c:v>43305</c:v>
                </c:pt>
                <c:pt idx="4896">
                  <c:v>43305.041666666664</c:v>
                </c:pt>
                <c:pt idx="4897">
                  <c:v>43305.083333333336</c:v>
                </c:pt>
                <c:pt idx="4898">
                  <c:v>43305.125</c:v>
                </c:pt>
                <c:pt idx="4899">
                  <c:v>43305.166666666664</c:v>
                </c:pt>
                <c:pt idx="4900">
                  <c:v>43305.208333333336</c:v>
                </c:pt>
                <c:pt idx="4901">
                  <c:v>43305.25</c:v>
                </c:pt>
                <c:pt idx="4902">
                  <c:v>43305.291666666664</c:v>
                </c:pt>
                <c:pt idx="4903">
                  <c:v>43305.333333333336</c:v>
                </c:pt>
                <c:pt idx="4904">
                  <c:v>43305.375</c:v>
                </c:pt>
                <c:pt idx="4905">
                  <c:v>43305.416666666664</c:v>
                </c:pt>
                <c:pt idx="4906">
                  <c:v>43305.458333333336</c:v>
                </c:pt>
                <c:pt idx="4907">
                  <c:v>43305.5</c:v>
                </c:pt>
                <c:pt idx="4908">
                  <c:v>43305.541666666664</c:v>
                </c:pt>
                <c:pt idx="4909">
                  <c:v>43305.583333333336</c:v>
                </c:pt>
                <c:pt idx="4910">
                  <c:v>43305.625</c:v>
                </c:pt>
                <c:pt idx="4911">
                  <c:v>43305.666666666664</c:v>
                </c:pt>
                <c:pt idx="4912">
                  <c:v>43305.708333333336</c:v>
                </c:pt>
                <c:pt idx="4913">
                  <c:v>43305.75</c:v>
                </c:pt>
                <c:pt idx="4914">
                  <c:v>43305.791666666664</c:v>
                </c:pt>
                <c:pt idx="4915">
                  <c:v>43305.833333333336</c:v>
                </c:pt>
                <c:pt idx="4916">
                  <c:v>43305.875</c:v>
                </c:pt>
                <c:pt idx="4917">
                  <c:v>43305.916666666664</c:v>
                </c:pt>
                <c:pt idx="4918">
                  <c:v>43305.958333333336</c:v>
                </c:pt>
                <c:pt idx="4919">
                  <c:v>43306</c:v>
                </c:pt>
                <c:pt idx="4920">
                  <c:v>43306.041666666664</c:v>
                </c:pt>
                <c:pt idx="4921">
                  <c:v>43306.083333333336</c:v>
                </c:pt>
                <c:pt idx="4922">
                  <c:v>43306.125</c:v>
                </c:pt>
                <c:pt idx="4923">
                  <c:v>43306.166666666664</c:v>
                </c:pt>
                <c:pt idx="4924">
                  <c:v>43306.208333333336</c:v>
                </c:pt>
                <c:pt idx="4925">
                  <c:v>43306.25</c:v>
                </c:pt>
                <c:pt idx="4926">
                  <c:v>43306.291666666664</c:v>
                </c:pt>
                <c:pt idx="4927">
                  <c:v>43306.333333333336</c:v>
                </c:pt>
                <c:pt idx="4928">
                  <c:v>43306.375</c:v>
                </c:pt>
                <c:pt idx="4929">
                  <c:v>43306.416666666664</c:v>
                </c:pt>
                <c:pt idx="4930">
                  <c:v>43306.458333333336</c:v>
                </c:pt>
                <c:pt idx="4931">
                  <c:v>43306.5</c:v>
                </c:pt>
                <c:pt idx="4932">
                  <c:v>43306.541666666664</c:v>
                </c:pt>
                <c:pt idx="4933">
                  <c:v>43306.583333333336</c:v>
                </c:pt>
                <c:pt idx="4934">
                  <c:v>43306.625</c:v>
                </c:pt>
                <c:pt idx="4935">
                  <c:v>43306.666666666664</c:v>
                </c:pt>
                <c:pt idx="4936">
                  <c:v>43306.708333333336</c:v>
                </c:pt>
                <c:pt idx="4937">
                  <c:v>43306.75</c:v>
                </c:pt>
                <c:pt idx="4938">
                  <c:v>43306.791666666664</c:v>
                </c:pt>
                <c:pt idx="4939">
                  <c:v>43306.833333333336</c:v>
                </c:pt>
                <c:pt idx="4940">
                  <c:v>43306.875</c:v>
                </c:pt>
                <c:pt idx="4941">
                  <c:v>43306.916666666664</c:v>
                </c:pt>
                <c:pt idx="4942">
                  <c:v>43306.958333333336</c:v>
                </c:pt>
                <c:pt idx="4943">
                  <c:v>43307</c:v>
                </c:pt>
                <c:pt idx="4944">
                  <c:v>43307.041666666664</c:v>
                </c:pt>
                <c:pt idx="4945">
                  <c:v>43307.083333333336</c:v>
                </c:pt>
                <c:pt idx="4946">
                  <c:v>43307.125</c:v>
                </c:pt>
                <c:pt idx="4947">
                  <c:v>43307.166666666664</c:v>
                </c:pt>
                <c:pt idx="4948">
                  <c:v>43307.208333333336</c:v>
                </c:pt>
                <c:pt idx="4949">
                  <c:v>43307.25</c:v>
                </c:pt>
                <c:pt idx="4950">
                  <c:v>43307.291666666664</c:v>
                </c:pt>
                <c:pt idx="4951">
                  <c:v>43307.333333333336</c:v>
                </c:pt>
                <c:pt idx="4952">
                  <c:v>43307.375</c:v>
                </c:pt>
                <c:pt idx="4953">
                  <c:v>43307.416666666664</c:v>
                </c:pt>
                <c:pt idx="4954">
                  <c:v>43307.458333333336</c:v>
                </c:pt>
                <c:pt idx="4955">
                  <c:v>43307.5</c:v>
                </c:pt>
                <c:pt idx="4956">
                  <c:v>43307.541666666664</c:v>
                </c:pt>
                <c:pt idx="4957">
                  <c:v>43307.583333333336</c:v>
                </c:pt>
                <c:pt idx="4958">
                  <c:v>43307.625</c:v>
                </c:pt>
                <c:pt idx="4959">
                  <c:v>43307.666666666664</c:v>
                </c:pt>
                <c:pt idx="4960">
                  <c:v>43307.708333333336</c:v>
                </c:pt>
                <c:pt idx="4961">
                  <c:v>43307.75</c:v>
                </c:pt>
                <c:pt idx="4962">
                  <c:v>43307.791666666664</c:v>
                </c:pt>
                <c:pt idx="4963">
                  <c:v>43307.833333333336</c:v>
                </c:pt>
                <c:pt idx="4964">
                  <c:v>43307.875</c:v>
                </c:pt>
                <c:pt idx="4965">
                  <c:v>43307.916666666664</c:v>
                </c:pt>
                <c:pt idx="4966">
                  <c:v>43307.958333333336</c:v>
                </c:pt>
                <c:pt idx="4967">
                  <c:v>43308</c:v>
                </c:pt>
                <c:pt idx="4968">
                  <c:v>43308.041666666664</c:v>
                </c:pt>
                <c:pt idx="4969">
                  <c:v>43308.083333333336</c:v>
                </c:pt>
                <c:pt idx="4970">
                  <c:v>43308.125</c:v>
                </c:pt>
                <c:pt idx="4971">
                  <c:v>43308.166666666664</c:v>
                </c:pt>
                <c:pt idx="4972">
                  <c:v>43308.208333333336</c:v>
                </c:pt>
                <c:pt idx="4973">
                  <c:v>43308.25</c:v>
                </c:pt>
                <c:pt idx="4974">
                  <c:v>43308.291666666664</c:v>
                </c:pt>
                <c:pt idx="4975">
                  <c:v>43308.333333333336</c:v>
                </c:pt>
                <c:pt idx="4976">
                  <c:v>43308.375</c:v>
                </c:pt>
                <c:pt idx="4977">
                  <c:v>43308.416666666664</c:v>
                </c:pt>
                <c:pt idx="4978">
                  <c:v>43308.458333333336</c:v>
                </c:pt>
                <c:pt idx="4979">
                  <c:v>43308.5</c:v>
                </c:pt>
                <c:pt idx="4980">
                  <c:v>43308.541666666664</c:v>
                </c:pt>
                <c:pt idx="4981">
                  <c:v>43308.583333333336</c:v>
                </c:pt>
                <c:pt idx="4982">
                  <c:v>43308.625</c:v>
                </c:pt>
                <c:pt idx="4983">
                  <c:v>43308.666666666664</c:v>
                </c:pt>
                <c:pt idx="4984">
                  <c:v>43308.708333333336</c:v>
                </c:pt>
                <c:pt idx="4985">
                  <c:v>43308.75</c:v>
                </c:pt>
                <c:pt idx="4986">
                  <c:v>43308.791666666664</c:v>
                </c:pt>
                <c:pt idx="4987">
                  <c:v>43308.833333333336</c:v>
                </c:pt>
                <c:pt idx="4988">
                  <c:v>43308.875</c:v>
                </c:pt>
                <c:pt idx="4989">
                  <c:v>43308.916666666664</c:v>
                </c:pt>
                <c:pt idx="4990">
                  <c:v>43308.958333333336</c:v>
                </c:pt>
                <c:pt idx="4991">
                  <c:v>43309</c:v>
                </c:pt>
                <c:pt idx="4992">
                  <c:v>43309.041666666664</c:v>
                </c:pt>
                <c:pt idx="4993">
                  <c:v>43309.083333333336</c:v>
                </c:pt>
                <c:pt idx="4994">
                  <c:v>43309.125</c:v>
                </c:pt>
                <c:pt idx="4995">
                  <c:v>43309.166666666664</c:v>
                </c:pt>
                <c:pt idx="4996">
                  <c:v>43309.208333333336</c:v>
                </c:pt>
                <c:pt idx="4997">
                  <c:v>43309.25</c:v>
                </c:pt>
                <c:pt idx="4998">
                  <c:v>43309.291666666664</c:v>
                </c:pt>
                <c:pt idx="4999">
                  <c:v>43309.333333333336</c:v>
                </c:pt>
                <c:pt idx="5000">
                  <c:v>43309.375</c:v>
                </c:pt>
                <c:pt idx="5001">
                  <c:v>43309.416666666664</c:v>
                </c:pt>
                <c:pt idx="5002">
                  <c:v>43309.458333333336</c:v>
                </c:pt>
                <c:pt idx="5003">
                  <c:v>43309.5</c:v>
                </c:pt>
                <c:pt idx="5004">
                  <c:v>43309.541666666664</c:v>
                </c:pt>
                <c:pt idx="5005">
                  <c:v>43309.583333333336</c:v>
                </c:pt>
                <c:pt idx="5006">
                  <c:v>43309.625</c:v>
                </c:pt>
                <c:pt idx="5007">
                  <c:v>43309.666666666664</c:v>
                </c:pt>
                <c:pt idx="5008">
                  <c:v>43309.708333333336</c:v>
                </c:pt>
                <c:pt idx="5009">
                  <c:v>43309.75</c:v>
                </c:pt>
                <c:pt idx="5010">
                  <c:v>43309.791666666664</c:v>
                </c:pt>
                <c:pt idx="5011">
                  <c:v>43309.833333333336</c:v>
                </c:pt>
                <c:pt idx="5012">
                  <c:v>43309.875</c:v>
                </c:pt>
                <c:pt idx="5013">
                  <c:v>43309.916666666664</c:v>
                </c:pt>
                <c:pt idx="5014">
                  <c:v>43309.958333333336</c:v>
                </c:pt>
                <c:pt idx="5015">
                  <c:v>43310</c:v>
                </c:pt>
                <c:pt idx="5016">
                  <c:v>43310.041666666664</c:v>
                </c:pt>
                <c:pt idx="5017">
                  <c:v>43310.083333333336</c:v>
                </c:pt>
                <c:pt idx="5018">
                  <c:v>43310.125</c:v>
                </c:pt>
                <c:pt idx="5019">
                  <c:v>43310.166666666664</c:v>
                </c:pt>
                <c:pt idx="5020">
                  <c:v>43310.208333333336</c:v>
                </c:pt>
                <c:pt idx="5021">
                  <c:v>43310.25</c:v>
                </c:pt>
                <c:pt idx="5022">
                  <c:v>43310.291666666664</c:v>
                </c:pt>
                <c:pt idx="5023">
                  <c:v>43310.333333333336</c:v>
                </c:pt>
                <c:pt idx="5024">
                  <c:v>43310.375</c:v>
                </c:pt>
                <c:pt idx="5025">
                  <c:v>43310.416666666664</c:v>
                </c:pt>
                <c:pt idx="5026">
                  <c:v>43310.458333333336</c:v>
                </c:pt>
                <c:pt idx="5027">
                  <c:v>43310.5</c:v>
                </c:pt>
                <c:pt idx="5028">
                  <c:v>43310.541666666664</c:v>
                </c:pt>
                <c:pt idx="5029">
                  <c:v>43310.583333333336</c:v>
                </c:pt>
                <c:pt idx="5030">
                  <c:v>43310.625</c:v>
                </c:pt>
                <c:pt idx="5031">
                  <c:v>43310.666666666664</c:v>
                </c:pt>
                <c:pt idx="5032">
                  <c:v>43310.708333333336</c:v>
                </c:pt>
                <c:pt idx="5033">
                  <c:v>43310.75</c:v>
                </c:pt>
                <c:pt idx="5034">
                  <c:v>43310.791666666664</c:v>
                </c:pt>
                <c:pt idx="5035">
                  <c:v>43310.833333333336</c:v>
                </c:pt>
                <c:pt idx="5036">
                  <c:v>43310.875</c:v>
                </c:pt>
                <c:pt idx="5037">
                  <c:v>43310.916666666664</c:v>
                </c:pt>
                <c:pt idx="5038">
                  <c:v>43310.958333333336</c:v>
                </c:pt>
                <c:pt idx="5039">
                  <c:v>43311</c:v>
                </c:pt>
                <c:pt idx="5040">
                  <c:v>43311.041666666664</c:v>
                </c:pt>
                <c:pt idx="5041">
                  <c:v>43311.083333333336</c:v>
                </c:pt>
                <c:pt idx="5042">
                  <c:v>43311.125</c:v>
                </c:pt>
                <c:pt idx="5043">
                  <c:v>43311.166666666664</c:v>
                </c:pt>
                <c:pt idx="5044">
                  <c:v>43311.208333333336</c:v>
                </c:pt>
                <c:pt idx="5045">
                  <c:v>43311.25</c:v>
                </c:pt>
                <c:pt idx="5046">
                  <c:v>43311.291666666664</c:v>
                </c:pt>
                <c:pt idx="5047">
                  <c:v>43311.333333333336</c:v>
                </c:pt>
                <c:pt idx="5048">
                  <c:v>43311.375</c:v>
                </c:pt>
                <c:pt idx="5049">
                  <c:v>43311.416666666664</c:v>
                </c:pt>
                <c:pt idx="5050">
                  <c:v>43311.458333333336</c:v>
                </c:pt>
                <c:pt idx="5051">
                  <c:v>43311.5</c:v>
                </c:pt>
                <c:pt idx="5052">
                  <c:v>43311.541666666664</c:v>
                </c:pt>
                <c:pt idx="5053">
                  <c:v>43311.583333333336</c:v>
                </c:pt>
                <c:pt idx="5054">
                  <c:v>43311.625</c:v>
                </c:pt>
                <c:pt idx="5055">
                  <c:v>43311.666666666664</c:v>
                </c:pt>
                <c:pt idx="5056">
                  <c:v>43311.708333333336</c:v>
                </c:pt>
                <c:pt idx="5057">
                  <c:v>43311.75</c:v>
                </c:pt>
                <c:pt idx="5058">
                  <c:v>43311.791666666664</c:v>
                </c:pt>
                <c:pt idx="5059">
                  <c:v>43311.833333333336</c:v>
                </c:pt>
                <c:pt idx="5060">
                  <c:v>43311.875</c:v>
                </c:pt>
                <c:pt idx="5061">
                  <c:v>43311.916666666664</c:v>
                </c:pt>
                <c:pt idx="5062">
                  <c:v>43311.958333333336</c:v>
                </c:pt>
                <c:pt idx="5063">
                  <c:v>43312</c:v>
                </c:pt>
                <c:pt idx="5064">
                  <c:v>43312.041666666664</c:v>
                </c:pt>
                <c:pt idx="5065">
                  <c:v>43312.083333333336</c:v>
                </c:pt>
                <c:pt idx="5066">
                  <c:v>43312.125</c:v>
                </c:pt>
                <c:pt idx="5067">
                  <c:v>43312.166666666664</c:v>
                </c:pt>
                <c:pt idx="5068">
                  <c:v>43312.208333333336</c:v>
                </c:pt>
                <c:pt idx="5069">
                  <c:v>43312.25</c:v>
                </c:pt>
                <c:pt idx="5070">
                  <c:v>43312.291666666664</c:v>
                </c:pt>
                <c:pt idx="5071">
                  <c:v>43312.333333333336</c:v>
                </c:pt>
                <c:pt idx="5072">
                  <c:v>43312.375</c:v>
                </c:pt>
                <c:pt idx="5073">
                  <c:v>43312.416666666664</c:v>
                </c:pt>
                <c:pt idx="5074">
                  <c:v>43312.458333333336</c:v>
                </c:pt>
                <c:pt idx="5075">
                  <c:v>43312.5</c:v>
                </c:pt>
                <c:pt idx="5076">
                  <c:v>43312.541666666664</c:v>
                </c:pt>
                <c:pt idx="5077">
                  <c:v>43312.583333333336</c:v>
                </c:pt>
                <c:pt idx="5078">
                  <c:v>43312.625</c:v>
                </c:pt>
                <c:pt idx="5079">
                  <c:v>43312.666666666664</c:v>
                </c:pt>
                <c:pt idx="5080">
                  <c:v>43312.708333333336</c:v>
                </c:pt>
                <c:pt idx="5081">
                  <c:v>43312.75</c:v>
                </c:pt>
                <c:pt idx="5082">
                  <c:v>43312.791666666664</c:v>
                </c:pt>
                <c:pt idx="5083">
                  <c:v>43312.833333333336</c:v>
                </c:pt>
                <c:pt idx="5084">
                  <c:v>43312.875</c:v>
                </c:pt>
                <c:pt idx="5085">
                  <c:v>43312.916666666664</c:v>
                </c:pt>
                <c:pt idx="5086">
                  <c:v>43312.958333333336</c:v>
                </c:pt>
                <c:pt idx="5087">
                  <c:v>43313</c:v>
                </c:pt>
                <c:pt idx="5088">
                  <c:v>43313.041666666664</c:v>
                </c:pt>
                <c:pt idx="5089">
                  <c:v>43313.083333333336</c:v>
                </c:pt>
                <c:pt idx="5090">
                  <c:v>43313.125</c:v>
                </c:pt>
                <c:pt idx="5091">
                  <c:v>43313.166666666664</c:v>
                </c:pt>
                <c:pt idx="5092">
                  <c:v>43313.208333333336</c:v>
                </c:pt>
                <c:pt idx="5093">
                  <c:v>43313.25</c:v>
                </c:pt>
                <c:pt idx="5094">
                  <c:v>43313.291666666664</c:v>
                </c:pt>
                <c:pt idx="5095">
                  <c:v>43313.333333333336</c:v>
                </c:pt>
                <c:pt idx="5096">
                  <c:v>43313.375</c:v>
                </c:pt>
                <c:pt idx="5097">
                  <c:v>43313.416666666664</c:v>
                </c:pt>
                <c:pt idx="5098">
                  <c:v>43313.458333333336</c:v>
                </c:pt>
                <c:pt idx="5099">
                  <c:v>43313.5</c:v>
                </c:pt>
                <c:pt idx="5100">
                  <c:v>43313.541666666664</c:v>
                </c:pt>
                <c:pt idx="5101">
                  <c:v>43313.583333333336</c:v>
                </c:pt>
                <c:pt idx="5102">
                  <c:v>43313.625</c:v>
                </c:pt>
                <c:pt idx="5103">
                  <c:v>43313.666666666664</c:v>
                </c:pt>
                <c:pt idx="5104">
                  <c:v>43313.708333333336</c:v>
                </c:pt>
                <c:pt idx="5105">
                  <c:v>43313.75</c:v>
                </c:pt>
                <c:pt idx="5106">
                  <c:v>43313.791666666664</c:v>
                </c:pt>
                <c:pt idx="5107">
                  <c:v>43313.833333333336</c:v>
                </c:pt>
                <c:pt idx="5108">
                  <c:v>43313.875</c:v>
                </c:pt>
                <c:pt idx="5109">
                  <c:v>43313.916666666664</c:v>
                </c:pt>
                <c:pt idx="5110">
                  <c:v>43313.958333333336</c:v>
                </c:pt>
                <c:pt idx="5111">
                  <c:v>43314</c:v>
                </c:pt>
                <c:pt idx="5112">
                  <c:v>43314.041666666664</c:v>
                </c:pt>
                <c:pt idx="5113">
                  <c:v>43314.083333333336</c:v>
                </c:pt>
                <c:pt idx="5114">
                  <c:v>43314.125</c:v>
                </c:pt>
                <c:pt idx="5115">
                  <c:v>43314.166666666664</c:v>
                </c:pt>
                <c:pt idx="5116">
                  <c:v>43314.208333333336</c:v>
                </c:pt>
                <c:pt idx="5117">
                  <c:v>43314.25</c:v>
                </c:pt>
                <c:pt idx="5118">
                  <c:v>43314.291666666664</c:v>
                </c:pt>
                <c:pt idx="5119">
                  <c:v>43314.333333333336</c:v>
                </c:pt>
                <c:pt idx="5120">
                  <c:v>43314.375</c:v>
                </c:pt>
                <c:pt idx="5121">
                  <c:v>43314.416666666664</c:v>
                </c:pt>
                <c:pt idx="5122">
                  <c:v>43314.458333333336</c:v>
                </c:pt>
                <c:pt idx="5123">
                  <c:v>43314.5</c:v>
                </c:pt>
                <c:pt idx="5124">
                  <c:v>43314.541666666664</c:v>
                </c:pt>
                <c:pt idx="5125">
                  <c:v>43314.583333333336</c:v>
                </c:pt>
                <c:pt idx="5126">
                  <c:v>43314.625</c:v>
                </c:pt>
                <c:pt idx="5127">
                  <c:v>43314.666666666664</c:v>
                </c:pt>
                <c:pt idx="5128">
                  <c:v>43314.708333333336</c:v>
                </c:pt>
                <c:pt idx="5129">
                  <c:v>43314.75</c:v>
                </c:pt>
                <c:pt idx="5130">
                  <c:v>43314.791666666664</c:v>
                </c:pt>
                <c:pt idx="5131">
                  <c:v>43314.833333333336</c:v>
                </c:pt>
                <c:pt idx="5132">
                  <c:v>43314.875</c:v>
                </c:pt>
                <c:pt idx="5133">
                  <c:v>43314.916666666664</c:v>
                </c:pt>
                <c:pt idx="5134">
                  <c:v>43314.958333333336</c:v>
                </c:pt>
                <c:pt idx="5135">
                  <c:v>43315</c:v>
                </c:pt>
                <c:pt idx="5136">
                  <c:v>43315.041666666664</c:v>
                </c:pt>
                <c:pt idx="5137">
                  <c:v>43315.083333333336</c:v>
                </c:pt>
                <c:pt idx="5138">
                  <c:v>43315.125</c:v>
                </c:pt>
                <c:pt idx="5139">
                  <c:v>43315.166666666664</c:v>
                </c:pt>
                <c:pt idx="5140">
                  <c:v>43315.208333333336</c:v>
                </c:pt>
                <c:pt idx="5141">
                  <c:v>43315.25</c:v>
                </c:pt>
                <c:pt idx="5142">
                  <c:v>43315.291666666664</c:v>
                </c:pt>
                <c:pt idx="5143">
                  <c:v>43315.333333333336</c:v>
                </c:pt>
                <c:pt idx="5144">
                  <c:v>43315.375</c:v>
                </c:pt>
                <c:pt idx="5145">
                  <c:v>43315.416666666664</c:v>
                </c:pt>
                <c:pt idx="5146">
                  <c:v>43315.458333333336</c:v>
                </c:pt>
                <c:pt idx="5147">
                  <c:v>43315.5</c:v>
                </c:pt>
                <c:pt idx="5148">
                  <c:v>43315.541666666664</c:v>
                </c:pt>
                <c:pt idx="5149">
                  <c:v>43315.583333333336</c:v>
                </c:pt>
                <c:pt idx="5150">
                  <c:v>43315.625</c:v>
                </c:pt>
                <c:pt idx="5151">
                  <c:v>43315.666666666664</c:v>
                </c:pt>
                <c:pt idx="5152">
                  <c:v>43315.708333333336</c:v>
                </c:pt>
                <c:pt idx="5153">
                  <c:v>43315.75</c:v>
                </c:pt>
                <c:pt idx="5154">
                  <c:v>43315.791666666664</c:v>
                </c:pt>
                <c:pt idx="5155">
                  <c:v>43315.833333333336</c:v>
                </c:pt>
                <c:pt idx="5156">
                  <c:v>43315.875</c:v>
                </c:pt>
                <c:pt idx="5157">
                  <c:v>43315.916666666664</c:v>
                </c:pt>
                <c:pt idx="5158">
                  <c:v>43315.958333333336</c:v>
                </c:pt>
                <c:pt idx="5159">
                  <c:v>43316</c:v>
                </c:pt>
                <c:pt idx="5160">
                  <c:v>43316.041666666664</c:v>
                </c:pt>
                <c:pt idx="5161">
                  <c:v>43316.083333333336</c:v>
                </c:pt>
                <c:pt idx="5162">
                  <c:v>43316.125</c:v>
                </c:pt>
                <c:pt idx="5163">
                  <c:v>43316.166666666664</c:v>
                </c:pt>
                <c:pt idx="5164">
                  <c:v>43316.208333333336</c:v>
                </c:pt>
                <c:pt idx="5165">
                  <c:v>43316.25</c:v>
                </c:pt>
                <c:pt idx="5166">
                  <c:v>43316.291666666664</c:v>
                </c:pt>
                <c:pt idx="5167">
                  <c:v>43316.333333333336</c:v>
                </c:pt>
                <c:pt idx="5168">
                  <c:v>43316.375</c:v>
                </c:pt>
                <c:pt idx="5169">
                  <c:v>43316.416666666664</c:v>
                </c:pt>
                <c:pt idx="5170">
                  <c:v>43316.458333333336</c:v>
                </c:pt>
                <c:pt idx="5171">
                  <c:v>43316.5</c:v>
                </c:pt>
                <c:pt idx="5172">
                  <c:v>43316.541666666664</c:v>
                </c:pt>
                <c:pt idx="5173">
                  <c:v>43316.583333333336</c:v>
                </c:pt>
                <c:pt idx="5174">
                  <c:v>43316.625</c:v>
                </c:pt>
                <c:pt idx="5175">
                  <c:v>43316.666666666664</c:v>
                </c:pt>
                <c:pt idx="5176">
                  <c:v>43316.708333333336</c:v>
                </c:pt>
                <c:pt idx="5177">
                  <c:v>43316.75</c:v>
                </c:pt>
                <c:pt idx="5178">
                  <c:v>43316.791666666664</c:v>
                </c:pt>
                <c:pt idx="5179">
                  <c:v>43316.833333333336</c:v>
                </c:pt>
                <c:pt idx="5180">
                  <c:v>43316.875</c:v>
                </c:pt>
                <c:pt idx="5181">
                  <c:v>43316.916666666664</c:v>
                </c:pt>
                <c:pt idx="5182">
                  <c:v>43316.958333333336</c:v>
                </c:pt>
                <c:pt idx="5183">
                  <c:v>43317</c:v>
                </c:pt>
                <c:pt idx="5184">
                  <c:v>43317.041666666664</c:v>
                </c:pt>
                <c:pt idx="5185">
                  <c:v>43317.083333333336</c:v>
                </c:pt>
                <c:pt idx="5186">
                  <c:v>43317.125</c:v>
                </c:pt>
                <c:pt idx="5187">
                  <c:v>43317.166666666664</c:v>
                </c:pt>
                <c:pt idx="5188">
                  <c:v>43317.208333333336</c:v>
                </c:pt>
                <c:pt idx="5189">
                  <c:v>43317.25</c:v>
                </c:pt>
                <c:pt idx="5190">
                  <c:v>43317.291666666664</c:v>
                </c:pt>
                <c:pt idx="5191">
                  <c:v>43317.333333333336</c:v>
                </c:pt>
                <c:pt idx="5192">
                  <c:v>43317.375</c:v>
                </c:pt>
                <c:pt idx="5193">
                  <c:v>43317.416666666664</c:v>
                </c:pt>
                <c:pt idx="5194">
                  <c:v>43317.458333333336</c:v>
                </c:pt>
                <c:pt idx="5195">
                  <c:v>43317.5</c:v>
                </c:pt>
                <c:pt idx="5196">
                  <c:v>43317.541666666664</c:v>
                </c:pt>
                <c:pt idx="5197">
                  <c:v>43317.583333333336</c:v>
                </c:pt>
                <c:pt idx="5198">
                  <c:v>43317.625</c:v>
                </c:pt>
                <c:pt idx="5199">
                  <c:v>43317.666666666664</c:v>
                </c:pt>
                <c:pt idx="5200">
                  <c:v>43317.708333333336</c:v>
                </c:pt>
                <c:pt idx="5201">
                  <c:v>43317.75</c:v>
                </c:pt>
                <c:pt idx="5202">
                  <c:v>43317.791666666664</c:v>
                </c:pt>
                <c:pt idx="5203">
                  <c:v>43317.833333333336</c:v>
                </c:pt>
                <c:pt idx="5204">
                  <c:v>43317.875</c:v>
                </c:pt>
                <c:pt idx="5205">
                  <c:v>43317.916666666664</c:v>
                </c:pt>
                <c:pt idx="5206">
                  <c:v>43317.958333333336</c:v>
                </c:pt>
                <c:pt idx="5207">
                  <c:v>43318</c:v>
                </c:pt>
                <c:pt idx="5208">
                  <c:v>43318.041666666664</c:v>
                </c:pt>
                <c:pt idx="5209">
                  <c:v>43318.083333333336</c:v>
                </c:pt>
                <c:pt idx="5210">
                  <c:v>43318.125</c:v>
                </c:pt>
                <c:pt idx="5211">
                  <c:v>43318.166666666664</c:v>
                </c:pt>
                <c:pt idx="5212">
                  <c:v>43318.208333333336</c:v>
                </c:pt>
                <c:pt idx="5213">
                  <c:v>43318.25</c:v>
                </c:pt>
                <c:pt idx="5214">
                  <c:v>43318.291666666664</c:v>
                </c:pt>
                <c:pt idx="5215">
                  <c:v>43318.333333333336</c:v>
                </c:pt>
                <c:pt idx="5216">
                  <c:v>43318.375</c:v>
                </c:pt>
                <c:pt idx="5217">
                  <c:v>43318.416666666664</c:v>
                </c:pt>
                <c:pt idx="5218">
                  <c:v>43318.458333333336</c:v>
                </c:pt>
                <c:pt idx="5219">
                  <c:v>43318.5</c:v>
                </c:pt>
                <c:pt idx="5220">
                  <c:v>43318.541666666664</c:v>
                </c:pt>
                <c:pt idx="5221">
                  <c:v>43318.583333333336</c:v>
                </c:pt>
                <c:pt idx="5222">
                  <c:v>43318.625</c:v>
                </c:pt>
                <c:pt idx="5223">
                  <c:v>43318.666666666664</c:v>
                </c:pt>
                <c:pt idx="5224">
                  <c:v>43318.708333333336</c:v>
                </c:pt>
                <c:pt idx="5225">
                  <c:v>43318.75</c:v>
                </c:pt>
                <c:pt idx="5226">
                  <c:v>43318.791666666664</c:v>
                </c:pt>
                <c:pt idx="5227">
                  <c:v>43318.833333333336</c:v>
                </c:pt>
                <c:pt idx="5228">
                  <c:v>43318.875</c:v>
                </c:pt>
                <c:pt idx="5229">
                  <c:v>43318.916666666664</c:v>
                </c:pt>
                <c:pt idx="5230">
                  <c:v>43318.958333333336</c:v>
                </c:pt>
                <c:pt idx="5231">
                  <c:v>43319</c:v>
                </c:pt>
                <c:pt idx="5232">
                  <c:v>43319.041666666664</c:v>
                </c:pt>
                <c:pt idx="5233">
                  <c:v>43319.083333333336</c:v>
                </c:pt>
                <c:pt idx="5234">
                  <c:v>43319.125</c:v>
                </c:pt>
                <c:pt idx="5235">
                  <c:v>43319.166666666664</c:v>
                </c:pt>
                <c:pt idx="5236">
                  <c:v>43319.208333333336</c:v>
                </c:pt>
                <c:pt idx="5237">
                  <c:v>43319.25</c:v>
                </c:pt>
                <c:pt idx="5238">
                  <c:v>43319.291666666664</c:v>
                </c:pt>
                <c:pt idx="5239">
                  <c:v>43319.333333333336</c:v>
                </c:pt>
                <c:pt idx="5240">
                  <c:v>43319.375</c:v>
                </c:pt>
                <c:pt idx="5241">
                  <c:v>43319.416666666664</c:v>
                </c:pt>
                <c:pt idx="5242">
                  <c:v>43319.458333333336</c:v>
                </c:pt>
                <c:pt idx="5243">
                  <c:v>43319.5</c:v>
                </c:pt>
                <c:pt idx="5244">
                  <c:v>43319.541666666664</c:v>
                </c:pt>
                <c:pt idx="5245">
                  <c:v>43319.583333333336</c:v>
                </c:pt>
                <c:pt idx="5246">
                  <c:v>43319.625</c:v>
                </c:pt>
                <c:pt idx="5247">
                  <c:v>43319.666666666664</c:v>
                </c:pt>
                <c:pt idx="5248">
                  <c:v>43319.708333333336</c:v>
                </c:pt>
                <c:pt idx="5249">
                  <c:v>43319.75</c:v>
                </c:pt>
                <c:pt idx="5250">
                  <c:v>43319.791666666664</c:v>
                </c:pt>
                <c:pt idx="5251">
                  <c:v>43319.833333333336</c:v>
                </c:pt>
                <c:pt idx="5252">
                  <c:v>43319.875</c:v>
                </c:pt>
                <c:pt idx="5253">
                  <c:v>43319.916666666664</c:v>
                </c:pt>
                <c:pt idx="5254">
                  <c:v>43319.958333333336</c:v>
                </c:pt>
                <c:pt idx="5255">
                  <c:v>43320</c:v>
                </c:pt>
                <c:pt idx="5256">
                  <c:v>43320.041666666664</c:v>
                </c:pt>
                <c:pt idx="5257">
                  <c:v>43320.083333333336</c:v>
                </c:pt>
                <c:pt idx="5258">
                  <c:v>43320.125</c:v>
                </c:pt>
                <c:pt idx="5259">
                  <c:v>43320.166666666664</c:v>
                </c:pt>
                <c:pt idx="5260">
                  <c:v>43320.208333333336</c:v>
                </c:pt>
                <c:pt idx="5261">
                  <c:v>43320.25</c:v>
                </c:pt>
                <c:pt idx="5262">
                  <c:v>43320.291666666664</c:v>
                </c:pt>
                <c:pt idx="5263">
                  <c:v>43320.333333333336</c:v>
                </c:pt>
                <c:pt idx="5264">
                  <c:v>43320.375</c:v>
                </c:pt>
                <c:pt idx="5265">
                  <c:v>43320.416666666664</c:v>
                </c:pt>
                <c:pt idx="5266">
                  <c:v>43320.458333333336</c:v>
                </c:pt>
                <c:pt idx="5267">
                  <c:v>43320.5</c:v>
                </c:pt>
                <c:pt idx="5268">
                  <c:v>43320.541666666664</c:v>
                </c:pt>
                <c:pt idx="5269">
                  <c:v>43320.583333333336</c:v>
                </c:pt>
                <c:pt idx="5270">
                  <c:v>43320.625</c:v>
                </c:pt>
                <c:pt idx="5271">
                  <c:v>43320.666666666664</c:v>
                </c:pt>
                <c:pt idx="5272">
                  <c:v>43320.708333333336</c:v>
                </c:pt>
                <c:pt idx="5273">
                  <c:v>43320.75</c:v>
                </c:pt>
                <c:pt idx="5274">
                  <c:v>43320.791666666664</c:v>
                </c:pt>
                <c:pt idx="5275">
                  <c:v>43320.833333333336</c:v>
                </c:pt>
                <c:pt idx="5276">
                  <c:v>43320.875</c:v>
                </c:pt>
                <c:pt idx="5277">
                  <c:v>43320.916666666664</c:v>
                </c:pt>
                <c:pt idx="5278">
                  <c:v>43320.958333333336</c:v>
                </c:pt>
                <c:pt idx="5279">
                  <c:v>43321</c:v>
                </c:pt>
                <c:pt idx="5280">
                  <c:v>43321.041666666664</c:v>
                </c:pt>
                <c:pt idx="5281">
                  <c:v>43321.083333333336</c:v>
                </c:pt>
                <c:pt idx="5282">
                  <c:v>43321.125</c:v>
                </c:pt>
                <c:pt idx="5283">
                  <c:v>43321.166666666664</c:v>
                </c:pt>
                <c:pt idx="5284">
                  <c:v>43321.208333333336</c:v>
                </c:pt>
                <c:pt idx="5285">
                  <c:v>43321.25</c:v>
                </c:pt>
                <c:pt idx="5286">
                  <c:v>43321.291666666664</c:v>
                </c:pt>
                <c:pt idx="5287">
                  <c:v>43321.333333333336</c:v>
                </c:pt>
                <c:pt idx="5288">
                  <c:v>43321.375</c:v>
                </c:pt>
                <c:pt idx="5289">
                  <c:v>43321.416666666664</c:v>
                </c:pt>
                <c:pt idx="5290">
                  <c:v>43321.458333333336</c:v>
                </c:pt>
                <c:pt idx="5291">
                  <c:v>43321.5</c:v>
                </c:pt>
                <c:pt idx="5292">
                  <c:v>43321.541666666664</c:v>
                </c:pt>
                <c:pt idx="5293">
                  <c:v>43321.583333333336</c:v>
                </c:pt>
                <c:pt idx="5294">
                  <c:v>43321.625</c:v>
                </c:pt>
                <c:pt idx="5295">
                  <c:v>43321.666666666664</c:v>
                </c:pt>
                <c:pt idx="5296">
                  <c:v>43321.708333333336</c:v>
                </c:pt>
                <c:pt idx="5297">
                  <c:v>43321.75</c:v>
                </c:pt>
                <c:pt idx="5298">
                  <c:v>43321.791666666664</c:v>
                </c:pt>
                <c:pt idx="5299">
                  <c:v>43321.833333333336</c:v>
                </c:pt>
                <c:pt idx="5300">
                  <c:v>43321.875</c:v>
                </c:pt>
                <c:pt idx="5301">
                  <c:v>43321.916666666664</c:v>
                </c:pt>
                <c:pt idx="5302">
                  <c:v>43321.958333333336</c:v>
                </c:pt>
                <c:pt idx="5303">
                  <c:v>43322</c:v>
                </c:pt>
                <c:pt idx="5304">
                  <c:v>43322.041666666664</c:v>
                </c:pt>
                <c:pt idx="5305">
                  <c:v>43322.083333333336</c:v>
                </c:pt>
                <c:pt idx="5306">
                  <c:v>43322.125</c:v>
                </c:pt>
                <c:pt idx="5307">
                  <c:v>43322.166666666664</c:v>
                </c:pt>
                <c:pt idx="5308">
                  <c:v>43322.208333333336</c:v>
                </c:pt>
                <c:pt idx="5309">
                  <c:v>43322.25</c:v>
                </c:pt>
                <c:pt idx="5310">
                  <c:v>43322.291666666664</c:v>
                </c:pt>
                <c:pt idx="5311">
                  <c:v>43322.333333333336</c:v>
                </c:pt>
                <c:pt idx="5312">
                  <c:v>43322.375</c:v>
                </c:pt>
                <c:pt idx="5313">
                  <c:v>43322.416666666664</c:v>
                </c:pt>
                <c:pt idx="5314">
                  <c:v>43322.458333333336</c:v>
                </c:pt>
                <c:pt idx="5315">
                  <c:v>43322.5</c:v>
                </c:pt>
                <c:pt idx="5316">
                  <c:v>43322.541666666664</c:v>
                </c:pt>
                <c:pt idx="5317">
                  <c:v>43322.583333333336</c:v>
                </c:pt>
                <c:pt idx="5318">
                  <c:v>43322.625</c:v>
                </c:pt>
                <c:pt idx="5319">
                  <c:v>43322.666666666664</c:v>
                </c:pt>
                <c:pt idx="5320">
                  <c:v>43322.708333333336</c:v>
                </c:pt>
                <c:pt idx="5321">
                  <c:v>43322.75</c:v>
                </c:pt>
                <c:pt idx="5322">
                  <c:v>43322.791666666664</c:v>
                </c:pt>
                <c:pt idx="5323">
                  <c:v>43322.833333333336</c:v>
                </c:pt>
                <c:pt idx="5324">
                  <c:v>43322.875</c:v>
                </c:pt>
                <c:pt idx="5325">
                  <c:v>43322.916666666664</c:v>
                </c:pt>
                <c:pt idx="5326">
                  <c:v>43322.958333333336</c:v>
                </c:pt>
                <c:pt idx="5327">
                  <c:v>43323</c:v>
                </c:pt>
                <c:pt idx="5328">
                  <c:v>43323.041666666664</c:v>
                </c:pt>
                <c:pt idx="5329">
                  <c:v>43323.083333333336</c:v>
                </c:pt>
                <c:pt idx="5330">
                  <c:v>43323.125</c:v>
                </c:pt>
                <c:pt idx="5331">
                  <c:v>43323.166666666664</c:v>
                </c:pt>
                <c:pt idx="5332">
                  <c:v>43323.208333333336</c:v>
                </c:pt>
                <c:pt idx="5333">
                  <c:v>43323.25</c:v>
                </c:pt>
                <c:pt idx="5334">
                  <c:v>43323.291666666664</c:v>
                </c:pt>
                <c:pt idx="5335">
                  <c:v>43323.333333333336</c:v>
                </c:pt>
                <c:pt idx="5336">
                  <c:v>43323.375</c:v>
                </c:pt>
                <c:pt idx="5337">
                  <c:v>43323.416666666664</c:v>
                </c:pt>
                <c:pt idx="5338">
                  <c:v>43323.458333333336</c:v>
                </c:pt>
                <c:pt idx="5339">
                  <c:v>43323.5</c:v>
                </c:pt>
                <c:pt idx="5340">
                  <c:v>43323.541666666664</c:v>
                </c:pt>
                <c:pt idx="5341">
                  <c:v>43323.583333333336</c:v>
                </c:pt>
                <c:pt idx="5342">
                  <c:v>43323.625</c:v>
                </c:pt>
                <c:pt idx="5343">
                  <c:v>43323.666666666664</c:v>
                </c:pt>
                <c:pt idx="5344">
                  <c:v>43323.708333333336</c:v>
                </c:pt>
                <c:pt idx="5345">
                  <c:v>43323.75</c:v>
                </c:pt>
                <c:pt idx="5346">
                  <c:v>43323.791666666664</c:v>
                </c:pt>
                <c:pt idx="5347">
                  <c:v>43323.833333333336</c:v>
                </c:pt>
                <c:pt idx="5348">
                  <c:v>43323.875</c:v>
                </c:pt>
                <c:pt idx="5349">
                  <c:v>43323.916666666664</c:v>
                </c:pt>
                <c:pt idx="5350">
                  <c:v>43323.958333333336</c:v>
                </c:pt>
                <c:pt idx="5351">
                  <c:v>43324</c:v>
                </c:pt>
                <c:pt idx="5352">
                  <c:v>43324.041666666664</c:v>
                </c:pt>
                <c:pt idx="5353">
                  <c:v>43324.083333333336</c:v>
                </c:pt>
                <c:pt idx="5354">
                  <c:v>43324.125</c:v>
                </c:pt>
                <c:pt idx="5355">
                  <c:v>43324.166666666664</c:v>
                </c:pt>
                <c:pt idx="5356">
                  <c:v>43324.208333333336</c:v>
                </c:pt>
                <c:pt idx="5357">
                  <c:v>43324.25</c:v>
                </c:pt>
                <c:pt idx="5358">
                  <c:v>43324.291666666664</c:v>
                </c:pt>
                <c:pt idx="5359">
                  <c:v>43324.333333333336</c:v>
                </c:pt>
                <c:pt idx="5360">
                  <c:v>43324.375</c:v>
                </c:pt>
                <c:pt idx="5361">
                  <c:v>43324.416666666664</c:v>
                </c:pt>
                <c:pt idx="5362">
                  <c:v>43324.458333333336</c:v>
                </c:pt>
                <c:pt idx="5363">
                  <c:v>43324.5</c:v>
                </c:pt>
                <c:pt idx="5364">
                  <c:v>43324.541666666664</c:v>
                </c:pt>
                <c:pt idx="5365">
                  <c:v>43324.583333333336</c:v>
                </c:pt>
                <c:pt idx="5366">
                  <c:v>43324.625</c:v>
                </c:pt>
                <c:pt idx="5367">
                  <c:v>43324.666666666664</c:v>
                </c:pt>
                <c:pt idx="5368">
                  <c:v>43324.708333333336</c:v>
                </c:pt>
                <c:pt idx="5369">
                  <c:v>43324.75</c:v>
                </c:pt>
                <c:pt idx="5370">
                  <c:v>43324.791666666664</c:v>
                </c:pt>
                <c:pt idx="5371">
                  <c:v>43324.833333333336</c:v>
                </c:pt>
                <c:pt idx="5372">
                  <c:v>43324.875</c:v>
                </c:pt>
                <c:pt idx="5373">
                  <c:v>43324.916666666664</c:v>
                </c:pt>
                <c:pt idx="5374">
                  <c:v>43324.958333333336</c:v>
                </c:pt>
                <c:pt idx="5375">
                  <c:v>43325</c:v>
                </c:pt>
                <c:pt idx="5376">
                  <c:v>43325.041666666664</c:v>
                </c:pt>
                <c:pt idx="5377">
                  <c:v>43325.083333333336</c:v>
                </c:pt>
                <c:pt idx="5378">
                  <c:v>43325.125</c:v>
                </c:pt>
                <c:pt idx="5379">
                  <c:v>43325.166666666664</c:v>
                </c:pt>
                <c:pt idx="5380">
                  <c:v>43325.208333333336</c:v>
                </c:pt>
                <c:pt idx="5381">
                  <c:v>43325.25</c:v>
                </c:pt>
                <c:pt idx="5382">
                  <c:v>43325.291666666664</c:v>
                </c:pt>
                <c:pt idx="5383">
                  <c:v>43325.333333333336</c:v>
                </c:pt>
                <c:pt idx="5384">
                  <c:v>43325.375</c:v>
                </c:pt>
                <c:pt idx="5385">
                  <c:v>43325.416666666664</c:v>
                </c:pt>
                <c:pt idx="5386">
                  <c:v>43325.458333333336</c:v>
                </c:pt>
                <c:pt idx="5387">
                  <c:v>43325.5</c:v>
                </c:pt>
                <c:pt idx="5388">
                  <c:v>43325.541666666664</c:v>
                </c:pt>
                <c:pt idx="5389">
                  <c:v>43325.583333333336</c:v>
                </c:pt>
                <c:pt idx="5390">
                  <c:v>43325.625</c:v>
                </c:pt>
                <c:pt idx="5391">
                  <c:v>43325.666666666664</c:v>
                </c:pt>
                <c:pt idx="5392">
                  <c:v>43325.708333333336</c:v>
                </c:pt>
                <c:pt idx="5393">
                  <c:v>43325.75</c:v>
                </c:pt>
                <c:pt idx="5394">
                  <c:v>43325.791666666664</c:v>
                </c:pt>
                <c:pt idx="5395">
                  <c:v>43325.833333333336</c:v>
                </c:pt>
                <c:pt idx="5396">
                  <c:v>43325.875</c:v>
                </c:pt>
                <c:pt idx="5397">
                  <c:v>43325.916666666664</c:v>
                </c:pt>
                <c:pt idx="5398">
                  <c:v>43325.958333333336</c:v>
                </c:pt>
                <c:pt idx="5399">
                  <c:v>43326</c:v>
                </c:pt>
                <c:pt idx="5400">
                  <c:v>43326.041666666664</c:v>
                </c:pt>
                <c:pt idx="5401">
                  <c:v>43326.083333333336</c:v>
                </c:pt>
                <c:pt idx="5402">
                  <c:v>43326.125</c:v>
                </c:pt>
                <c:pt idx="5403">
                  <c:v>43326.166666666664</c:v>
                </c:pt>
                <c:pt idx="5404">
                  <c:v>43326.208333333336</c:v>
                </c:pt>
                <c:pt idx="5405">
                  <c:v>43326.25</c:v>
                </c:pt>
                <c:pt idx="5406">
                  <c:v>43326.291666666664</c:v>
                </c:pt>
                <c:pt idx="5407">
                  <c:v>43326.333333333336</c:v>
                </c:pt>
                <c:pt idx="5408">
                  <c:v>43326.375</c:v>
                </c:pt>
                <c:pt idx="5409">
                  <c:v>43326.416666666664</c:v>
                </c:pt>
                <c:pt idx="5410">
                  <c:v>43326.458333333336</c:v>
                </c:pt>
                <c:pt idx="5411">
                  <c:v>43326.5</c:v>
                </c:pt>
                <c:pt idx="5412">
                  <c:v>43326.541666666664</c:v>
                </c:pt>
                <c:pt idx="5413">
                  <c:v>43326.583333333336</c:v>
                </c:pt>
                <c:pt idx="5414">
                  <c:v>43326.625</c:v>
                </c:pt>
                <c:pt idx="5415">
                  <c:v>43326.666666666664</c:v>
                </c:pt>
                <c:pt idx="5416">
                  <c:v>43326.708333333336</c:v>
                </c:pt>
                <c:pt idx="5417">
                  <c:v>43326.75</c:v>
                </c:pt>
                <c:pt idx="5418">
                  <c:v>43326.791666666664</c:v>
                </c:pt>
                <c:pt idx="5419">
                  <c:v>43326.833333333336</c:v>
                </c:pt>
                <c:pt idx="5420">
                  <c:v>43326.875</c:v>
                </c:pt>
                <c:pt idx="5421">
                  <c:v>43326.916666666664</c:v>
                </c:pt>
                <c:pt idx="5422">
                  <c:v>43326.958333333336</c:v>
                </c:pt>
                <c:pt idx="5423">
                  <c:v>43327</c:v>
                </c:pt>
                <c:pt idx="5424">
                  <c:v>43327.041666666664</c:v>
                </c:pt>
                <c:pt idx="5425">
                  <c:v>43327.083333333336</c:v>
                </c:pt>
                <c:pt idx="5426">
                  <c:v>43327.125</c:v>
                </c:pt>
                <c:pt idx="5427">
                  <c:v>43327.166666666664</c:v>
                </c:pt>
                <c:pt idx="5428">
                  <c:v>43327.208333333336</c:v>
                </c:pt>
                <c:pt idx="5429">
                  <c:v>43327.25</c:v>
                </c:pt>
                <c:pt idx="5430">
                  <c:v>43327.291666666664</c:v>
                </c:pt>
                <c:pt idx="5431">
                  <c:v>43327.333333333336</c:v>
                </c:pt>
                <c:pt idx="5432">
                  <c:v>43327.375</c:v>
                </c:pt>
                <c:pt idx="5433">
                  <c:v>43327.416666666664</c:v>
                </c:pt>
                <c:pt idx="5434">
                  <c:v>43327.458333333336</c:v>
                </c:pt>
                <c:pt idx="5435">
                  <c:v>43327.5</c:v>
                </c:pt>
                <c:pt idx="5436">
                  <c:v>43327.541666666664</c:v>
                </c:pt>
                <c:pt idx="5437">
                  <c:v>43327.583333333336</c:v>
                </c:pt>
                <c:pt idx="5438">
                  <c:v>43327.625</c:v>
                </c:pt>
                <c:pt idx="5439">
                  <c:v>43327.666666666664</c:v>
                </c:pt>
                <c:pt idx="5440">
                  <c:v>43327.708333333336</c:v>
                </c:pt>
                <c:pt idx="5441">
                  <c:v>43327.75</c:v>
                </c:pt>
                <c:pt idx="5442">
                  <c:v>43327.791666666664</c:v>
                </c:pt>
                <c:pt idx="5443">
                  <c:v>43327.833333333336</c:v>
                </c:pt>
                <c:pt idx="5444">
                  <c:v>43327.875</c:v>
                </c:pt>
                <c:pt idx="5445">
                  <c:v>43327.916666666664</c:v>
                </c:pt>
                <c:pt idx="5446">
                  <c:v>43327.958333333336</c:v>
                </c:pt>
                <c:pt idx="5447">
                  <c:v>43328</c:v>
                </c:pt>
                <c:pt idx="5448">
                  <c:v>43328.041666666664</c:v>
                </c:pt>
                <c:pt idx="5449">
                  <c:v>43328.083333333336</c:v>
                </c:pt>
                <c:pt idx="5450">
                  <c:v>43328.125</c:v>
                </c:pt>
                <c:pt idx="5451">
                  <c:v>43328.166666666664</c:v>
                </c:pt>
                <c:pt idx="5452">
                  <c:v>43328.208333333336</c:v>
                </c:pt>
                <c:pt idx="5453">
                  <c:v>43328.25</c:v>
                </c:pt>
                <c:pt idx="5454">
                  <c:v>43328.291666666664</c:v>
                </c:pt>
                <c:pt idx="5455">
                  <c:v>43328.333333333336</c:v>
                </c:pt>
                <c:pt idx="5456">
                  <c:v>43328.375</c:v>
                </c:pt>
                <c:pt idx="5457">
                  <c:v>43328.416666666664</c:v>
                </c:pt>
                <c:pt idx="5458">
                  <c:v>43328.458333333336</c:v>
                </c:pt>
                <c:pt idx="5459">
                  <c:v>43328.5</c:v>
                </c:pt>
                <c:pt idx="5460">
                  <c:v>43328.541666666664</c:v>
                </c:pt>
                <c:pt idx="5461">
                  <c:v>43328.583333333336</c:v>
                </c:pt>
                <c:pt idx="5462">
                  <c:v>43328.625</c:v>
                </c:pt>
                <c:pt idx="5463">
                  <c:v>43328.666666666664</c:v>
                </c:pt>
                <c:pt idx="5464">
                  <c:v>43328.708333333336</c:v>
                </c:pt>
                <c:pt idx="5465">
                  <c:v>43328.75</c:v>
                </c:pt>
                <c:pt idx="5466">
                  <c:v>43328.791666666664</c:v>
                </c:pt>
                <c:pt idx="5467">
                  <c:v>43328.833333333336</c:v>
                </c:pt>
                <c:pt idx="5468">
                  <c:v>43328.875</c:v>
                </c:pt>
                <c:pt idx="5469">
                  <c:v>43328.916666666664</c:v>
                </c:pt>
                <c:pt idx="5470">
                  <c:v>43328.958333333336</c:v>
                </c:pt>
                <c:pt idx="5471">
                  <c:v>43329</c:v>
                </c:pt>
                <c:pt idx="5472">
                  <c:v>43329.041666666664</c:v>
                </c:pt>
                <c:pt idx="5473">
                  <c:v>43329.083333333336</c:v>
                </c:pt>
                <c:pt idx="5474">
                  <c:v>43329.125</c:v>
                </c:pt>
                <c:pt idx="5475">
                  <c:v>43329.166666666664</c:v>
                </c:pt>
                <c:pt idx="5476">
                  <c:v>43329.208333333336</c:v>
                </c:pt>
                <c:pt idx="5477">
                  <c:v>43329.25</c:v>
                </c:pt>
                <c:pt idx="5478">
                  <c:v>43329.291666666664</c:v>
                </c:pt>
                <c:pt idx="5479">
                  <c:v>43329.333333333336</c:v>
                </c:pt>
                <c:pt idx="5480">
                  <c:v>43329.375</c:v>
                </c:pt>
                <c:pt idx="5481">
                  <c:v>43329.416666666664</c:v>
                </c:pt>
                <c:pt idx="5482">
                  <c:v>43329.458333333336</c:v>
                </c:pt>
                <c:pt idx="5483">
                  <c:v>43329.5</c:v>
                </c:pt>
                <c:pt idx="5484">
                  <c:v>43329.541666666664</c:v>
                </c:pt>
                <c:pt idx="5485">
                  <c:v>43329.583333333336</c:v>
                </c:pt>
                <c:pt idx="5486">
                  <c:v>43329.625</c:v>
                </c:pt>
                <c:pt idx="5487">
                  <c:v>43329.666666666664</c:v>
                </c:pt>
                <c:pt idx="5488">
                  <c:v>43329.708333333336</c:v>
                </c:pt>
                <c:pt idx="5489">
                  <c:v>43329.75</c:v>
                </c:pt>
                <c:pt idx="5490">
                  <c:v>43329.791666666664</c:v>
                </c:pt>
                <c:pt idx="5491">
                  <c:v>43329.833333333336</c:v>
                </c:pt>
                <c:pt idx="5492">
                  <c:v>43329.875</c:v>
                </c:pt>
                <c:pt idx="5493">
                  <c:v>43329.916666666664</c:v>
                </c:pt>
                <c:pt idx="5494">
                  <c:v>43329.958333333336</c:v>
                </c:pt>
                <c:pt idx="5495">
                  <c:v>43330</c:v>
                </c:pt>
                <c:pt idx="5496">
                  <c:v>43330.041666666664</c:v>
                </c:pt>
                <c:pt idx="5497">
                  <c:v>43330.083333333336</c:v>
                </c:pt>
                <c:pt idx="5498">
                  <c:v>43330.125</c:v>
                </c:pt>
                <c:pt idx="5499">
                  <c:v>43330.166666666664</c:v>
                </c:pt>
                <c:pt idx="5500">
                  <c:v>43330.208333333336</c:v>
                </c:pt>
                <c:pt idx="5501">
                  <c:v>43330.25</c:v>
                </c:pt>
                <c:pt idx="5502">
                  <c:v>43330.291666666664</c:v>
                </c:pt>
                <c:pt idx="5503">
                  <c:v>43330.333333333336</c:v>
                </c:pt>
                <c:pt idx="5504">
                  <c:v>43330.375</c:v>
                </c:pt>
                <c:pt idx="5505">
                  <c:v>43330.416666666664</c:v>
                </c:pt>
                <c:pt idx="5506">
                  <c:v>43330.458333333336</c:v>
                </c:pt>
                <c:pt idx="5507">
                  <c:v>43330.5</c:v>
                </c:pt>
                <c:pt idx="5508">
                  <c:v>43330.541666666664</c:v>
                </c:pt>
                <c:pt idx="5509">
                  <c:v>43330.583333333336</c:v>
                </c:pt>
                <c:pt idx="5510">
                  <c:v>43330.625</c:v>
                </c:pt>
                <c:pt idx="5511">
                  <c:v>43330.666666666664</c:v>
                </c:pt>
                <c:pt idx="5512">
                  <c:v>43330.708333333336</c:v>
                </c:pt>
                <c:pt idx="5513">
                  <c:v>43330.75</c:v>
                </c:pt>
                <c:pt idx="5514">
                  <c:v>43330.791666666664</c:v>
                </c:pt>
                <c:pt idx="5515">
                  <c:v>43330.833333333336</c:v>
                </c:pt>
                <c:pt idx="5516">
                  <c:v>43330.875</c:v>
                </c:pt>
                <c:pt idx="5517">
                  <c:v>43330.916666666664</c:v>
                </c:pt>
                <c:pt idx="5518">
                  <c:v>43330.958333333336</c:v>
                </c:pt>
                <c:pt idx="5519">
                  <c:v>43331</c:v>
                </c:pt>
                <c:pt idx="5520">
                  <c:v>43331.041666666664</c:v>
                </c:pt>
                <c:pt idx="5521">
                  <c:v>43331.083333333336</c:v>
                </c:pt>
                <c:pt idx="5522">
                  <c:v>43331.125</c:v>
                </c:pt>
                <c:pt idx="5523">
                  <c:v>43331.166666666664</c:v>
                </c:pt>
                <c:pt idx="5524">
                  <c:v>43331.208333333336</c:v>
                </c:pt>
                <c:pt idx="5525">
                  <c:v>43331.25</c:v>
                </c:pt>
                <c:pt idx="5526">
                  <c:v>43331.291666666664</c:v>
                </c:pt>
                <c:pt idx="5527">
                  <c:v>43331.333333333336</c:v>
                </c:pt>
                <c:pt idx="5528">
                  <c:v>43331.375</c:v>
                </c:pt>
                <c:pt idx="5529">
                  <c:v>43331.416666666664</c:v>
                </c:pt>
                <c:pt idx="5530">
                  <c:v>43331.458333333336</c:v>
                </c:pt>
                <c:pt idx="5531">
                  <c:v>43331.5</c:v>
                </c:pt>
                <c:pt idx="5532">
                  <c:v>43331.541666666664</c:v>
                </c:pt>
                <c:pt idx="5533">
                  <c:v>43331.583333333336</c:v>
                </c:pt>
                <c:pt idx="5534">
                  <c:v>43331.625</c:v>
                </c:pt>
                <c:pt idx="5535">
                  <c:v>43331.666666666664</c:v>
                </c:pt>
                <c:pt idx="5536">
                  <c:v>43331.708333333336</c:v>
                </c:pt>
                <c:pt idx="5537">
                  <c:v>43331.75</c:v>
                </c:pt>
                <c:pt idx="5538">
                  <c:v>43331.791666666664</c:v>
                </c:pt>
                <c:pt idx="5539">
                  <c:v>43331.833333333336</c:v>
                </c:pt>
                <c:pt idx="5540">
                  <c:v>43331.875</c:v>
                </c:pt>
                <c:pt idx="5541">
                  <c:v>43331.916666666664</c:v>
                </c:pt>
                <c:pt idx="5542">
                  <c:v>43331.958333333336</c:v>
                </c:pt>
                <c:pt idx="5543">
                  <c:v>43332</c:v>
                </c:pt>
                <c:pt idx="5544">
                  <c:v>43332.041666666664</c:v>
                </c:pt>
                <c:pt idx="5545">
                  <c:v>43332.083333333336</c:v>
                </c:pt>
                <c:pt idx="5546">
                  <c:v>43332.125</c:v>
                </c:pt>
                <c:pt idx="5547">
                  <c:v>43332.166666666664</c:v>
                </c:pt>
                <c:pt idx="5548">
                  <c:v>43332.208333333336</c:v>
                </c:pt>
                <c:pt idx="5549">
                  <c:v>43332.25</c:v>
                </c:pt>
                <c:pt idx="5550">
                  <c:v>43332.291666666664</c:v>
                </c:pt>
                <c:pt idx="5551">
                  <c:v>43332.333333333336</c:v>
                </c:pt>
                <c:pt idx="5552">
                  <c:v>43332.375</c:v>
                </c:pt>
                <c:pt idx="5553">
                  <c:v>43332.416666666664</c:v>
                </c:pt>
                <c:pt idx="5554">
                  <c:v>43332.458333333336</c:v>
                </c:pt>
                <c:pt idx="5555">
                  <c:v>43332.5</c:v>
                </c:pt>
                <c:pt idx="5556">
                  <c:v>43332.541666666664</c:v>
                </c:pt>
                <c:pt idx="5557">
                  <c:v>43332.583333333336</c:v>
                </c:pt>
                <c:pt idx="5558">
                  <c:v>43332.625</c:v>
                </c:pt>
                <c:pt idx="5559">
                  <c:v>43332.666666666664</c:v>
                </c:pt>
                <c:pt idx="5560">
                  <c:v>43332.708333333336</c:v>
                </c:pt>
                <c:pt idx="5561">
                  <c:v>43332.75</c:v>
                </c:pt>
                <c:pt idx="5562">
                  <c:v>43332.791666666664</c:v>
                </c:pt>
                <c:pt idx="5563">
                  <c:v>43332.833333333336</c:v>
                </c:pt>
                <c:pt idx="5564">
                  <c:v>43332.875</c:v>
                </c:pt>
                <c:pt idx="5565">
                  <c:v>43332.916666666664</c:v>
                </c:pt>
                <c:pt idx="5566">
                  <c:v>43332.958333333336</c:v>
                </c:pt>
                <c:pt idx="5567">
                  <c:v>43333</c:v>
                </c:pt>
                <c:pt idx="5568">
                  <c:v>43333.041666666664</c:v>
                </c:pt>
                <c:pt idx="5569">
                  <c:v>43333.083333333336</c:v>
                </c:pt>
                <c:pt idx="5570">
                  <c:v>43333.125</c:v>
                </c:pt>
                <c:pt idx="5571">
                  <c:v>43333.166666666664</c:v>
                </c:pt>
                <c:pt idx="5572">
                  <c:v>43333.208333333336</c:v>
                </c:pt>
                <c:pt idx="5573">
                  <c:v>43333.25</c:v>
                </c:pt>
                <c:pt idx="5574">
                  <c:v>43333.291666666664</c:v>
                </c:pt>
                <c:pt idx="5575">
                  <c:v>43333.333333333336</c:v>
                </c:pt>
                <c:pt idx="5576">
                  <c:v>43333.375</c:v>
                </c:pt>
                <c:pt idx="5577">
                  <c:v>43333.416666666664</c:v>
                </c:pt>
                <c:pt idx="5578">
                  <c:v>43333.458333333336</c:v>
                </c:pt>
                <c:pt idx="5579">
                  <c:v>43333.5</c:v>
                </c:pt>
                <c:pt idx="5580">
                  <c:v>43333.541666666664</c:v>
                </c:pt>
                <c:pt idx="5581">
                  <c:v>43333.583333333336</c:v>
                </c:pt>
                <c:pt idx="5582">
                  <c:v>43333.625</c:v>
                </c:pt>
                <c:pt idx="5583">
                  <c:v>43333.666666666664</c:v>
                </c:pt>
                <c:pt idx="5584">
                  <c:v>43333.708333333336</c:v>
                </c:pt>
                <c:pt idx="5585">
                  <c:v>43333.75</c:v>
                </c:pt>
                <c:pt idx="5586">
                  <c:v>43333.791666666664</c:v>
                </c:pt>
                <c:pt idx="5587">
                  <c:v>43333.833333333336</c:v>
                </c:pt>
                <c:pt idx="5588">
                  <c:v>43333.875</c:v>
                </c:pt>
                <c:pt idx="5589">
                  <c:v>43333.916666666664</c:v>
                </c:pt>
                <c:pt idx="5590">
                  <c:v>43333.958333333336</c:v>
                </c:pt>
                <c:pt idx="5591">
                  <c:v>43334</c:v>
                </c:pt>
                <c:pt idx="5592">
                  <c:v>43334.041666666664</c:v>
                </c:pt>
                <c:pt idx="5593">
                  <c:v>43334.083333333336</c:v>
                </c:pt>
                <c:pt idx="5594">
                  <c:v>43334.125</c:v>
                </c:pt>
                <c:pt idx="5595">
                  <c:v>43334.166666666664</c:v>
                </c:pt>
                <c:pt idx="5596">
                  <c:v>43334.208333333336</c:v>
                </c:pt>
                <c:pt idx="5597">
                  <c:v>43334.25</c:v>
                </c:pt>
                <c:pt idx="5598">
                  <c:v>43334.291666666664</c:v>
                </c:pt>
                <c:pt idx="5599">
                  <c:v>43334.333333333336</c:v>
                </c:pt>
                <c:pt idx="5600">
                  <c:v>43334.375</c:v>
                </c:pt>
                <c:pt idx="5601">
                  <c:v>43334.416666666664</c:v>
                </c:pt>
                <c:pt idx="5602">
                  <c:v>43334.458333333336</c:v>
                </c:pt>
                <c:pt idx="5603">
                  <c:v>43334.5</c:v>
                </c:pt>
                <c:pt idx="5604">
                  <c:v>43334.541666666664</c:v>
                </c:pt>
                <c:pt idx="5605">
                  <c:v>43334.583333333336</c:v>
                </c:pt>
                <c:pt idx="5606">
                  <c:v>43334.625</c:v>
                </c:pt>
                <c:pt idx="5607">
                  <c:v>43334.666666666664</c:v>
                </c:pt>
                <c:pt idx="5608">
                  <c:v>43334.708333333336</c:v>
                </c:pt>
                <c:pt idx="5609">
                  <c:v>43334.75</c:v>
                </c:pt>
                <c:pt idx="5610">
                  <c:v>43334.791666666664</c:v>
                </c:pt>
                <c:pt idx="5611">
                  <c:v>43334.833333333336</c:v>
                </c:pt>
                <c:pt idx="5612">
                  <c:v>43334.875</c:v>
                </c:pt>
                <c:pt idx="5613">
                  <c:v>43334.916666666664</c:v>
                </c:pt>
                <c:pt idx="5614">
                  <c:v>43334.958333333336</c:v>
                </c:pt>
                <c:pt idx="5615">
                  <c:v>43335</c:v>
                </c:pt>
                <c:pt idx="5616">
                  <c:v>43335.041666666664</c:v>
                </c:pt>
                <c:pt idx="5617">
                  <c:v>43335.083333333336</c:v>
                </c:pt>
                <c:pt idx="5618">
                  <c:v>43335.125</c:v>
                </c:pt>
                <c:pt idx="5619">
                  <c:v>43335.166666666664</c:v>
                </c:pt>
                <c:pt idx="5620">
                  <c:v>43335.208333333336</c:v>
                </c:pt>
                <c:pt idx="5621">
                  <c:v>43335.25</c:v>
                </c:pt>
                <c:pt idx="5622">
                  <c:v>43335.291666666664</c:v>
                </c:pt>
                <c:pt idx="5623">
                  <c:v>43335.333333333336</c:v>
                </c:pt>
                <c:pt idx="5624">
                  <c:v>43335.375</c:v>
                </c:pt>
                <c:pt idx="5625">
                  <c:v>43335.416666666664</c:v>
                </c:pt>
                <c:pt idx="5626">
                  <c:v>43335.458333333336</c:v>
                </c:pt>
                <c:pt idx="5627">
                  <c:v>43335.5</c:v>
                </c:pt>
                <c:pt idx="5628">
                  <c:v>43335.541666666664</c:v>
                </c:pt>
                <c:pt idx="5629">
                  <c:v>43335.583333333336</c:v>
                </c:pt>
                <c:pt idx="5630">
                  <c:v>43335.625</c:v>
                </c:pt>
                <c:pt idx="5631">
                  <c:v>43335.666666666664</c:v>
                </c:pt>
                <c:pt idx="5632">
                  <c:v>43335.708333333336</c:v>
                </c:pt>
                <c:pt idx="5633">
                  <c:v>43335.75</c:v>
                </c:pt>
                <c:pt idx="5634">
                  <c:v>43335.791666666664</c:v>
                </c:pt>
                <c:pt idx="5635">
                  <c:v>43335.833333333336</c:v>
                </c:pt>
                <c:pt idx="5636">
                  <c:v>43335.875</c:v>
                </c:pt>
                <c:pt idx="5637">
                  <c:v>43335.916666666664</c:v>
                </c:pt>
                <c:pt idx="5638">
                  <c:v>43335.958333333336</c:v>
                </c:pt>
                <c:pt idx="5639">
                  <c:v>43336</c:v>
                </c:pt>
                <c:pt idx="5640">
                  <c:v>43336.041666666664</c:v>
                </c:pt>
                <c:pt idx="5641">
                  <c:v>43336.083333333336</c:v>
                </c:pt>
                <c:pt idx="5642">
                  <c:v>43336.125</c:v>
                </c:pt>
                <c:pt idx="5643">
                  <c:v>43336.166666666664</c:v>
                </c:pt>
                <c:pt idx="5644">
                  <c:v>43336.208333333336</c:v>
                </c:pt>
                <c:pt idx="5645">
                  <c:v>43336.25</c:v>
                </c:pt>
                <c:pt idx="5646">
                  <c:v>43336.291666666664</c:v>
                </c:pt>
                <c:pt idx="5647">
                  <c:v>43336.333333333336</c:v>
                </c:pt>
                <c:pt idx="5648">
                  <c:v>43336.375</c:v>
                </c:pt>
                <c:pt idx="5649">
                  <c:v>43336.416666666664</c:v>
                </c:pt>
                <c:pt idx="5650">
                  <c:v>43336.458333333336</c:v>
                </c:pt>
                <c:pt idx="5651">
                  <c:v>43336.5</c:v>
                </c:pt>
                <c:pt idx="5652">
                  <c:v>43336.541666666664</c:v>
                </c:pt>
                <c:pt idx="5653">
                  <c:v>43336.583333333336</c:v>
                </c:pt>
                <c:pt idx="5654">
                  <c:v>43336.625</c:v>
                </c:pt>
                <c:pt idx="5655">
                  <c:v>43336.666666666664</c:v>
                </c:pt>
                <c:pt idx="5656">
                  <c:v>43336.708333333336</c:v>
                </c:pt>
                <c:pt idx="5657">
                  <c:v>43336.75</c:v>
                </c:pt>
                <c:pt idx="5658">
                  <c:v>43336.791666666664</c:v>
                </c:pt>
                <c:pt idx="5659">
                  <c:v>43336.833333333336</c:v>
                </c:pt>
                <c:pt idx="5660">
                  <c:v>43336.875</c:v>
                </c:pt>
                <c:pt idx="5661">
                  <c:v>43336.916666666664</c:v>
                </c:pt>
                <c:pt idx="5662">
                  <c:v>43336.958333333336</c:v>
                </c:pt>
                <c:pt idx="5663">
                  <c:v>43337</c:v>
                </c:pt>
                <c:pt idx="5664">
                  <c:v>43337.041666666664</c:v>
                </c:pt>
                <c:pt idx="5665">
                  <c:v>43337.083333333336</c:v>
                </c:pt>
                <c:pt idx="5666">
                  <c:v>43337.125</c:v>
                </c:pt>
                <c:pt idx="5667">
                  <c:v>43337.166666666664</c:v>
                </c:pt>
                <c:pt idx="5668">
                  <c:v>43337.208333333336</c:v>
                </c:pt>
                <c:pt idx="5669">
                  <c:v>43337.25</c:v>
                </c:pt>
                <c:pt idx="5670">
                  <c:v>43337.291666666664</c:v>
                </c:pt>
                <c:pt idx="5671">
                  <c:v>43337.333333333336</c:v>
                </c:pt>
                <c:pt idx="5672">
                  <c:v>43337.375</c:v>
                </c:pt>
                <c:pt idx="5673">
                  <c:v>43337.416666666664</c:v>
                </c:pt>
                <c:pt idx="5674">
                  <c:v>43337.458333333336</c:v>
                </c:pt>
                <c:pt idx="5675">
                  <c:v>43337.5</c:v>
                </c:pt>
                <c:pt idx="5676">
                  <c:v>43337.541666666664</c:v>
                </c:pt>
                <c:pt idx="5677">
                  <c:v>43337.583333333336</c:v>
                </c:pt>
                <c:pt idx="5678">
                  <c:v>43337.625</c:v>
                </c:pt>
                <c:pt idx="5679">
                  <c:v>43337.666666666664</c:v>
                </c:pt>
                <c:pt idx="5680">
                  <c:v>43337.708333333336</c:v>
                </c:pt>
                <c:pt idx="5681">
                  <c:v>43337.75</c:v>
                </c:pt>
                <c:pt idx="5682">
                  <c:v>43337.791666666664</c:v>
                </c:pt>
                <c:pt idx="5683">
                  <c:v>43337.833333333336</c:v>
                </c:pt>
                <c:pt idx="5684">
                  <c:v>43337.875</c:v>
                </c:pt>
                <c:pt idx="5685">
                  <c:v>43337.916666666664</c:v>
                </c:pt>
                <c:pt idx="5686">
                  <c:v>43337.958333333336</c:v>
                </c:pt>
                <c:pt idx="5687">
                  <c:v>43338</c:v>
                </c:pt>
                <c:pt idx="5688">
                  <c:v>43338.041666666664</c:v>
                </c:pt>
                <c:pt idx="5689">
                  <c:v>43338.083333333336</c:v>
                </c:pt>
                <c:pt idx="5690">
                  <c:v>43338.125</c:v>
                </c:pt>
                <c:pt idx="5691">
                  <c:v>43338.166666666664</c:v>
                </c:pt>
                <c:pt idx="5692">
                  <c:v>43338.208333333336</c:v>
                </c:pt>
                <c:pt idx="5693">
                  <c:v>43338.25</c:v>
                </c:pt>
                <c:pt idx="5694">
                  <c:v>43338.291666666664</c:v>
                </c:pt>
                <c:pt idx="5695">
                  <c:v>43338.333333333336</c:v>
                </c:pt>
                <c:pt idx="5696">
                  <c:v>43338.375</c:v>
                </c:pt>
                <c:pt idx="5697">
                  <c:v>43338.416666666664</c:v>
                </c:pt>
                <c:pt idx="5698">
                  <c:v>43338.458333333336</c:v>
                </c:pt>
                <c:pt idx="5699">
                  <c:v>43338.5</c:v>
                </c:pt>
                <c:pt idx="5700">
                  <c:v>43338.541666666664</c:v>
                </c:pt>
                <c:pt idx="5701">
                  <c:v>43338.583333333336</c:v>
                </c:pt>
                <c:pt idx="5702">
                  <c:v>43338.625</c:v>
                </c:pt>
                <c:pt idx="5703">
                  <c:v>43338.666666666664</c:v>
                </c:pt>
                <c:pt idx="5704">
                  <c:v>43338.708333333336</c:v>
                </c:pt>
                <c:pt idx="5705">
                  <c:v>43338.75</c:v>
                </c:pt>
                <c:pt idx="5706">
                  <c:v>43338.791666666664</c:v>
                </c:pt>
                <c:pt idx="5707">
                  <c:v>43338.833333333336</c:v>
                </c:pt>
                <c:pt idx="5708">
                  <c:v>43338.875</c:v>
                </c:pt>
                <c:pt idx="5709">
                  <c:v>43338.916666666664</c:v>
                </c:pt>
                <c:pt idx="5710">
                  <c:v>43338.958333333336</c:v>
                </c:pt>
                <c:pt idx="5711">
                  <c:v>43339</c:v>
                </c:pt>
                <c:pt idx="5712">
                  <c:v>43339.041666666664</c:v>
                </c:pt>
                <c:pt idx="5713">
                  <c:v>43339.083333333336</c:v>
                </c:pt>
                <c:pt idx="5714">
                  <c:v>43339.125</c:v>
                </c:pt>
                <c:pt idx="5715">
                  <c:v>43339.166666666664</c:v>
                </c:pt>
                <c:pt idx="5716">
                  <c:v>43339.208333333336</c:v>
                </c:pt>
                <c:pt idx="5717">
                  <c:v>43339.25</c:v>
                </c:pt>
                <c:pt idx="5718">
                  <c:v>43339.291666666664</c:v>
                </c:pt>
                <c:pt idx="5719">
                  <c:v>43339.333333333336</c:v>
                </c:pt>
                <c:pt idx="5720">
                  <c:v>43339.375</c:v>
                </c:pt>
                <c:pt idx="5721">
                  <c:v>43339.416666666664</c:v>
                </c:pt>
                <c:pt idx="5722">
                  <c:v>43339.458333333336</c:v>
                </c:pt>
                <c:pt idx="5723">
                  <c:v>43339.5</c:v>
                </c:pt>
                <c:pt idx="5724">
                  <c:v>43339.541666666664</c:v>
                </c:pt>
                <c:pt idx="5725">
                  <c:v>43339.583333333336</c:v>
                </c:pt>
                <c:pt idx="5726">
                  <c:v>43339.625</c:v>
                </c:pt>
                <c:pt idx="5727">
                  <c:v>43339.666666666664</c:v>
                </c:pt>
                <c:pt idx="5728">
                  <c:v>43339.708333333336</c:v>
                </c:pt>
                <c:pt idx="5729">
                  <c:v>43339.75</c:v>
                </c:pt>
                <c:pt idx="5730">
                  <c:v>43339.791666666664</c:v>
                </c:pt>
                <c:pt idx="5731">
                  <c:v>43339.833333333336</c:v>
                </c:pt>
                <c:pt idx="5732">
                  <c:v>43339.875</c:v>
                </c:pt>
                <c:pt idx="5733">
                  <c:v>43339.916666666664</c:v>
                </c:pt>
                <c:pt idx="5734">
                  <c:v>43339.958333333336</c:v>
                </c:pt>
                <c:pt idx="5735">
                  <c:v>43340</c:v>
                </c:pt>
                <c:pt idx="5736">
                  <c:v>43340.041666666664</c:v>
                </c:pt>
                <c:pt idx="5737">
                  <c:v>43340.083333333336</c:v>
                </c:pt>
                <c:pt idx="5738">
                  <c:v>43340.125</c:v>
                </c:pt>
                <c:pt idx="5739">
                  <c:v>43340.166666666664</c:v>
                </c:pt>
                <c:pt idx="5740">
                  <c:v>43340.208333333336</c:v>
                </c:pt>
                <c:pt idx="5741">
                  <c:v>43340.25</c:v>
                </c:pt>
                <c:pt idx="5742">
                  <c:v>43340.291666666664</c:v>
                </c:pt>
                <c:pt idx="5743">
                  <c:v>43340.333333333336</c:v>
                </c:pt>
                <c:pt idx="5744">
                  <c:v>43340.375</c:v>
                </c:pt>
                <c:pt idx="5745">
                  <c:v>43340.416666666664</c:v>
                </c:pt>
                <c:pt idx="5746">
                  <c:v>43340.458333333336</c:v>
                </c:pt>
                <c:pt idx="5747">
                  <c:v>43340.5</c:v>
                </c:pt>
                <c:pt idx="5748">
                  <c:v>43340.541666666664</c:v>
                </c:pt>
                <c:pt idx="5749">
                  <c:v>43340.583333333336</c:v>
                </c:pt>
                <c:pt idx="5750">
                  <c:v>43340.625</c:v>
                </c:pt>
                <c:pt idx="5751">
                  <c:v>43340.666666666664</c:v>
                </c:pt>
                <c:pt idx="5752">
                  <c:v>43340.708333333336</c:v>
                </c:pt>
                <c:pt idx="5753">
                  <c:v>43340.75</c:v>
                </c:pt>
                <c:pt idx="5754">
                  <c:v>43340.791666666664</c:v>
                </c:pt>
                <c:pt idx="5755">
                  <c:v>43340.833333333336</c:v>
                </c:pt>
                <c:pt idx="5756">
                  <c:v>43340.875</c:v>
                </c:pt>
                <c:pt idx="5757">
                  <c:v>43340.916666666664</c:v>
                </c:pt>
                <c:pt idx="5758">
                  <c:v>43340.958333333336</c:v>
                </c:pt>
                <c:pt idx="5759">
                  <c:v>43341</c:v>
                </c:pt>
                <c:pt idx="5760">
                  <c:v>43341.041666666664</c:v>
                </c:pt>
                <c:pt idx="5761">
                  <c:v>43341.083333333336</c:v>
                </c:pt>
                <c:pt idx="5762">
                  <c:v>43341.125</c:v>
                </c:pt>
                <c:pt idx="5763">
                  <c:v>43341.166666666664</c:v>
                </c:pt>
                <c:pt idx="5764">
                  <c:v>43341.208333333336</c:v>
                </c:pt>
                <c:pt idx="5765">
                  <c:v>43341.25</c:v>
                </c:pt>
                <c:pt idx="5766">
                  <c:v>43341.291666666664</c:v>
                </c:pt>
                <c:pt idx="5767">
                  <c:v>43341.333333333336</c:v>
                </c:pt>
                <c:pt idx="5768">
                  <c:v>43341.375</c:v>
                </c:pt>
                <c:pt idx="5769">
                  <c:v>43341.416666666664</c:v>
                </c:pt>
                <c:pt idx="5770">
                  <c:v>43341.458333333336</c:v>
                </c:pt>
                <c:pt idx="5771">
                  <c:v>43341.5</c:v>
                </c:pt>
                <c:pt idx="5772">
                  <c:v>43341.541666666664</c:v>
                </c:pt>
                <c:pt idx="5773">
                  <c:v>43341.583333333336</c:v>
                </c:pt>
                <c:pt idx="5774">
                  <c:v>43341.625</c:v>
                </c:pt>
                <c:pt idx="5775">
                  <c:v>43341.666666666664</c:v>
                </c:pt>
                <c:pt idx="5776">
                  <c:v>43341.708333333336</c:v>
                </c:pt>
                <c:pt idx="5777">
                  <c:v>43341.75</c:v>
                </c:pt>
                <c:pt idx="5778">
                  <c:v>43341.791666666664</c:v>
                </c:pt>
                <c:pt idx="5779">
                  <c:v>43341.833333333336</c:v>
                </c:pt>
                <c:pt idx="5780">
                  <c:v>43341.875</c:v>
                </c:pt>
                <c:pt idx="5781">
                  <c:v>43341.916666666664</c:v>
                </c:pt>
                <c:pt idx="5782">
                  <c:v>43341.958333333336</c:v>
                </c:pt>
                <c:pt idx="5783">
                  <c:v>43342</c:v>
                </c:pt>
                <c:pt idx="5784">
                  <c:v>43342.041666666664</c:v>
                </c:pt>
                <c:pt idx="5785">
                  <c:v>43342.083333333336</c:v>
                </c:pt>
                <c:pt idx="5786">
                  <c:v>43342.125</c:v>
                </c:pt>
                <c:pt idx="5787">
                  <c:v>43342.166666666664</c:v>
                </c:pt>
                <c:pt idx="5788">
                  <c:v>43342.208333333336</c:v>
                </c:pt>
                <c:pt idx="5789">
                  <c:v>43342.25</c:v>
                </c:pt>
                <c:pt idx="5790">
                  <c:v>43342.291666666664</c:v>
                </c:pt>
                <c:pt idx="5791">
                  <c:v>43342.333333333336</c:v>
                </c:pt>
                <c:pt idx="5792">
                  <c:v>43342.375</c:v>
                </c:pt>
                <c:pt idx="5793">
                  <c:v>43342.416666666664</c:v>
                </c:pt>
                <c:pt idx="5794">
                  <c:v>43342.458333333336</c:v>
                </c:pt>
                <c:pt idx="5795">
                  <c:v>43342.5</c:v>
                </c:pt>
                <c:pt idx="5796">
                  <c:v>43342.541666666664</c:v>
                </c:pt>
                <c:pt idx="5797">
                  <c:v>43342.583333333336</c:v>
                </c:pt>
                <c:pt idx="5798">
                  <c:v>43342.625</c:v>
                </c:pt>
                <c:pt idx="5799">
                  <c:v>43342.666666666664</c:v>
                </c:pt>
                <c:pt idx="5800">
                  <c:v>43342.708333333336</c:v>
                </c:pt>
                <c:pt idx="5801">
                  <c:v>43342.75</c:v>
                </c:pt>
                <c:pt idx="5802">
                  <c:v>43342.791666666664</c:v>
                </c:pt>
                <c:pt idx="5803">
                  <c:v>43342.833333333336</c:v>
                </c:pt>
                <c:pt idx="5804">
                  <c:v>43342.875</c:v>
                </c:pt>
                <c:pt idx="5805">
                  <c:v>43342.916666666664</c:v>
                </c:pt>
                <c:pt idx="5806">
                  <c:v>43342.958333333336</c:v>
                </c:pt>
                <c:pt idx="5807">
                  <c:v>43343</c:v>
                </c:pt>
                <c:pt idx="5808">
                  <c:v>43343.041666666664</c:v>
                </c:pt>
                <c:pt idx="5809">
                  <c:v>43343.083333333336</c:v>
                </c:pt>
                <c:pt idx="5810">
                  <c:v>43343.125</c:v>
                </c:pt>
                <c:pt idx="5811">
                  <c:v>43343.166666666664</c:v>
                </c:pt>
                <c:pt idx="5812">
                  <c:v>43343.208333333336</c:v>
                </c:pt>
                <c:pt idx="5813">
                  <c:v>43343.25</c:v>
                </c:pt>
                <c:pt idx="5814">
                  <c:v>43343.291666666664</c:v>
                </c:pt>
                <c:pt idx="5815">
                  <c:v>43343.333333333336</c:v>
                </c:pt>
                <c:pt idx="5816">
                  <c:v>43343.375</c:v>
                </c:pt>
                <c:pt idx="5817">
                  <c:v>43343.416666666664</c:v>
                </c:pt>
                <c:pt idx="5818">
                  <c:v>43343.458333333336</c:v>
                </c:pt>
                <c:pt idx="5819">
                  <c:v>43343.5</c:v>
                </c:pt>
                <c:pt idx="5820">
                  <c:v>43343.541666666664</c:v>
                </c:pt>
                <c:pt idx="5821">
                  <c:v>43343.583333333336</c:v>
                </c:pt>
                <c:pt idx="5822">
                  <c:v>43343.625</c:v>
                </c:pt>
                <c:pt idx="5823">
                  <c:v>43343.666666666664</c:v>
                </c:pt>
                <c:pt idx="5824">
                  <c:v>43343.708333333336</c:v>
                </c:pt>
                <c:pt idx="5825">
                  <c:v>43343.75</c:v>
                </c:pt>
                <c:pt idx="5826">
                  <c:v>43343.791666666664</c:v>
                </c:pt>
                <c:pt idx="5827">
                  <c:v>43343.833333333336</c:v>
                </c:pt>
                <c:pt idx="5828">
                  <c:v>43343.875</c:v>
                </c:pt>
                <c:pt idx="5829">
                  <c:v>43343.916666666664</c:v>
                </c:pt>
                <c:pt idx="5830">
                  <c:v>43343.958333333336</c:v>
                </c:pt>
                <c:pt idx="5831">
                  <c:v>43344</c:v>
                </c:pt>
                <c:pt idx="5832">
                  <c:v>43344.041666666664</c:v>
                </c:pt>
                <c:pt idx="5833">
                  <c:v>43344.083333333336</c:v>
                </c:pt>
                <c:pt idx="5834">
                  <c:v>43344.125</c:v>
                </c:pt>
                <c:pt idx="5835">
                  <c:v>43344.166666666664</c:v>
                </c:pt>
                <c:pt idx="5836">
                  <c:v>43344.208333333336</c:v>
                </c:pt>
                <c:pt idx="5837">
                  <c:v>43344.25</c:v>
                </c:pt>
                <c:pt idx="5838">
                  <c:v>43344.291666666664</c:v>
                </c:pt>
                <c:pt idx="5839">
                  <c:v>43344.333333333336</c:v>
                </c:pt>
                <c:pt idx="5840">
                  <c:v>43344.375</c:v>
                </c:pt>
                <c:pt idx="5841">
                  <c:v>43344.416666666664</c:v>
                </c:pt>
                <c:pt idx="5842">
                  <c:v>43344.458333333336</c:v>
                </c:pt>
                <c:pt idx="5843">
                  <c:v>43344.5</c:v>
                </c:pt>
                <c:pt idx="5844">
                  <c:v>43344.541666666664</c:v>
                </c:pt>
                <c:pt idx="5845">
                  <c:v>43344.583333333336</c:v>
                </c:pt>
                <c:pt idx="5846">
                  <c:v>43344.625</c:v>
                </c:pt>
                <c:pt idx="5847">
                  <c:v>43344.666666666664</c:v>
                </c:pt>
                <c:pt idx="5848">
                  <c:v>43344.708333333336</c:v>
                </c:pt>
                <c:pt idx="5849">
                  <c:v>43344.75</c:v>
                </c:pt>
                <c:pt idx="5850">
                  <c:v>43344.791666666664</c:v>
                </c:pt>
                <c:pt idx="5851">
                  <c:v>43344.833333333336</c:v>
                </c:pt>
                <c:pt idx="5852">
                  <c:v>43344.875</c:v>
                </c:pt>
                <c:pt idx="5853">
                  <c:v>43344.916666666664</c:v>
                </c:pt>
                <c:pt idx="5854">
                  <c:v>43344.958333333336</c:v>
                </c:pt>
                <c:pt idx="5855">
                  <c:v>43345</c:v>
                </c:pt>
                <c:pt idx="5856">
                  <c:v>43345.041666666664</c:v>
                </c:pt>
                <c:pt idx="5857">
                  <c:v>43345.083333333336</c:v>
                </c:pt>
                <c:pt idx="5858">
                  <c:v>43345.125</c:v>
                </c:pt>
                <c:pt idx="5859">
                  <c:v>43345.166666666664</c:v>
                </c:pt>
                <c:pt idx="5860">
                  <c:v>43345.208333333336</c:v>
                </c:pt>
                <c:pt idx="5861">
                  <c:v>43345.25</c:v>
                </c:pt>
                <c:pt idx="5862">
                  <c:v>43345.291666666664</c:v>
                </c:pt>
                <c:pt idx="5863">
                  <c:v>43345.333333333336</c:v>
                </c:pt>
                <c:pt idx="5864">
                  <c:v>43345.375</c:v>
                </c:pt>
                <c:pt idx="5865">
                  <c:v>43345.416666666664</c:v>
                </c:pt>
                <c:pt idx="5866">
                  <c:v>43345.458333333336</c:v>
                </c:pt>
                <c:pt idx="5867">
                  <c:v>43345.5</c:v>
                </c:pt>
                <c:pt idx="5868">
                  <c:v>43345.541666666664</c:v>
                </c:pt>
                <c:pt idx="5869">
                  <c:v>43345.583333333336</c:v>
                </c:pt>
                <c:pt idx="5870">
                  <c:v>43345.625</c:v>
                </c:pt>
                <c:pt idx="5871">
                  <c:v>43345.666666666664</c:v>
                </c:pt>
                <c:pt idx="5872">
                  <c:v>43345.708333333336</c:v>
                </c:pt>
                <c:pt idx="5873">
                  <c:v>43345.75</c:v>
                </c:pt>
                <c:pt idx="5874">
                  <c:v>43345.791666666664</c:v>
                </c:pt>
                <c:pt idx="5875">
                  <c:v>43345.833333333336</c:v>
                </c:pt>
                <c:pt idx="5876">
                  <c:v>43345.875</c:v>
                </c:pt>
                <c:pt idx="5877">
                  <c:v>43345.916666666664</c:v>
                </c:pt>
                <c:pt idx="5878">
                  <c:v>43345.958333333336</c:v>
                </c:pt>
                <c:pt idx="5879">
                  <c:v>43346</c:v>
                </c:pt>
                <c:pt idx="5880">
                  <c:v>43346.041666666664</c:v>
                </c:pt>
                <c:pt idx="5881">
                  <c:v>43346.083333333336</c:v>
                </c:pt>
                <c:pt idx="5882">
                  <c:v>43346.125</c:v>
                </c:pt>
                <c:pt idx="5883">
                  <c:v>43346.166666666664</c:v>
                </c:pt>
                <c:pt idx="5884">
                  <c:v>43346.208333333336</c:v>
                </c:pt>
                <c:pt idx="5885">
                  <c:v>43346.25</c:v>
                </c:pt>
                <c:pt idx="5886">
                  <c:v>43346.291666666664</c:v>
                </c:pt>
                <c:pt idx="5887">
                  <c:v>43346.333333333336</c:v>
                </c:pt>
                <c:pt idx="5888">
                  <c:v>43346.375</c:v>
                </c:pt>
                <c:pt idx="5889">
                  <c:v>43346.416666666664</c:v>
                </c:pt>
                <c:pt idx="5890">
                  <c:v>43346.458333333336</c:v>
                </c:pt>
                <c:pt idx="5891">
                  <c:v>43346.5</c:v>
                </c:pt>
                <c:pt idx="5892">
                  <c:v>43346.541666666664</c:v>
                </c:pt>
                <c:pt idx="5893">
                  <c:v>43346.583333333336</c:v>
                </c:pt>
                <c:pt idx="5894">
                  <c:v>43346.625</c:v>
                </c:pt>
                <c:pt idx="5895">
                  <c:v>43346.666666666664</c:v>
                </c:pt>
                <c:pt idx="5896">
                  <c:v>43346.708333333336</c:v>
                </c:pt>
                <c:pt idx="5897">
                  <c:v>43346.75</c:v>
                </c:pt>
                <c:pt idx="5898">
                  <c:v>43346.791666666664</c:v>
                </c:pt>
                <c:pt idx="5899">
                  <c:v>43346.833333333336</c:v>
                </c:pt>
                <c:pt idx="5900">
                  <c:v>43346.875</c:v>
                </c:pt>
                <c:pt idx="5901">
                  <c:v>43346.916666666664</c:v>
                </c:pt>
                <c:pt idx="5902">
                  <c:v>43346.958333333336</c:v>
                </c:pt>
                <c:pt idx="5903">
                  <c:v>43347</c:v>
                </c:pt>
                <c:pt idx="5904">
                  <c:v>43347.041666666664</c:v>
                </c:pt>
                <c:pt idx="5905">
                  <c:v>43347.083333333336</c:v>
                </c:pt>
                <c:pt idx="5906">
                  <c:v>43347.125</c:v>
                </c:pt>
                <c:pt idx="5907">
                  <c:v>43347.166666666664</c:v>
                </c:pt>
                <c:pt idx="5908">
                  <c:v>43347.208333333336</c:v>
                </c:pt>
                <c:pt idx="5909">
                  <c:v>43347.25</c:v>
                </c:pt>
                <c:pt idx="5910">
                  <c:v>43347.291666666664</c:v>
                </c:pt>
                <c:pt idx="5911">
                  <c:v>43347.333333333336</c:v>
                </c:pt>
                <c:pt idx="5912">
                  <c:v>43347.375</c:v>
                </c:pt>
                <c:pt idx="5913">
                  <c:v>43347.416666666664</c:v>
                </c:pt>
                <c:pt idx="5914">
                  <c:v>43347.458333333336</c:v>
                </c:pt>
                <c:pt idx="5915">
                  <c:v>43347.5</c:v>
                </c:pt>
                <c:pt idx="5916">
                  <c:v>43347.541666666664</c:v>
                </c:pt>
                <c:pt idx="5917">
                  <c:v>43347.583333333336</c:v>
                </c:pt>
                <c:pt idx="5918">
                  <c:v>43347.625</c:v>
                </c:pt>
                <c:pt idx="5919">
                  <c:v>43347.666666666664</c:v>
                </c:pt>
                <c:pt idx="5920">
                  <c:v>43347.708333333336</c:v>
                </c:pt>
                <c:pt idx="5921">
                  <c:v>43347.75</c:v>
                </c:pt>
                <c:pt idx="5922">
                  <c:v>43347.791666666664</c:v>
                </c:pt>
                <c:pt idx="5923">
                  <c:v>43347.833333333336</c:v>
                </c:pt>
                <c:pt idx="5924">
                  <c:v>43347.875</c:v>
                </c:pt>
                <c:pt idx="5925">
                  <c:v>43347.916666666664</c:v>
                </c:pt>
                <c:pt idx="5926">
                  <c:v>43347.958333333336</c:v>
                </c:pt>
                <c:pt idx="5927">
                  <c:v>43348</c:v>
                </c:pt>
                <c:pt idx="5928">
                  <c:v>43348.041666666664</c:v>
                </c:pt>
                <c:pt idx="5929">
                  <c:v>43348.083333333336</c:v>
                </c:pt>
                <c:pt idx="5930">
                  <c:v>43348.125</c:v>
                </c:pt>
                <c:pt idx="5931">
                  <c:v>43348.166666666664</c:v>
                </c:pt>
                <c:pt idx="5932">
                  <c:v>43348.208333333336</c:v>
                </c:pt>
                <c:pt idx="5933">
                  <c:v>43348.25</c:v>
                </c:pt>
                <c:pt idx="5934">
                  <c:v>43348.291666666664</c:v>
                </c:pt>
                <c:pt idx="5935">
                  <c:v>43348.333333333336</c:v>
                </c:pt>
                <c:pt idx="5936">
                  <c:v>43348.375</c:v>
                </c:pt>
                <c:pt idx="5937">
                  <c:v>43348.416666666664</c:v>
                </c:pt>
                <c:pt idx="5938">
                  <c:v>43348.458333333336</c:v>
                </c:pt>
                <c:pt idx="5939">
                  <c:v>43348.5</c:v>
                </c:pt>
                <c:pt idx="5940">
                  <c:v>43348.541666666664</c:v>
                </c:pt>
                <c:pt idx="5941">
                  <c:v>43348.583333333336</c:v>
                </c:pt>
                <c:pt idx="5942">
                  <c:v>43348.625</c:v>
                </c:pt>
                <c:pt idx="5943">
                  <c:v>43348.666666666664</c:v>
                </c:pt>
                <c:pt idx="5944">
                  <c:v>43348.708333333336</c:v>
                </c:pt>
                <c:pt idx="5945">
                  <c:v>43348.75</c:v>
                </c:pt>
                <c:pt idx="5946">
                  <c:v>43348.791666666664</c:v>
                </c:pt>
                <c:pt idx="5947">
                  <c:v>43348.833333333336</c:v>
                </c:pt>
                <c:pt idx="5948">
                  <c:v>43348.875</c:v>
                </c:pt>
                <c:pt idx="5949">
                  <c:v>43348.916666666664</c:v>
                </c:pt>
                <c:pt idx="5950">
                  <c:v>43348.958333333336</c:v>
                </c:pt>
                <c:pt idx="5951">
                  <c:v>43349</c:v>
                </c:pt>
                <c:pt idx="5952">
                  <c:v>43349.041666666664</c:v>
                </c:pt>
                <c:pt idx="5953">
                  <c:v>43349.083333333336</c:v>
                </c:pt>
                <c:pt idx="5954">
                  <c:v>43349.125</c:v>
                </c:pt>
                <c:pt idx="5955">
                  <c:v>43349.166666666664</c:v>
                </c:pt>
                <c:pt idx="5956">
                  <c:v>43349.208333333336</c:v>
                </c:pt>
                <c:pt idx="5957">
                  <c:v>43349.25</c:v>
                </c:pt>
                <c:pt idx="5958">
                  <c:v>43349.291666666664</c:v>
                </c:pt>
                <c:pt idx="5959">
                  <c:v>43349.333333333336</c:v>
                </c:pt>
                <c:pt idx="5960">
                  <c:v>43349.375</c:v>
                </c:pt>
                <c:pt idx="5961">
                  <c:v>43349.416666666664</c:v>
                </c:pt>
                <c:pt idx="5962">
                  <c:v>43349.458333333336</c:v>
                </c:pt>
                <c:pt idx="5963">
                  <c:v>43349.5</c:v>
                </c:pt>
                <c:pt idx="5964">
                  <c:v>43349.541666666664</c:v>
                </c:pt>
                <c:pt idx="5965">
                  <c:v>43349.583333333336</c:v>
                </c:pt>
                <c:pt idx="5966">
                  <c:v>43349.625</c:v>
                </c:pt>
                <c:pt idx="5967">
                  <c:v>43349.666666666664</c:v>
                </c:pt>
                <c:pt idx="5968">
                  <c:v>43349.708333333336</c:v>
                </c:pt>
                <c:pt idx="5969">
                  <c:v>43349.75</c:v>
                </c:pt>
                <c:pt idx="5970">
                  <c:v>43349.791666666664</c:v>
                </c:pt>
                <c:pt idx="5971">
                  <c:v>43349.833333333336</c:v>
                </c:pt>
                <c:pt idx="5972">
                  <c:v>43349.875</c:v>
                </c:pt>
                <c:pt idx="5973">
                  <c:v>43349.916666666664</c:v>
                </c:pt>
                <c:pt idx="5974">
                  <c:v>43349.958333333336</c:v>
                </c:pt>
                <c:pt idx="5975">
                  <c:v>43350</c:v>
                </c:pt>
                <c:pt idx="5976">
                  <c:v>43350.041666666664</c:v>
                </c:pt>
                <c:pt idx="5977">
                  <c:v>43350.083333333336</c:v>
                </c:pt>
                <c:pt idx="5978">
                  <c:v>43350.125</c:v>
                </c:pt>
                <c:pt idx="5979">
                  <c:v>43350.166666666664</c:v>
                </c:pt>
                <c:pt idx="5980">
                  <c:v>43350.208333333336</c:v>
                </c:pt>
                <c:pt idx="5981">
                  <c:v>43350.25</c:v>
                </c:pt>
                <c:pt idx="5982">
                  <c:v>43350.291666666664</c:v>
                </c:pt>
                <c:pt idx="5983">
                  <c:v>43350.333333333336</c:v>
                </c:pt>
                <c:pt idx="5984">
                  <c:v>43350.375</c:v>
                </c:pt>
                <c:pt idx="5985">
                  <c:v>43350.416666666664</c:v>
                </c:pt>
                <c:pt idx="5986">
                  <c:v>43350.458333333336</c:v>
                </c:pt>
                <c:pt idx="5987">
                  <c:v>43350.5</c:v>
                </c:pt>
                <c:pt idx="5988">
                  <c:v>43350.541666666664</c:v>
                </c:pt>
                <c:pt idx="5989">
                  <c:v>43350.583333333336</c:v>
                </c:pt>
                <c:pt idx="5990">
                  <c:v>43350.625</c:v>
                </c:pt>
                <c:pt idx="5991">
                  <c:v>43350.666666666664</c:v>
                </c:pt>
                <c:pt idx="5992">
                  <c:v>43350.708333333336</c:v>
                </c:pt>
                <c:pt idx="5993">
                  <c:v>43350.75</c:v>
                </c:pt>
                <c:pt idx="5994">
                  <c:v>43350.791666666664</c:v>
                </c:pt>
                <c:pt idx="5995">
                  <c:v>43350.833333333336</c:v>
                </c:pt>
                <c:pt idx="5996">
                  <c:v>43350.875</c:v>
                </c:pt>
                <c:pt idx="5997">
                  <c:v>43350.916666666664</c:v>
                </c:pt>
                <c:pt idx="5998">
                  <c:v>43350.958333333336</c:v>
                </c:pt>
                <c:pt idx="5999">
                  <c:v>43351</c:v>
                </c:pt>
                <c:pt idx="6000">
                  <c:v>43351.041666666664</c:v>
                </c:pt>
                <c:pt idx="6001">
                  <c:v>43351.083333333336</c:v>
                </c:pt>
                <c:pt idx="6002">
                  <c:v>43351.125</c:v>
                </c:pt>
                <c:pt idx="6003">
                  <c:v>43351.166666666664</c:v>
                </c:pt>
                <c:pt idx="6004">
                  <c:v>43351.208333333336</c:v>
                </c:pt>
                <c:pt idx="6005">
                  <c:v>43351.25</c:v>
                </c:pt>
                <c:pt idx="6006">
                  <c:v>43351.291666666664</c:v>
                </c:pt>
                <c:pt idx="6007">
                  <c:v>43351.333333333336</c:v>
                </c:pt>
                <c:pt idx="6008">
                  <c:v>43351.375</c:v>
                </c:pt>
                <c:pt idx="6009">
                  <c:v>43351.416666666664</c:v>
                </c:pt>
                <c:pt idx="6010">
                  <c:v>43351.458333333336</c:v>
                </c:pt>
                <c:pt idx="6011">
                  <c:v>43351.5</c:v>
                </c:pt>
                <c:pt idx="6012">
                  <c:v>43351.541666666664</c:v>
                </c:pt>
                <c:pt idx="6013">
                  <c:v>43351.583333333336</c:v>
                </c:pt>
                <c:pt idx="6014">
                  <c:v>43351.625</c:v>
                </c:pt>
                <c:pt idx="6015">
                  <c:v>43351.666666666664</c:v>
                </c:pt>
                <c:pt idx="6016">
                  <c:v>43351.708333333336</c:v>
                </c:pt>
                <c:pt idx="6017">
                  <c:v>43351.75</c:v>
                </c:pt>
                <c:pt idx="6018">
                  <c:v>43351.791666666664</c:v>
                </c:pt>
                <c:pt idx="6019">
                  <c:v>43351.833333333336</c:v>
                </c:pt>
                <c:pt idx="6020">
                  <c:v>43351.875</c:v>
                </c:pt>
                <c:pt idx="6021">
                  <c:v>43351.916666666664</c:v>
                </c:pt>
                <c:pt idx="6022">
                  <c:v>43351.958333333336</c:v>
                </c:pt>
                <c:pt idx="6023">
                  <c:v>43352</c:v>
                </c:pt>
                <c:pt idx="6024">
                  <c:v>43352.041666666664</c:v>
                </c:pt>
                <c:pt idx="6025">
                  <c:v>43352.083333333336</c:v>
                </c:pt>
                <c:pt idx="6026">
                  <c:v>43352.125</c:v>
                </c:pt>
                <c:pt idx="6027">
                  <c:v>43352.166666666664</c:v>
                </c:pt>
                <c:pt idx="6028">
                  <c:v>43352.208333333336</c:v>
                </c:pt>
                <c:pt idx="6029">
                  <c:v>43352.25</c:v>
                </c:pt>
                <c:pt idx="6030">
                  <c:v>43352.291666666664</c:v>
                </c:pt>
                <c:pt idx="6031">
                  <c:v>43352.333333333336</c:v>
                </c:pt>
                <c:pt idx="6032">
                  <c:v>43352.375</c:v>
                </c:pt>
                <c:pt idx="6033">
                  <c:v>43352.416666666664</c:v>
                </c:pt>
                <c:pt idx="6034">
                  <c:v>43352.458333333336</c:v>
                </c:pt>
                <c:pt idx="6035">
                  <c:v>43352.5</c:v>
                </c:pt>
                <c:pt idx="6036">
                  <c:v>43352.541666666664</c:v>
                </c:pt>
                <c:pt idx="6037">
                  <c:v>43352.583333333336</c:v>
                </c:pt>
                <c:pt idx="6038">
                  <c:v>43352.625</c:v>
                </c:pt>
                <c:pt idx="6039">
                  <c:v>43352.666666666664</c:v>
                </c:pt>
                <c:pt idx="6040">
                  <c:v>43352.708333333336</c:v>
                </c:pt>
                <c:pt idx="6041">
                  <c:v>43352.75</c:v>
                </c:pt>
                <c:pt idx="6042">
                  <c:v>43352.791666666664</c:v>
                </c:pt>
                <c:pt idx="6043">
                  <c:v>43352.833333333336</c:v>
                </c:pt>
                <c:pt idx="6044">
                  <c:v>43352.875</c:v>
                </c:pt>
                <c:pt idx="6045">
                  <c:v>43352.916666666664</c:v>
                </c:pt>
                <c:pt idx="6046">
                  <c:v>43352.958333333336</c:v>
                </c:pt>
                <c:pt idx="6047">
                  <c:v>43353</c:v>
                </c:pt>
                <c:pt idx="6048">
                  <c:v>43353.041666666664</c:v>
                </c:pt>
                <c:pt idx="6049">
                  <c:v>43353.083333333336</c:v>
                </c:pt>
                <c:pt idx="6050">
                  <c:v>43353.125</c:v>
                </c:pt>
                <c:pt idx="6051">
                  <c:v>43353.166666666664</c:v>
                </c:pt>
                <c:pt idx="6052">
                  <c:v>43353.208333333336</c:v>
                </c:pt>
                <c:pt idx="6053">
                  <c:v>43353.25</c:v>
                </c:pt>
                <c:pt idx="6054">
                  <c:v>43353.291666666664</c:v>
                </c:pt>
                <c:pt idx="6055">
                  <c:v>43353.333333333336</c:v>
                </c:pt>
                <c:pt idx="6056">
                  <c:v>43353.375</c:v>
                </c:pt>
                <c:pt idx="6057">
                  <c:v>43353.416666666664</c:v>
                </c:pt>
                <c:pt idx="6058">
                  <c:v>43353.458333333336</c:v>
                </c:pt>
                <c:pt idx="6059">
                  <c:v>43353.5</c:v>
                </c:pt>
                <c:pt idx="6060">
                  <c:v>43353.541666666664</c:v>
                </c:pt>
                <c:pt idx="6061">
                  <c:v>43353.583333333336</c:v>
                </c:pt>
                <c:pt idx="6062">
                  <c:v>43353.625</c:v>
                </c:pt>
                <c:pt idx="6063">
                  <c:v>43353.666666666664</c:v>
                </c:pt>
                <c:pt idx="6064">
                  <c:v>43353.708333333336</c:v>
                </c:pt>
                <c:pt idx="6065">
                  <c:v>43353.75</c:v>
                </c:pt>
                <c:pt idx="6066">
                  <c:v>43353.791666666664</c:v>
                </c:pt>
                <c:pt idx="6067">
                  <c:v>43353.833333333336</c:v>
                </c:pt>
                <c:pt idx="6068">
                  <c:v>43353.875</c:v>
                </c:pt>
                <c:pt idx="6069">
                  <c:v>43353.916666666664</c:v>
                </c:pt>
                <c:pt idx="6070">
                  <c:v>43353.958333333336</c:v>
                </c:pt>
                <c:pt idx="6071">
                  <c:v>43354</c:v>
                </c:pt>
                <c:pt idx="6072">
                  <c:v>43354.041666666664</c:v>
                </c:pt>
                <c:pt idx="6073">
                  <c:v>43354.083333333336</c:v>
                </c:pt>
                <c:pt idx="6074">
                  <c:v>43354.125</c:v>
                </c:pt>
                <c:pt idx="6075">
                  <c:v>43354.166666666664</c:v>
                </c:pt>
                <c:pt idx="6076">
                  <c:v>43354.208333333336</c:v>
                </c:pt>
                <c:pt idx="6077">
                  <c:v>43354.25</c:v>
                </c:pt>
                <c:pt idx="6078">
                  <c:v>43354.291666666664</c:v>
                </c:pt>
                <c:pt idx="6079">
                  <c:v>43354.333333333336</c:v>
                </c:pt>
                <c:pt idx="6080">
                  <c:v>43354.375</c:v>
                </c:pt>
                <c:pt idx="6081">
                  <c:v>43354.416666666664</c:v>
                </c:pt>
                <c:pt idx="6082">
                  <c:v>43354.458333333336</c:v>
                </c:pt>
                <c:pt idx="6083">
                  <c:v>43354.5</c:v>
                </c:pt>
                <c:pt idx="6084">
                  <c:v>43354.541666666664</c:v>
                </c:pt>
                <c:pt idx="6085">
                  <c:v>43354.583333333336</c:v>
                </c:pt>
                <c:pt idx="6086">
                  <c:v>43354.625</c:v>
                </c:pt>
                <c:pt idx="6087">
                  <c:v>43354.666666666664</c:v>
                </c:pt>
                <c:pt idx="6088">
                  <c:v>43354.708333333336</c:v>
                </c:pt>
                <c:pt idx="6089">
                  <c:v>43354.75</c:v>
                </c:pt>
                <c:pt idx="6090">
                  <c:v>43354.791666666664</c:v>
                </c:pt>
                <c:pt idx="6091">
                  <c:v>43354.833333333336</c:v>
                </c:pt>
                <c:pt idx="6092">
                  <c:v>43354.875</c:v>
                </c:pt>
                <c:pt idx="6093">
                  <c:v>43354.916666666664</c:v>
                </c:pt>
                <c:pt idx="6094">
                  <c:v>43354.958333333336</c:v>
                </c:pt>
                <c:pt idx="6095">
                  <c:v>43355</c:v>
                </c:pt>
                <c:pt idx="6096">
                  <c:v>43355.041666666664</c:v>
                </c:pt>
                <c:pt idx="6097">
                  <c:v>43355.083333333336</c:v>
                </c:pt>
                <c:pt idx="6098">
                  <c:v>43355.125</c:v>
                </c:pt>
                <c:pt idx="6099">
                  <c:v>43355.166666666664</c:v>
                </c:pt>
                <c:pt idx="6100">
                  <c:v>43355.208333333336</c:v>
                </c:pt>
                <c:pt idx="6101">
                  <c:v>43355.25</c:v>
                </c:pt>
                <c:pt idx="6102">
                  <c:v>43355.291666666664</c:v>
                </c:pt>
                <c:pt idx="6103">
                  <c:v>43355.333333333336</c:v>
                </c:pt>
                <c:pt idx="6104">
                  <c:v>43355.375</c:v>
                </c:pt>
                <c:pt idx="6105">
                  <c:v>43355.416666666664</c:v>
                </c:pt>
                <c:pt idx="6106">
                  <c:v>43355.458333333336</c:v>
                </c:pt>
                <c:pt idx="6107">
                  <c:v>43355.5</c:v>
                </c:pt>
                <c:pt idx="6108">
                  <c:v>43355.541666666664</c:v>
                </c:pt>
                <c:pt idx="6109">
                  <c:v>43355.583333333336</c:v>
                </c:pt>
                <c:pt idx="6110">
                  <c:v>43355.625</c:v>
                </c:pt>
                <c:pt idx="6111">
                  <c:v>43355.666666666664</c:v>
                </c:pt>
                <c:pt idx="6112">
                  <c:v>43355.708333333336</c:v>
                </c:pt>
                <c:pt idx="6113">
                  <c:v>43355.75</c:v>
                </c:pt>
                <c:pt idx="6114">
                  <c:v>43355.791666666664</c:v>
                </c:pt>
                <c:pt idx="6115">
                  <c:v>43355.833333333336</c:v>
                </c:pt>
                <c:pt idx="6116">
                  <c:v>43355.875</c:v>
                </c:pt>
                <c:pt idx="6117">
                  <c:v>43355.916666666664</c:v>
                </c:pt>
                <c:pt idx="6118">
                  <c:v>43355.958333333336</c:v>
                </c:pt>
                <c:pt idx="6119">
                  <c:v>43356</c:v>
                </c:pt>
                <c:pt idx="6120">
                  <c:v>43356.041666666664</c:v>
                </c:pt>
                <c:pt idx="6121">
                  <c:v>43356.083333333336</c:v>
                </c:pt>
                <c:pt idx="6122">
                  <c:v>43356.125</c:v>
                </c:pt>
                <c:pt idx="6123">
                  <c:v>43356.166666666664</c:v>
                </c:pt>
                <c:pt idx="6124">
                  <c:v>43356.208333333336</c:v>
                </c:pt>
                <c:pt idx="6125">
                  <c:v>43356.25</c:v>
                </c:pt>
                <c:pt idx="6126">
                  <c:v>43356.291666666664</c:v>
                </c:pt>
                <c:pt idx="6127">
                  <c:v>43356.333333333336</c:v>
                </c:pt>
                <c:pt idx="6128">
                  <c:v>43356.375</c:v>
                </c:pt>
                <c:pt idx="6129">
                  <c:v>43356.416666666664</c:v>
                </c:pt>
                <c:pt idx="6130">
                  <c:v>43356.458333333336</c:v>
                </c:pt>
                <c:pt idx="6131">
                  <c:v>43356.5</c:v>
                </c:pt>
                <c:pt idx="6132">
                  <c:v>43356.541666666664</c:v>
                </c:pt>
                <c:pt idx="6133">
                  <c:v>43356.583333333336</c:v>
                </c:pt>
                <c:pt idx="6134">
                  <c:v>43356.625</c:v>
                </c:pt>
                <c:pt idx="6135">
                  <c:v>43356.666666666664</c:v>
                </c:pt>
                <c:pt idx="6136">
                  <c:v>43356.708333333336</c:v>
                </c:pt>
                <c:pt idx="6137">
                  <c:v>43356.75</c:v>
                </c:pt>
                <c:pt idx="6138">
                  <c:v>43356.791666666664</c:v>
                </c:pt>
                <c:pt idx="6139">
                  <c:v>43356.833333333336</c:v>
                </c:pt>
                <c:pt idx="6140">
                  <c:v>43356.875</c:v>
                </c:pt>
                <c:pt idx="6141">
                  <c:v>43356.916666666664</c:v>
                </c:pt>
                <c:pt idx="6142">
                  <c:v>43356.958333333336</c:v>
                </c:pt>
                <c:pt idx="6143">
                  <c:v>43357</c:v>
                </c:pt>
                <c:pt idx="6144">
                  <c:v>43357.041666666664</c:v>
                </c:pt>
                <c:pt idx="6145">
                  <c:v>43357.083333333336</c:v>
                </c:pt>
                <c:pt idx="6146">
                  <c:v>43357.125</c:v>
                </c:pt>
                <c:pt idx="6147">
                  <c:v>43357.166666666664</c:v>
                </c:pt>
                <c:pt idx="6148">
                  <c:v>43357.208333333336</c:v>
                </c:pt>
                <c:pt idx="6149">
                  <c:v>43357.25</c:v>
                </c:pt>
                <c:pt idx="6150">
                  <c:v>43357.291666666664</c:v>
                </c:pt>
                <c:pt idx="6151">
                  <c:v>43357.333333333336</c:v>
                </c:pt>
                <c:pt idx="6152">
                  <c:v>43357.375</c:v>
                </c:pt>
                <c:pt idx="6153">
                  <c:v>43357.416666666664</c:v>
                </c:pt>
                <c:pt idx="6154">
                  <c:v>43357.458333333336</c:v>
                </c:pt>
                <c:pt idx="6155">
                  <c:v>43357.5</c:v>
                </c:pt>
                <c:pt idx="6156">
                  <c:v>43357.541666666664</c:v>
                </c:pt>
                <c:pt idx="6157">
                  <c:v>43357.583333333336</c:v>
                </c:pt>
                <c:pt idx="6158">
                  <c:v>43357.625</c:v>
                </c:pt>
                <c:pt idx="6159">
                  <c:v>43357.666666666664</c:v>
                </c:pt>
                <c:pt idx="6160">
                  <c:v>43357.708333333336</c:v>
                </c:pt>
                <c:pt idx="6161">
                  <c:v>43357.75</c:v>
                </c:pt>
                <c:pt idx="6162">
                  <c:v>43357.791666666664</c:v>
                </c:pt>
                <c:pt idx="6163">
                  <c:v>43357.833333333336</c:v>
                </c:pt>
                <c:pt idx="6164">
                  <c:v>43357.875</c:v>
                </c:pt>
                <c:pt idx="6165">
                  <c:v>43357.916666666664</c:v>
                </c:pt>
                <c:pt idx="6166">
                  <c:v>43357.958333333336</c:v>
                </c:pt>
                <c:pt idx="6167">
                  <c:v>43358</c:v>
                </c:pt>
                <c:pt idx="6168">
                  <c:v>43358.041666666664</c:v>
                </c:pt>
                <c:pt idx="6169">
                  <c:v>43358.083333333336</c:v>
                </c:pt>
                <c:pt idx="6170">
                  <c:v>43358.125</c:v>
                </c:pt>
                <c:pt idx="6171">
                  <c:v>43358.166666666664</c:v>
                </c:pt>
                <c:pt idx="6172">
                  <c:v>43358.208333333336</c:v>
                </c:pt>
                <c:pt idx="6173">
                  <c:v>43358.25</c:v>
                </c:pt>
                <c:pt idx="6174">
                  <c:v>43358.291666666664</c:v>
                </c:pt>
                <c:pt idx="6175">
                  <c:v>43358.333333333336</c:v>
                </c:pt>
                <c:pt idx="6176">
                  <c:v>43358.375</c:v>
                </c:pt>
                <c:pt idx="6177">
                  <c:v>43358.416666666664</c:v>
                </c:pt>
                <c:pt idx="6178">
                  <c:v>43358.458333333336</c:v>
                </c:pt>
                <c:pt idx="6179">
                  <c:v>43358.5</c:v>
                </c:pt>
                <c:pt idx="6180">
                  <c:v>43358.541666666664</c:v>
                </c:pt>
                <c:pt idx="6181">
                  <c:v>43358.583333333336</c:v>
                </c:pt>
                <c:pt idx="6182">
                  <c:v>43358.625</c:v>
                </c:pt>
                <c:pt idx="6183">
                  <c:v>43358.666666666664</c:v>
                </c:pt>
                <c:pt idx="6184">
                  <c:v>43358.708333333336</c:v>
                </c:pt>
                <c:pt idx="6185">
                  <c:v>43358.75</c:v>
                </c:pt>
                <c:pt idx="6186">
                  <c:v>43358.791666666664</c:v>
                </c:pt>
                <c:pt idx="6187">
                  <c:v>43358.833333333336</c:v>
                </c:pt>
                <c:pt idx="6188">
                  <c:v>43358.875</c:v>
                </c:pt>
                <c:pt idx="6189">
                  <c:v>43358.916666666664</c:v>
                </c:pt>
                <c:pt idx="6190">
                  <c:v>43358.958333333336</c:v>
                </c:pt>
                <c:pt idx="6191">
                  <c:v>43359</c:v>
                </c:pt>
                <c:pt idx="6192">
                  <c:v>43359.041666666664</c:v>
                </c:pt>
                <c:pt idx="6193">
                  <c:v>43359.083333333336</c:v>
                </c:pt>
                <c:pt idx="6194">
                  <c:v>43359.125</c:v>
                </c:pt>
                <c:pt idx="6195">
                  <c:v>43359.166666666664</c:v>
                </c:pt>
                <c:pt idx="6196">
                  <c:v>43359.208333333336</c:v>
                </c:pt>
                <c:pt idx="6197">
                  <c:v>43359.25</c:v>
                </c:pt>
                <c:pt idx="6198">
                  <c:v>43359.291666666664</c:v>
                </c:pt>
                <c:pt idx="6199">
                  <c:v>43359.333333333336</c:v>
                </c:pt>
                <c:pt idx="6200">
                  <c:v>43359.375</c:v>
                </c:pt>
                <c:pt idx="6201">
                  <c:v>43359.416666666664</c:v>
                </c:pt>
                <c:pt idx="6202">
                  <c:v>43359.458333333336</c:v>
                </c:pt>
                <c:pt idx="6203">
                  <c:v>43359.5</c:v>
                </c:pt>
                <c:pt idx="6204">
                  <c:v>43359.541666666664</c:v>
                </c:pt>
                <c:pt idx="6205">
                  <c:v>43359.583333333336</c:v>
                </c:pt>
                <c:pt idx="6206">
                  <c:v>43359.625</c:v>
                </c:pt>
                <c:pt idx="6207">
                  <c:v>43359.666666666664</c:v>
                </c:pt>
                <c:pt idx="6208">
                  <c:v>43359.708333333336</c:v>
                </c:pt>
                <c:pt idx="6209">
                  <c:v>43359.75</c:v>
                </c:pt>
                <c:pt idx="6210">
                  <c:v>43359.791666666664</c:v>
                </c:pt>
                <c:pt idx="6211">
                  <c:v>43359.833333333336</c:v>
                </c:pt>
                <c:pt idx="6212">
                  <c:v>43359.875</c:v>
                </c:pt>
                <c:pt idx="6213">
                  <c:v>43359.916666666664</c:v>
                </c:pt>
                <c:pt idx="6214">
                  <c:v>43359.958333333336</c:v>
                </c:pt>
                <c:pt idx="6215">
                  <c:v>43360</c:v>
                </c:pt>
                <c:pt idx="6216">
                  <c:v>43360.041666666664</c:v>
                </c:pt>
                <c:pt idx="6217">
                  <c:v>43360.083333333336</c:v>
                </c:pt>
                <c:pt idx="6218">
                  <c:v>43360.125</c:v>
                </c:pt>
                <c:pt idx="6219">
                  <c:v>43360.166666666664</c:v>
                </c:pt>
                <c:pt idx="6220">
                  <c:v>43360.208333333336</c:v>
                </c:pt>
                <c:pt idx="6221">
                  <c:v>43360.25</c:v>
                </c:pt>
                <c:pt idx="6222">
                  <c:v>43360.291666666664</c:v>
                </c:pt>
                <c:pt idx="6223">
                  <c:v>43360.333333333336</c:v>
                </c:pt>
                <c:pt idx="6224">
                  <c:v>43360.375</c:v>
                </c:pt>
                <c:pt idx="6225">
                  <c:v>43360.416666666664</c:v>
                </c:pt>
                <c:pt idx="6226">
                  <c:v>43360.458333333336</c:v>
                </c:pt>
                <c:pt idx="6227">
                  <c:v>43360.5</c:v>
                </c:pt>
                <c:pt idx="6228">
                  <c:v>43360.541666666664</c:v>
                </c:pt>
                <c:pt idx="6229">
                  <c:v>43360.583333333336</c:v>
                </c:pt>
                <c:pt idx="6230">
                  <c:v>43360.625</c:v>
                </c:pt>
                <c:pt idx="6231">
                  <c:v>43360.666666666664</c:v>
                </c:pt>
                <c:pt idx="6232">
                  <c:v>43360.708333333336</c:v>
                </c:pt>
                <c:pt idx="6233">
                  <c:v>43360.75</c:v>
                </c:pt>
                <c:pt idx="6234">
                  <c:v>43360.791666666664</c:v>
                </c:pt>
                <c:pt idx="6235">
                  <c:v>43360.833333333336</c:v>
                </c:pt>
                <c:pt idx="6236">
                  <c:v>43360.875</c:v>
                </c:pt>
                <c:pt idx="6237">
                  <c:v>43360.916666666664</c:v>
                </c:pt>
                <c:pt idx="6238">
                  <c:v>43360.958333333336</c:v>
                </c:pt>
                <c:pt idx="6239">
                  <c:v>43361</c:v>
                </c:pt>
                <c:pt idx="6240">
                  <c:v>43361.041666666664</c:v>
                </c:pt>
                <c:pt idx="6241">
                  <c:v>43361.083333333336</c:v>
                </c:pt>
                <c:pt idx="6242">
                  <c:v>43361.125</c:v>
                </c:pt>
                <c:pt idx="6243">
                  <c:v>43361.166666666664</c:v>
                </c:pt>
                <c:pt idx="6244">
                  <c:v>43361.208333333336</c:v>
                </c:pt>
                <c:pt idx="6245">
                  <c:v>43361.25</c:v>
                </c:pt>
                <c:pt idx="6246">
                  <c:v>43361.291666666664</c:v>
                </c:pt>
                <c:pt idx="6247">
                  <c:v>43361.333333333336</c:v>
                </c:pt>
                <c:pt idx="6248">
                  <c:v>43361.375</c:v>
                </c:pt>
                <c:pt idx="6249">
                  <c:v>43361.416666666664</c:v>
                </c:pt>
                <c:pt idx="6250">
                  <c:v>43361.458333333336</c:v>
                </c:pt>
                <c:pt idx="6251">
                  <c:v>43361.5</c:v>
                </c:pt>
                <c:pt idx="6252">
                  <c:v>43361.541666666664</c:v>
                </c:pt>
                <c:pt idx="6253">
                  <c:v>43361.583333333336</c:v>
                </c:pt>
                <c:pt idx="6254">
                  <c:v>43361.625</c:v>
                </c:pt>
                <c:pt idx="6255">
                  <c:v>43361.666666666664</c:v>
                </c:pt>
                <c:pt idx="6256">
                  <c:v>43361.708333333336</c:v>
                </c:pt>
                <c:pt idx="6257">
                  <c:v>43361.75</c:v>
                </c:pt>
                <c:pt idx="6258">
                  <c:v>43361.791666666664</c:v>
                </c:pt>
                <c:pt idx="6259">
                  <c:v>43361.833333333336</c:v>
                </c:pt>
                <c:pt idx="6260">
                  <c:v>43361.875</c:v>
                </c:pt>
                <c:pt idx="6261">
                  <c:v>43361.916666666664</c:v>
                </c:pt>
                <c:pt idx="6262">
                  <c:v>43361.958333333336</c:v>
                </c:pt>
                <c:pt idx="6263">
                  <c:v>43362</c:v>
                </c:pt>
                <c:pt idx="6264">
                  <c:v>43362.041666666664</c:v>
                </c:pt>
                <c:pt idx="6265">
                  <c:v>43362.083333333336</c:v>
                </c:pt>
                <c:pt idx="6266">
                  <c:v>43362.125</c:v>
                </c:pt>
                <c:pt idx="6267">
                  <c:v>43362.166666666664</c:v>
                </c:pt>
                <c:pt idx="6268">
                  <c:v>43362.208333333336</c:v>
                </c:pt>
                <c:pt idx="6269">
                  <c:v>43362.25</c:v>
                </c:pt>
                <c:pt idx="6270">
                  <c:v>43362.291666666664</c:v>
                </c:pt>
                <c:pt idx="6271">
                  <c:v>43362.333333333336</c:v>
                </c:pt>
                <c:pt idx="6272">
                  <c:v>43362.375</c:v>
                </c:pt>
                <c:pt idx="6273">
                  <c:v>43362.416666666664</c:v>
                </c:pt>
                <c:pt idx="6274">
                  <c:v>43362.458333333336</c:v>
                </c:pt>
                <c:pt idx="6275">
                  <c:v>43362.5</c:v>
                </c:pt>
                <c:pt idx="6276">
                  <c:v>43362.541666666664</c:v>
                </c:pt>
                <c:pt idx="6277">
                  <c:v>43362.583333333336</c:v>
                </c:pt>
                <c:pt idx="6278">
                  <c:v>43362.625</c:v>
                </c:pt>
                <c:pt idx="6279">
                  <c:v>43362.666666666664</c:v>
                </c:pt>
                <c:pt idx="6280">
                  <c:v>43362.708333333336</c:v>
                </c:pt>
                <c:pt idx="6281">
                  <c:v>43362.75</c:v>
                </c:pt>
                <c:pt idx="6282">
                  <c:v>43362.791666666664</c:v>
                </c:pt>
                <c:pt idx="6283">
                  <c:v>43362.833333333336</c:v>
                </c:pt>
                <c:pt idx="6284">
                  <c:v>43362.875</c:v>
                </c:pt>
                <c:pt idx="6285">
                  <c:v>43362.916666666664</c:v>
                </c:pt>
                <c:pt idx="6286">
                  <c:v>43362.958333333336</c:v>
                </c:pt>
                <c:pt idx="6287">
                  <c:v>43363</c:v>
                </c:pt>
                <c:pt idx="6288">
                  <c:v>43363.041666666664</c:v>
                </c:pt>
                <c:pt idx="6289">
                  <c:v>43363.083333333336</c:v>
                </c:pt>
                <c:pt idx="6290">
                  <c:v>43363.125</c:v>
                </c:pt>
                <c:pt idx="6291">
                  <c:v>43363.166666666664</c:v>
                </c:pt>
                <c:pt idx="6292">
                  <c:v>43363.208333333336</c:v>
                </c:pt>
                <c:pt idx="6293">
                  <c:v>43363.25</c:v>
                </c:pt>
                <c:pt idx="6294">
                  <c:v>43363.291666666664</c:v>
                </c:pt>
                <c:pt idx="6295">
                  <c:v>43363.333333333336</c:v>
                </c:pt>
                <c:pt idx="6296">
                  <c:v>43363.375</c:v>
                </c:pt>
                <c:pt idx="6297">
                  <c:v>43363.416666666664</c:v>
                </c:pt>
                <c:pt idx="6298">
                  <c:v>43363.458333333336</c:v>
                </c:pt>
                <c:pt idx="6299">
                  <c:v>43363.5</c:v>
                </c:pt>
                <c:pt idx="6300">
                  <c:v>43363.541666666664</c:v>
                </c:pt>
                <c:pt idx="6301">
                  <c:v>43363.583333333336</c:v>
                </c:pt>
                <c:pt idx="6302">
                  <c:v>43363.625</c:v>
                </c:pt>
                <c:pt idx="6303">
                  <c:v>43363.666666666664</c:v>
                </c:pt>
                <c:pt idx="6304">
                  <c:v>43363.708333333336</c:v>
                </c:pt>
                <c:pt idx="6305">
                  <c:v>43363.75</c:v>
                </c:pt>
                <c:pt idx="6306">
                  <c:v>43363.791666666664</c:v>
                </c:pt>
                <c:pt idx="6307">
                  <c:v>43363.833333333336</c:v>
                </c:pt>
                <c:pt idx="6308">
                  <c:v>43363.875</c:v>
                </c:pt>
                <c:pt idx="6309">
                  <c:v>43363.916666666664</c:v>
                </c:pt>
                <c:pt idx="6310">
                  <c:v>43363.958333333336</c:v>
                </c:pt>
                <c:pt idx="6311">
                  <c:v>43364</c:v>
                </c:pt>
                <c:pt idx="6312">
                  <c:v>43364.041666666664</c:v>
                </c:pt>
                <c:pt idx="6313">
                  <c:v>43364.083333333336</c:v>
                </c:pt>
                <c:pt idx="6314">
                  <c:v>43364.125</c:v>
                </c:pt>
                <c:pt idx="6315">
                  <c:v>43364.166666666664</c:v>
                </c:pt>
                <c:pt idx="6316">
                  <c:v>43364.208333333336</c:v>
                </c:pt>
                <c:pt idx="6317">
                  <c:v>43364.25</c:v>
                </c:pt>
                <c:pt idx="6318">
                  <c:v>43364.291666666664</c:v>
                </c:pt>
                <c:pt idx="6319">
                  <c:v>43364.333333333336</c:v>
                </c:pt>
                <c:pt idx="6320">
                  <c:v>43364.375</c:v>
                </c:pt>
                <c:pt idx="6321">
                  <c:v>43364.416666666664</c:v>
                </c:pt>
                <c:pt idx="6322">
                  <c:v>43364.458333333336</c:v>
                </c:pt>
                <c:pt idx="6323">
                  <c:v>43364.5</c:v>
                </c:pt>
                <c:pt idx="6324">
                  <c:v>43364.541666666664</c:v>
                </c:pt>
                <c:pt idx="6325">
                  <c:v>43364.583333333336</c:v>
                </c:pt>
                <c:pt idx="6326">
                  <c:v>43364.625</c:v>
                </c:pt>
                <c:pt idx="6327">
                  <c:v>43364.666666666664</c:v>
                </c:pt>
                <c:pt idx="6328">
                  <c:v>43364.708333333336</c:v>
                </c:pt>
                <c:pt idx="6329">
                  <c:v>43364.75</c:v>
                </c:pt>
                <c:pt idx="6330">
                  <c:v>43364.791666666664</c:v>
                </c:pt>
                <c:pt idx="6331">
                  <c:v>43364.833333333336</c:v>
                </c:pt>
                <c:pt idx="6332">
                  <c:v>43364.875</c:v>
                </c:pt>
                <c:pt idx="6333">
                  <c:v>43364.916666666664</c:v>
                </c:pt>
                <c:pt idx="6334">
                  <c:v>43364.958333333336</c:v>
                </c:pt>
                <c:pt idx="6335">
                  <c:v>43365</c:v>
                </c:pt>
                <c:pt idx="6336">
                  <c:v>43365.041666666664</c:v>
                </c:pt>
                <c:pt idx="6337">
                  <c:v>43365.083333333336</c:v>
                </c:pt>
                <c:pt idx="6338">
                  <c:v>43365.125</c:v>
                </c:pt>
                <c:pt idx="6339">
                  <c:v>43365.166666666664</c:v>
                </c:pt>
                <c:pt idx="6340">
                  <c:v>43365.208333333336</c:v>
                </c:pt>
                <c:pt idx="6341">
                  <c:v>43365.25</c:v>
                </c:pt>
                <c:pt idx="6342">
                  <c:v>43365.291666666664</c:v>
                </c:pt>
                <c:pt idx="6343">
                  <c:v>43365.333333333336</c:v>
                </c:pt>
                <c:pt idx="6344">
                  <c:v>43365.375</c:v>
                </c:pt>
                <c:pt idx="6345">
                  <c:v>43365.416666666664</c:v>
                </c:pt>
                <c:pt idx="6346">
                  <c:v>43365.458333333336</c:v>
                </c:pt>
                <c:pt idx="6347">
                  <c:v>43365.5</c:v>
                </c:pt>
                <c:pt idx="6348">
                  <c:v>43365.541666666664</c:v>
                </c:pt>
                <c:pt idx="6349">
                  <c:v>43365.583333333336</c:v>
                </c:pt>
                <c:pt idx="6350">
                  <c:v>43365.625</c:v>
                </c:pt>
                <c:pt idx="6351">
                  <c:v>43365.666666666664</c:v>
                </c:pt>
                <c:pt idx="6352">
                  <c:v>43365.708333333336</c:v>
                </c:pt>
                <c:pt idx="6353">
                  <c:v>43365.75</c:v>
                </c:pt>
                <c:pt idx="6354">
                  <c:v>43365.791666666664</c:v>
                </c:pt>
                <c:pt idx="6355">
                  <c:v>43365.833333333336</c:v>
                </c:pt>
                <c:pt idx="6356">
                  <c:v>43365.875</c:v>
                </c:pt>
                <c:pt idx="6357">
                  <c:v>43365.916666666664</c:v>
                </c:pt>
                <c:pt idx="6358">
                  <c:v>43365.958333333336</c:v>
                </c:pt>
                <c:pt idx="6359">
                  <c:v>43366</c:v>
                </c:pt>
                <c:pt idx="6360">
                  <c:v>43366.041666666664</c:v>
                </c:pt>
                <c:pt idx="6361">
                  <c:v>43366.083333333336</c:v>
                </c:pt>
                <c:pt idx="6362">
                  <c:v>43366.125</c:v>
                </c:pt>
                <c:pt idx="6363">
                  <c:v>43366.166666666664</c:v>
                </c:pt>
                <c:pt idx="6364">
                  <c:v>43366.208333333336</c:v>
                </c:pt>
                <c:pt idx="6365">
                  <c:v>43366.25</c:v>
                </c:pt>
                <c:pt idx="6366">
                  <c:v>43366.291666666664</c:v>
                </c:pt>
                <c:pt idx="6367">
                  <c:v>43366.333333333336</c:v>
                </c:pt>
                <c:pt idx="6368">
                  <c:v>43366.375</c:v>
                </c:pt>
                <c:pt idx="6369">
                  <c:v>43366.416666666664</c:v>
                </c:pt>
                <c:pt idx="6370">
                  <c:v>43366.458333333336</c:v>
                </c:pt>
                <c:pt idx="6371">
                  <c:v>43366.5</c:v>
                </c:pt>
                <c:pt idx="6372">
                  <c:v>43366.541666666664</c:v>
                </c:pt>
                <c:pt idx="6373">
                  <c:v>43366.583333333336</c:v>
                </c:pt>
                <c:pt idx="6374">
                  <c:v>43366.625</c:v>
                </c:pt>
                <c:pt idx="6375">
                  <c:v>43366.666666666664</c:v>
                </c:pt>
                <c:pt idx="6376">
                  <c:v>43366.708333333336</c:v>
                </c:pt>
                <c:pt idx="6377">
                  <c:v>43366.75</c:v>
                </c:pt>
                <c:pt idx="6378">
                  <c:v>43366.791666666664</c:v>
                </c:pt>
                <c:pt idx="6379">
                  <c:v>43366.833333333336</c:v>
                </c:pt>
                <c:pt idx="6380">
                  <c:v>43366.875</c:v>
                </c:pt>
                <c:pt idx="6381">
                  <c:v>43366.916666666664</c:v>
                </c:pt>
                <c:pt idx="6382">
                  <c:v>43366.958333333336</c:v>
                </c:pt>
                <c:pt idx="6383">
                  <c:v>43367</c:v>
                </c:pt>
                <c:pt idx="6384">
                  <c:v>43367.041666666664</c:v>
                </c:pt>
                <c:pt idx="6385">
                  <c:v>43367.083333333336</c:v>
                </c:pt>
                <c:pt idx="6386">
                  <c:v>43367.125</c:v>
                </c:pt>
                <c:pt idx="6387">
                  <c:v>43367.166666666664</c:v>
                </c:pt>
                <c:pt idx="6388">
                  <c:v>43367.208333333336</c:v>
                </c:pt>
                <c:pt idx="6389">
                  <c:v>43367.25</c:v>
                </c:pt>
                <c:pt idx="6390">
                  <c:v>43367.291666666664</c:v>
                </c:pt>
                <c:pt idx="6391">
                  <c:v>43367.333333333336</c:v>
                </c:pt>
                <c:pt idx="6392">
                  <c:v>43367.375</c:v>
                </c:pt>
                <c:pt idx="6393">
                  <c:v>43367.416666666664</c:v>
                </c:pt>
                <c:pt idx="6394">
                  <c:v>43367.458333333336</c:v>
                </c:pt>
                <c:pt idx="6395">
                  <c:v>43367.5</c:v>
                </c:pt>
                <c:pt idx="6396">
                  <c:v>43367.541666666664</c:v>
                </c:pt>
                <c:pt idx="6397">
                  <c:v>43367.583333333336</c:v>
                </c:pt>
                <c:pt idx="6398">
                  <c:v>43367.625</c:v>
                </c:pt>
                <c:pt idx="6399">
                  <c:v>43367.666666666664</c:v>
                </c:pt>
                <c:pt idx="6400">
                  <c:v>43367.708333333336</c:v>
                </c:pt>
                <c:pt idx="6401">
                  <c:v>43367.75</c:v>
                </c:pt>
                <c:pt idx="6402">
                  <c:v>43367.791666666664</c:v>
                </c:pt>
                <c:pt idx="6403">
                  <c:v>43367.833333333336</c:v>
                </c:pt>
                <c:pt idx="6404">
                  <c:v>43367.875</c:v>
                </c:pt>
                <c:pt idx="6405">
                  <c:v>43367.916666666664</c:v>
                </c:pt>
                <c:pt idx="6406">
                  <c:v>43367.958333333336</c:v>
                </c:pt>
                <c:pt idx="6407">
                  <c:v>43368</c:v>
                </c:pt>
                <c:pt idx="6408">
                  <c:v>43368.041666666664</c:v>
                </c:pt>
                <c:pt idx="6409">
                  <c:v>43368.083333333336</c:v>
                </c:pt>
                <c:pt idx="6410">
                  <c:v>43368.125</c:v>
                </c:pt>
                <c:pt idx="6411">
                  <c:v>43368.166666666664</c:v>
                </c:pt>
                <c:pt idx="6412">
                  <c:v>43368.208333333336</c:v>
                </c:pt>
                <c:pt idx="6413">
                  <c:v>43368.25</c:v>
                </c:pt>
                <c:pt idx="6414">
                  <c:v>43368.291666666664</c:v>
                </c:pt>
                <c:pt idx="6415">
                  <c:v>43368.333333333336</c:v>
                </c:pt>
                <c:pt idx="6416">
                  <c:v>43368.375</c:v>
                </c:pt>
                <c:pt idx="6417">
                  <c:v>43368.416666666664</c:v>
                </c:pt>
                <c:pt idx="6418">
                  <c:v>43368.458333333336</c:v>
                </c:pt>
                <c:pt idx="6419">
                  <c:v>43368.5</c:v>
                </c:pt>
                <c:pt idx="6420">
                  <c:v>43368.541666666664</c:v>
                </c:pt>
                <c:pt idx="6421">
                  <c:v>43368.583333333336</c:v>
                </c:pt>
                <c:pt idx="6422">
                  <c:v>43368.625</c:v>
                </c:pt>
                <c:pt idx="6423">
                  <c:v>43368.666666666664</c:v>
                </c:pt>
                <c:pt idx="6424">
                  <c:v>43368.708333333336</c:v>
                </c:pt>
                <c:pt idx="6425">
                  <c:v>43368.75</c:v>
                </c:pt>
                <c:pt idx="6426">
                  <c:v>43368.791666666664</c:v>
                </c:pt>
                <c:pt idx="6427">
                  <c:v>43368.833333333336</c:v>
                </c:pt>
                <c:pt idx="6428">
                  <c:v>43368.875</c:v>
                </c:pt>
                <c:pt idx="6429">
                  <c:v>43368.916666666664</c:v>
                </c:pt>
                <c:pt idx="6430">
                  <c:v>43368.958333333336</c:v>
                </c:pt>
                <c:pt idx="6431">
                  <c:v>43369</c:v>
                </c:pt>
                <c:pt idx="6432">
                  <c:v>43369.041666666664</c:v>
                </c:pt>
                <c:pt idx="6433">
                  <c:v>43369.083333333336</c:v>
                </c:pt>
                <c:pt idx="6434">
                  <c:v>43369.125</c:v>
                </c:pt>
                <c:pt idx="6435">
                  <c:v>43369.166666666664</c:v>
                </c:pt>
                <c:pt idx="6436">
                  <c:v>43369.208333333336</c:v>
                </c:pt>
                <c:pt idx="6437">
                  <c:v>43369.25</c:v>
                </c:pt>
                <c:pt idx="6438">
                  <c:v>43369.291666666664</c:v>
                </c:pt>
                <c:pt idx="6439">
                  <c:v>43369.333333333336</c:v>
                </c:pt>
                <c:pt idx="6440">
                  <c:v>43369.375</c:v>
                </c:pt>
                <c:pt idx="6441">
                  <c:v>43369.416666666664</c:v>
                </c:pt>
                <c:pt idx="6442">
                  <c:v>43369.458333333336</c:v>
                </c:pt>
                <c:pt idx="6443">
                  <c:v>43369.5</c:v>
                </c:pt>
                <c:pt idx="6444">
                  <c:v>43369.541666666664</c:v>
                </c:pt>
                <c:pt idx="6445">
                  <c:v>43369.583333333336</c:v>
                </c:pt>
                <c:pt idx="6446">
                  <c:v>43369.625</c:v>
                </c:pt>
                <c:pt idx="6447">
                  <c:v>43369.666666666664</c:v>
                </c:pt>
                <c:pt idx="6448">
                  <c:v>43369.708333333336</c:v>
                </c:pt>
                <c:pt idx="6449">
                  <c:v>43369.75</c:v>
                </c:pt>
                <c:pt idx="6450">
                  <c:v>43369.791666666664</c:v>
                </c:pt>
                <c:pt idx="6451">
                  <c:v>43369.833333333336</c:v>
                </c:pt>
                <c:pt idx="6452">
                  <c:v>43369.875</c:v>
                </c:pt>
                <c:pt idx="6453">
                  <c:v>43369.916666666664</c:v>
                </c:pt>
                <c:pt idx="6454">
                  <c:v>43369.958333333336</c:v>
                </c:pt>
                <c:pt idx="6455">
                  <c:v>43370</c:v>
                </c:pt>
                <c:pt idx="6456">
                  <c:v>43370.041666666664</c:v>
                </c:pt>
                <c:pt idx="6457">
                  <c:v>43370.083333333336</c:v>
                </c:pt>
                <c:pt idx="6458">
                  <c:v>43370.125</c:v>
                </c:pt>
                <c:pt idx="6459">
                  <c:v>43370.166666666664</c:v>
                </c:pt>
                <c:pt idx="6460">
                  <c:v>43370.208333333336</c:v>
                </c:pt>
                <c:pt idx="6461">
                  <c:v>43370.25</c:v>
                </c:pt>
                <c:pt idx="6462">
                  <c:v>43370.291666666664</c:v>
                </c:pt>
                <c:pt idx="6463">
                  <c:v>43370.333333333336</c:v>
                </c:pt>
                <c:pt idx="6464">
                  <c:v>43370.375</c:v>
                </c:pt>
                <c:pt idx="6465">
                  <c:v>43370.416666666664</c:v>
                </c:pt>
                <c:pt idx="6466">
                  <c:v>43370.458333333336</c:v>
                </c:pt>
                <c:pt idx="6467">
                  <c:v>43370.5</c:v>
                </c:pt>
                <c:pt idx="6468">
                  <c:v>43370.541666666664</c:v>
                </c:pt>
                <c:pt idx="6469">
                  <c:v>43370.583333333336</c:v>
                </c:pt>
                <c:pt idx="6470">
                  <c:v>43370.625</c:v>
                </c:pt>
                <c:pt idx="6471">
                  <c:v>43370.666666666664</c:v>
                </c:pt>
                <c:pt idx="6472">
                  <c:v>43370.708333333336</c:v>
                </c:pt>
                <c:pt idx="6473">
                  <c:v>43370.75</c:v>
                </c:pt>
                <c:pt idx="6474">
                  <c:v>43370.791666666664</c:v>
                </c:pt>
                <c:pt idx="6475">
                  <c:v>43370.833333333336</c:v>
                </c:pt>
                <c:pt idx="6476">
                  <c:v>43370.875</c:v>
                </c:pt>
                <c:pt idx="6477">
                  <c:v>43370.916666666664</c:v>
                </c:pt>
                <c:pt idx="6478">
                  <c:v>43370.958333333336</c:v>
                </c:pt>
                <c:pt idx="6479">
                  <c:v>43371</c:v>
                </c:pt>
                <c:pt idx="6480">
                  <c:v>43371.041666666664</c:v>
                </c:pt>
                <c:pt idx="6481">
                  <c:v>43371.083333333336</c:v>
                </c:pt>
                <c:pt idx="6482">
                  <c:v>43371.125</c:v>
                </c:pt>
                <c:pt idx="6483">
                  <c:v>43371.166666666664</c:v>
                </c:pt>
                <c:pt idx="6484">
                  <c:v>43371.208333333336</c:v>
                </c:pt>
                <c:pt idx="6485">
                  <c:v>43371.25</c:v>
                </c:pt>
                <c:pt idx="6486">
                  <c:v>43371.291666666664</c:v>
                </c:pt>
                <c:pt idx="6487">
                  <c:v>43371.333333333336</c:v>
                </c:pt>
                <c:pt idx="6488">
                  <c:v>43371.375</c:v>
                </c:pt>
                <c:pt idx="6489">
                  <c:v>43371.416666666664</c:v>
                </c:pt>
                <c:pt idx="6490">
                  <c:v>43371.458333333336</c:v>
                </c:pt>
                <c:pt idx="6491">
                  <c:v>43371.5</c:v>
                </c:pt>
                <c:pt idx="6492">
                  <c:v>43371.541666666664</c:v>
                </c:pt>
                <c:pt idx="6493">
                  <c:v>43371.583333333336</c:v>
                </c:pt>
                <c:pt idx="6494">
                  <c:v>43371.625</c:v>
                </c:pt>
                <c:pt idx="6495">
                  <c:v>43371.666666666664</c:v>
                </c:pt>
                <c:pt idx="6496">
                  <c:v>43371.708333333336</c:v>
                </c:pt>
                <c:pt idx="6497">
                  <c:v>43371.75</c:v>
                </c:pt>
                <c:pt idx="6498">
                  <c:v>43371.791666666664</c:v>
                </c:pt>
                <c:pt idx="6499">
                  <c:v>43371.833333333336</c:v>
                </c:pt>
                <c:pt idx="6500">
                  <c:v>43371.875</c:v>
                </c:pt>
                <c:pt idx="6501">
                  <c:v>43371.916666666664</c:v>
                </c:pt>
                <c:pt idx="6502">
                  <c:v>43371.958333333336</c:v>
                </c:pt>
                <c:pt idx="6503">
                  <c:v>43372</c:v>
                </c:pt>
                <c:pt idx="6504">
                  <c:v>43372.041666666664</c:v>
                </c:pt>
                <c:pt idx="6505">
                  <c:v>43372.083333333336</c:v>
                </c:pt>
                <c:pt idx="6506">
                  <c:v>43372.125</c:v>
                </c:pt>
                <c:pt idx="6507">
                  <c:v>43372.166666666664</c:v>
                </c:pt>
                <c:pt idx="6508">
                  <c:v>43372.208333333336</c:v>
                </c:pt>
                <c:pt idx="6509">
                  <c:v>43372.25</c:v>
                </c:pt>
                <c:pt idx="6510">
                  <c:v>43372.291666666664</c:v>
                </c:pt>
                <c:pt idx="6511">
                  <c:v>43372.333333333336</c:v>
                </c:pt>
                <c:pt idx="6512">
                  <c:v>43372.375</c:v>
                </c:pt>
                <c:pt idx="6513">
                  <c:v>43372.416666666664</c:v>
                </c:pt>
                <c:pt idx="6514">
                  <c:v>43372.458333333336</c:v>
                </c:pt>
                <c:pt idx="6515">
                  <c:v>43372.5</c:v>
                </c:pt>
                <c:pt idx="6516">
                  <c:v>43372.541666666664</c:v>
                </c:pt>
                <c:pt idx="6517">
                  <c:v>43372.583333333336</c:v>
                </c:pt>
                <c:pt idx="6518">
                  <c:v>43372.625</c:v>
                </c:pt>
                <c:pt idx="6519">
                  <c:v>43372.666666666664</c:v>
                </c:pt>
                <c:pt idx="6520">
                  <c:v>43372.708333333336</c:v>
                </c:pt>
                <c:pt idx="6521">
                  <c:v>43372.75</c:v>
                </c:pt>
                <c:pt idx="6522">
                  <c:v>43372.791666666664</c:v>
                </c:pt>
                <c:pt idx="6523">
                  <c:v>43372.833333333336</c:v>
                </c:pt>
                <c:pt idx="6524">
                  <c:v>43372.875</c:v>
                </c:pt>
                <c:pt idx="6525">
                  <c:v>43372.916666666664</c:v>
                </c:pt>
                <c:pt idx="6526">
                  <c:v>43372.958333333336</c:v>
                </c:pt>
                <c:pt idx="6527">
                  <c:v>43373</c:v>
                </c:pt>
                <c:pt idx="6528">
                  <c:v>43373.041666666664</c:v>
                </c:pt>
                <c:pt idx="6529">
                  <c:v>43373.083333333336</c:v>
                </c:pt>
                <c:pt idx="6530">
                  <c:v>43373.125</c:v>
                </c:pt>
                <c:pt idx="6531">
                  <c:v>43373.166666666664</c:v>
                </c:pt>
                <c:pt idx="6532">
                  <c:v>43373.208333333336</c:v>
                </c:pt>
                <c:pt idx="6533">
                  <c:v>43373.25</c:v>
                </c:pt>
                <c:pt idx="6534">
                  <c:v>43373.291666666664</c:v>
                </c:pt>
                <c:pt idx="6535">
                  <c:v>43373.333333333336</c:v>
                </c:pt>
                <c:pt idx="6536">
                  <c:v>43373.375</c:v>
                </c:pt>
                <c:pt idx="6537">
                  <c:v>43373.416666666664</c:v>
                </c:pt>
                <c:pt idx="6538">
                  <c:v>43373.458333333336</c:v>
                </c:pt>
                <c:pt idx="6539">
                  <c:v>43373.5</c:v>
                </c:pt>
                <c:pt idx="6540">
                  <c:v>43373.541666666664</c:v>
                </c:pt>
                <c:pt idx="6541">
                  <c:v>43373.583333333336</c:v>
                </c:pt>
                <c:pt idx="6542">
                  <c:v>43373.625</c:v>
                </c:pt>
                <c:pt idx="6543">
                  <c:v>43373.666666666664</c:v>
                </c:pt>
                <c:pt idx="6544">
                  <c:v>43373.708333333336</c:v>
                </c:pt>
                <c:pt idx="6545">
                  <c:v>43373.75</c:v>
                </c:pt>
                <c:pt idx="6546">
                  <c:v>43373.791666666664</c:v>
                </c:pt>
                <c:pt idx="6547">
                  <c:v>43373.833333333336</c:v>
                </c:pt>
                <c:pt idx="6548">
                  <c:v>43373.875</c:v>
                </c:pt>
                <c:pt idx="6549">
                  <c:v>43373.916666666664</c:v>
                </c:pt>
                <c:pt idx="6550">
                  <c:v>43373.958333333336</c:v>
                </c:pt>
                <c:pt idx="6551">
                  <c:v>43374</c:v>
                </c:pt>
                <c:pt idx="6552">
                  <c:v>43374.041666666664</c:v>
                </c:pt>
                <c:pt idx="6553">
                  <c:v>43374.083333333336</c:v>
                </c:pt>
                <c:pt idx="6554">
                  <c:v>43374.125</c:v>
                </c:pt>
                <c:pt idx="6555">
                  <c:v>43374.166666666664</c:v>
                </c:pt>
                <c:pt idx="6556">
                  <c:v>43374.208333333336</c:v>
                </c:pt>
                <c:pt idx="6557">
                  <c:v>43374.25</c:v>
                </c:pt>
                <c:pt idx="6558">
                  <c:v>43374.291666666664</c:v>
                </c:pt>
                <c:pt idx="6559">
                  <c:v>43374.333333333336</c:v>
                </c:pt>
                <c:pt idx="6560">
                  <c:v>43374.375</c:v>
                </c:pt>
                <c:pt idx="6561">
                  <c:v>43374.416666666664</c:v>
                </c:pt>
                <c:pt idx="6562">
                  <c:v>43374.458333333336</c:v>
                </c:pt>
                <c:pt idx="6563">
                  <c:v>43374.5</c:v>
                </c:pt>
                <c:pt idx="6564">
                  <c:v>43374.541666666664</c:v>
                </c:pt>
                <c:pt idx="6565">
                  <c:v>43374.583333333336</c:v>
                </c:pt>
                <c:pt idx="6566">
                  <c:v>43374.625</c:v>
                </c:pt>
                <c:pt idx="6567">
                  <c:v>43374.666666666664</c:v>
                </c:pt>
                <c:pt idx="6568">
                  <c:v>43374.708333333336</c:v>
                </c:pt>
                <c:pt idx="6569">
                  <c:v>43374.75</c:v>
                </c:pt>
                <c:pt idx="6570">
                  <c:v>43374.791666666664</c:v>
                </c:pt>
                <c:pt idx="6571">
                  <c:v>43374.833333333336</c:v>
                </c:pt>
                <c:pt idx="6572">
                  <c:v>43374.875</c:v>
                </c:pt>
                <c:pt idx="6573">
                  <c:v>43374.916666666664</c:v>
                </c:pt>
                <c:pt idx="6574">
                  <c:v>43374.958333333336</c:v>
                </c:pt>
                <c:pt idx="6575">
                  <c:v>43375</c:v>
                </c:pt>
                <c:pt idx="6576">
                  <c:v>43375.041666666664</c:v>
                </c:pt>
                <c:pt idx="6577">
                  <c:v>43375.083333333336</c:v>
                </c:pt>
                <c:pt idx="6578">
                  <c:v>43375.125</c:v>
                </c:pt>
                <c:pt idx="6579">
                  <c:v>43375.166666666664</c:v>
                </c:pt>
                <c:pt idx="6580">
                  <c:v>43375.208333333336</c:v>
                </c:pt>
                <c:pt idx="6581">
                  <c:v>43375.25</c:v>
                </c:pt>
                <c:pt idx="6582">
                  <c:v>43375.291666666664</c:v>
                </c:pt>
                <c:pt idx="6583">
                  <c:v>43375.333333333336</c:v>
                </c:pt>
                <c:pt idx="6584">
                  <c:v>43375.375</c:v>
                </c:pt>
                <c:pt idx="6585">
                  <c:v>43375.416666666664</c:v>
                </c:pt>
                <c:pt idx="6586">
                  <c:v>43375.458333333336</c:v>
                </c:pt>
                <c:pt idx="6587">
                  <c:v>43375.5</c:v>
                </c:pt>
                <c:pt idx="6588">
                  <c:v>43375.541666666664</c:v>
                </c:pt>
                <c:pt idx="6589">
                  <c:v>43375.583333333336</c:v>
                </c:pt>
                <c:pt idx="6590">
                  <c:v>43375.625</c:v>
                </c:pt>
                <c:pt idx="6591">
                  <c:v>43375.666666666664</c:v>
                </c:pt>
                <c:pt idx="6592">
                  <c:v>43375.708333333336</c:v>
                </c:pt>
                <c:pt idx="6593">
                  <c:v>43375.75</c:v>
                </c:pt>
                <c:pt idx="6594">
                  <c:v>43375.791666666664</c:v>
                </c:pt>
                <c:pt idx="6595">
                  <c:v>43375.833333333336</c:v>
                </c:pt>
                <c:pt idx="6596">
                  <c:v>43375.875</c:v>
                </c:pt>
                <c:pt idx="6597">
                  <c:v>43375.916666666664</c:v>
                </c:pt>
                <c:pt idx="6598">
                  <c:v>43375.958333333336</c:v>
                </c:pt>
                <c:pt idx="6599">
                  <c:v>43376</c:v>
                </c:pt>
                <c:pt idx="6600">
                  <c:v>43376.041666666664</c:v>
                </c:pt>
                <c:pt idx="6601">
                  <c:v>43376.083333333336</c:v>
                </c:pt>
                <c:pt idx="6602">
                  <c:v>43376.125</c:v>
                </c:pt>
                <c:pt idx="6603">
                  <c:v>43376.166666666664</c:v>
                </c:pt>
                <c:pt idx="6604">
                  <c:v>43376.208333333336</c:v>
                </c:pt>
                <c:pt idx="6605">
                  <c:v>43376.25</c:v>
                </c:pt>
                <c:pt idx="6606">
                  <c:v>43376.291666666664</c:v>
                </c:pt>
                <c:pt idx="6607">
                  <c:v>43376.333333333336</c:v>
                </c:pt>
                <c:pt idx="6608">
                  <c:v>43376.375</c:v>
                </c:pt>
                <c:pt idx="6609">
                  <c:v>43376.416666666664</c:v>
                </c:pt>
                <c:pt idx="6610">
                  <c:v>43376.458333333336</c:v>
                </c:pt>
                <c:pt idx="6611">
                  <c:v>43376.5</c:v>
                </c:pt>
                <c:pt idx="6612">
                  <c:v>43376.541666666664</c:v>
                </c:pt>
                <c:pt idx="6613">
                  <c:v>43376.583333333336</c:v>
                </c:pt>
                <c:pt idx="6614">
                  <c:v>43376.625</c:v>
                </c:pt>
                <c:pt idx="6615">
                  <c:v>43376.666666666664</c:v>
                </c:pt>
                <c:pt idx="6616">
                  <c:v>43376.708333333336</c:v>
                </c:pt>
                <c:pt idx="6617">
                  <c:v>43376.75</c:v>
                </c:pt>
                <c:pt idx="6618">
                  <c:v>43376.791666666664</c:v>
                </c:pt>
                <c:pt idx="6619">
                  <c:v>43376.833333333336</c:v>
                </c:pt>
                <c:pt idx="6620">
                  <c:v>43376.875</c:v>
                </c:pt>
                <c:pt idx="6621">
                  <c:v>43376.916666666664</c:v>
                </c:pt>
                <c:pt idx="6622">
                  <c:v>43376.958333333336</c:v>
                </c:pt>
                <c:pt idx="6623">
                  <c:v>43377</c:v>
                </c:pt>
                <c:pt idx="6624">
                  <c:v>43377.041666666664</c:v>
                </c:pt>
                <c:pt idx="6625">
                  <c:v>43377.083333333336</c:v>
                </c:pt>
                <c:pt idx="6626">
                  <c:v>43377.125</c:v>
                </c:pt>
                <c:pt idx="6627">
                  <c:v>43377.166666666664</c:v>
                </c:pt>
                <c:pt idx="6628">
                  <c:v>43377.208333333336</c:v>
                </c:pt>
                <c:pt idx="6629">
                  <c:v>43377.25</c:v>
                </c:pt>
                <c:pt idx="6630">
                  <c:v>43377.291666666664</c:v>
                </c:pt>
                <c:pt idx="6631">
                  <c:v>43377.333333333336</c:v>
                </c:pt>
                <c:pt idx="6632">
                  <c:v>43377.375</c:v>
                </c:pt>
                <c:pt idx="6633">
                  <c:v>43377.416666666664</c:v>
                </c:pt>
                <c:pt idx="6634">
                  <c:v>43377.458333333336</c:v>
                </c:pt>
                <c:pt idx="6635">
                  <c:v>43377.5</c:v>
                </c:pt>
                <c:pt idx="6636">
                  <c:v>43377.541666666664</c:v>
                </c:pt>
                <c:pt idx="6637">
                  <c:v>43377.583333333336</c:v>
                </c:pt>
                <c:pt idx="6638">
                  <c:v>43377.625</c:v>
                </c:pt>
                <c:pt idx="6639">
                  <c:v>43377.666666666664</c:v>
                </c:pt>
                <c:pt idx="6640">
                  <c:v>43377.708333333336</c:v>
                </c:pt>
                <c:pt idx="6641">
                  <c:v>43377.75</c:v>
                </c:pt>
                <c:pt idx="6642">
                  <c:v>43377.791666666664</c:v>
                </c:pt>
                <c:pt idx="6643">
                  <c:v>43377.833333333336</c:v>
                </c:pt>
                <c:pt idx="6644">
                  <c:v>43377.875</c:v>
                </c:pt>
                <c:pt idx="6645">
                  <c:v>43377.916666666664</c:v>
                </c:pt>
                <c:pt idx="6646">
                  <c:v>43377.958333333336</c:v>
                </c:pt>
                <c:pt idx="6647">
                  <c:v>43378</c:v>
                </c:pt>
                <c:pt idx="6648">
                  <c:v>43378.041666666664</c:v>
                </c:pt>
                <c:pt idx="6649">
                  <c:v>43378.083333333336</c:v>
                </c:pt>
                <c:pt idx="6650">
                  <c:v>43378.125</c:v>
                </c:pt>
                <c:pt idx="6651">
                  <c:v>43378.166666666664</c:v>
                </c:pt>
                <c:pt idx="6652">
                  <c:v>43378.208333333336</c:v>
                </c:pt>
                <c:pt idx="6653">
                  <c:v>43378.25</c:v>
                </c:pt>
                <c:pt idx="6654">
                  <c:v>43378.291666666664</c:v>
                </c:pt>
                <c:pt idx="6655">
                  <c:v>43378.333333333336</c:v>
                </c:pt>
                <c:pt idx="6656">
                  <c:v>43378.375</c:v>
                </c:pt>
                <c:pt idx="6657">
                  <c:v>43378.416666666664</c:v>
                </c:pt>
                <c:pt idx="6658">
                  <c:v>43378.458333333336</c:v>
                </c:pt>
                <c:pt idx="6659">
                  <c:v>43378.5</c:v>
                </c:pt>
                <c:pt idx="6660">
                  <c:v>43378.541666666664</c:v>
                </c:pt>
                <c:pt idx="6661">
                  <c:v>43378.583333333336</c:v>
                </c:pt>
                <c:pt idx="6662">
                  <c:v>43378.625</c:v>
                </c:pt>
                <c:pt idx="6663">
                  <c:v>43378.666666666664</c:v>
                </c:pt>
                <c:pt idx="6664">
                  <c:v>43378.708333333336</c:v>
                </c:pt>
                <c:pt idx="6665">
                  <c:v>43378.75</c:v>
                </c:pt>
                <c:pt idx="6666">
                  <c:v>43378.791666666664</c:v>
                </c:pt>
                <c:pt idx="6667">
                  <c:v>43378.833333333336</c:v>
                </c:pt>
                <c:pt idx="6668">
                  <c:v>43378.875</c:v>
                </c:pt>
                <c:pt idx="6669">
                  <c:v>43378.916666666664</c:v>
                </c:pt>
                <c:pt idx="6670">
                  <c:v>43378.958333333336</c:v>
                </c:pt>
                <c:pt idx="6671">
                  <c:v>43379</c:v>
                </c:pt>
                <c:pt idx="6672">
                  <c:v>43379.041666666664</c:v>
                </c:pt>
                <c:pt idx="6673">
                  <c:v>43379.083333333336</c:v>
                </c:pt>
                <c:pt idx="6674">
                  <c:v>43379.125</c:v>
                </c:pt>
                <c:pt idx="6675">
                  <c:v>43379.166666666664</c:v>
                </c:pt>
                <c:pt idx="6676">
                  <c:v>43379.208333333336</c:v>
                </c:pt>
                <c:pt idx="6677">
                  <c:v>43379.25</c:v>
                </c:pt>
                <c:pt idx="6678">
                  <c:v>43379.291666666664</c:v>
                </c:pt>
                <c:pt idx="6679">
                  <c:v>43379.333333333336</c:v>
                </c:pt>
                <c:pt idx="6680">
                  <c:v>43379.375</c:v>
                </c:pt>
                <c:pt idx="6681">
                  <c:v>43379.416666666664</c:v>
                </c:pt>
                <c:pt idx="6682">
                  <c:v>43379.458333333336</c:v>
                </c:pt>
                <c:pt idx="6683">
                  <c:v>43379.5</c:v>
                </c:pt>
                <c:pt idx="6684">
                  <c:v>43379.541666666664</c:v>
                </c:pt>
                <c:pt idx="6685">
                  <c:v>43379.583333333336</c:v>
                </c:pt>
                <c:pt idx="6686">
                  <c:v>43379.625</c:v>
                </c:pt>
                <c:pt idx="6687">
                  <c:v>43379.666666666664</c:v>
                </c:pt>
                <c:pt idx="6688">
                  <c:v>43379.708333333336</c:v>
                </c:pt>
                <c:pt idx="6689">
                  <c:v>43379.75</c:v>
                </c:pt>
                <c:pt idx="6690">
                  <c:v>43379.791666666664</c:v>
                </c:pt>
                <c:pt idx="6691">
                  <c:v>43379.833333333336</c:v>
                </c:pt>
                <c:pt idx="6692">
                  <c:v>43379.875</c:v>
                </c:pt>
                <c:pt idx="6693">
                  <c:v>43379.916666666664</c:v>
                </c:pt>
                <c:pt idx="6694">
                  <c:v>43379.958333333336</c:v>
                </c:pt>
                <c:pt idx="6695">
                  <c:v>43380</c:v>
                </c:pt>
                <c:pt idx="6696">
                  <c:v>43380.041666666664</c:v>
                </c:pt>
                <c:pt idx="6697">
                  <c:v>43380.083333333336</c:v>
                </c:pt>
                <c:pt idx="6698">
                  <c:v>43380.125</c:v>
                </c:pt>
                <c:pt idx="6699">
                  <c:v>43380.166666666664</c:v>
                </c:pt>
                <c:pt idx="6700">
                  <c:v>43380.208333333336</c:v>
                </c:pt>
                <c:pt idx="6701">
                  <c:v>43380.25</c:v>
                </c:pt>
                <c:pt idx="6702">
                  <c:v>43380.291666666664</c:v>
                </c:pt>
                <c:pt idx="6703">
                  <c:v>43380.333333333336</c:v>
                </c:pt>
                <c:pt idx="6704">
                  <c:v>43380.375</c:v>
                </c:pt>
                <c:pt idx="6705">
                  <c:v>43380.416666666664</c:v>
                </c:pt>
                <c:pt idx="6706">
                  <c:v>43380.458333333336</c:v>
                </c:pt>
                <c:pt idx="6707">
                  <c:v>43380.5</c:v>
                </c:pt>
                <c:pt idx="6708">
                  <c:v>43380.541666666664</c:v>
                </c:pt>
                <c:pt idx="6709">
                  <c:v>43380.583333333336</c:v>
                </c:pt>
                <c:pt idx="6710">
                  <c:v>43380.625</c:v>
                </c:pt>
                <c:pt idx="6711">
                  <c:v>43380.666666666664</c:v>
                </c:pt>
                <c:pt idx="6712">
                  <c:v>43380.708333333336</c:v>
                </c:pt>
                <c:pt idx="6713">
                  <c:v>43380.75</c:v>
                </c:pt>
                <c:pt idx="6714">
                  <c:v>43380.791666666664</c:v>
                </c:pt>
                <c:pt idx="6715">
                  <c:v>43380.833333333336</c:v>
                </c:pt>
                <c:pt idx="6716">
                  <c:v>43380.875</c:v>
                </c:pt>
                <c:pt idx="6717">
                  <c:v>43380.916666666664</c:v>
                </c:pt>
                <c:pt idx="6718">
                  <c:v>43380.958333333336</c:v>
                </c:pt>
                <c:pt idx="6719">
                  <c:v>43381</c:v>
                </c:pt>
                <c:pt idx="6720">
                  <c:v>43381.041666666664</c:v>
                </c:pt>
                <c:pt idx="6721">
                  <c:v>43381.083333333336</c:v>
                </c:pt>
                <c:pt idx="6722">
                  <c:v>43381.125</c:v>
                </c:pt>
                <c:pt idx="6723">
                  <c:v>43381.166666666664</c:v>
                </c:pt>
                <c:pt idx="6724">
                  <c:v>43381.208333333336</c:v>
                </c:pt>
                <c:pt idx="6725">
                  <c:v>43381.25</c:v>
                </c:pt>
                <c:pt idx="6726">
                  <c:v>43381.291666666664</c:v>
                </c:pt>
                <c:pt idx="6727">
                  <c:v>43381.333333333336</c:v>
                </c:pt>
                <c:pt idx="6728">
                  <c:v>43381.375</c:v>
                </c:pt>
                <c:pt idx="6729">
                  <c:v>43381.416666666664</c:v>
                </c:pt>
                <c:pt idx="6730">
                  <c:v>43381.458333333336</c:v>
                </c:pt>
                <c:pt idx="6731">
                  <c:v>43381.5</c:v>
                </c:pt>
                <c:pt idx="6732">
                  <c:v>43381.541666666664</c:v>
                </c:pt>
                <c:pt idx="6733">
                  <c:v>43381.583333333336</c:v>
                </c:pt>
                <c:pt idx="6734">
                  <c:v>43381.625</c:v>
                </c:pt>
                <c:pt idx="6735">
                  <c:v>43381.666666666664</c:v>
                </c:pt>
                <c:pt idx="6736">
                  <c:v>43381.708333333336</c:v>
                </c:pt>
                <c:pt idx="6737">
                  <c:v>43381.75</c:v>
                </c:pt>
                <c:pt idx="6738">
                  <c:v>43381.791666666664</c:v>
                </c:pt>
                <c:pt idx="6739">
                  <c:v>43381.833333333336</c:v>
                </c:pt>
                <c:pt idx="6740">
                  <c:v>43381.875</c:v>
                </c:pt>
                <c:pt idx="6741">
                  <c:v>43381.916666666664</c:v>
                </c:pt>
                <c:pt idx="6742">
                  <c:v>43381.958333333336</c:v>
                </c:pt>
                <c:pt idx="6743">
                  <c:v>43382</c:v>
                </c:pt>
                <c:pt idx="6744">
                  <c:v>43382.041666666664</c:v>
                </c:pt>
                <c:pt idx="6745">
                  <c:v>43382.083333333336</c:v>
                </c:pt>
                <c:pt idx="6746">
                  <c:v>43382.125</c:v>
                </c:pt>
                <c:pt idx="6747">
                  <c:v>43382.166666666664</c:v>
                </c:pt>
                <c:pt idx="6748">
                  <c:v>43382.208333333336</c:v>
                </c:pt>
                <c:pt idx="6749">
                  <c:v>43382.25</c:v>
                </c:pt>
                <c:pt idx="6750">
                  <c:v>43382.291666666664</c:v>
                </c:pt>
                <c:pt idx="6751">
                  <c:v>43382.333333333336</c:v>
                </c:pt>
                <c:pt idx="6752">
                  <c:v>43382.375</c:v>
                </c:pt>
                <c:pt idx="6753">
                  <c:v>43382.416666666664</c:v>
                </c:pt>
                <c:pt idx="6754">
                  <c:v>43382.458333333336</c:v>
                </c:pt>
                <c:pt idx="6755">
                  <c:v>43382.5</c:v>
                </c:pt>
                <c:pt idx="6756">
                  <c:v>43382.541666666664</c:v>
                </c:pt>
                <c:pt idx="6757">
                  <c:v>43382.583333333336</c:v>
                </c:pt>
                <c:pt idx="6758">
                  <c:v>43382.625</c:v>
                </c:pt>
                <c:pt idx="6759">
                  <c:v>43382.666666666664</c:v>
                </c:pt>
                <c:pt idx="6760">
                  <c:v>43382.708333333336</c:v>
                </c:pt>
                <c:pt idx="6761">
                  <c:v>43382.75</c:v>
                </c:pt>
                <c:pt idx="6762">
                  <c:v>43382.791666666664</c:v>
                </c:pt>
                <c:pt idx="6763">
                  <c:v>43382.833333333336</c:v>
                </c:pt>
                <c:pt idx="6764">
                  <c:v>43382.875</c:v>
                </c:pt>
                <c:pt idx="6765">
                  <c:v>43382.916666666664</c:v>
                </c:pt>
                <c:pt idx="6766">
                  <c:v>43382.958333333336</c:v>
                </c:pt>
                <c:pt idx="6767">
                  <c:v>43383</c:v>
                </c:pt>
                <c:pt idx="6768">
                  <c:v>43383.041666666664</c:v>
                </c:pt>
                <c:pt idx="6769">
                  <c:v>43383.083333333336</c:v>
                </c:pt>
                <c:pt idx="6770">
                  <c:v>43383.125</c:v>
                </c:pt>
                <c:pt idx="6771">
                  <c:v>43383.166666666664</c:v>
                </c:pt>
                <c:pt idx="6772">
                  <c:v>43383.208333333336</c:v>
                </c:pt>
                <c:pt idx="6773">
                  <c:v>43383.25</c:v>
                </c:pt>
                <c:pt idx="6774">
                  <c:v>43383.291666666664</c:v>
                </c:pt>
                <c:pt idx="6775">
                  <c:v>43383.333333333336</c:v>
                </c:pt>
                <c:pt idx="6776">
                  <c:v>43383.375</c:v>
                </c:pt>
                <c:pt idx="6777">
                  <c:v>43383.416666666664</c:v>
                </c:pt>
                <c:pt idx="6778">
                  <c:v>43383.458333333336</c:v>
                </c:pt>
                <c:pt idx="6779">
                  <c:v>43383.5</c:v>
                </c:pt>
                <c:pt idx="6780">
                  <c:v>43383.541666666664</c:v>
                </c:pt>
                <c:pt idx="6781">
                  <c:v>43383.583333333336</c:v>
                </c:pt>
                <c:pt idx="6782">
                  <c:v>43383.625</c:v>
                </c:pt>
                <c:pt idx="6783">
                  <c:v>43383.666666666664</c:v>
                </c:pt>
                <c:pt idx="6784">
                  <c:v>43383.708333333336</c:v>
                </c:pt>
                <c:pt idx="6785">
                  <c:v>43383.75</c:v>
                </c:pt>
                <c:pt idx="6786">
                  <c:v>43383.791666666664</c:v>
                </c:pt>
                <c:pt idx="6787">
                  <c:v>43383.833333333336</c:v>
                </c:pt>
                <c:pt idx="6788">
                  <c:v>43383.875</c:v>
                </c:pt>
                <c:pt idx="6789">
                  <c:v>43383.916666666664</c:v>
                </c:pt>
                <c:pt idx="6790">
                  <c:v>43383.958333333336</c:v>
                </c:pt>
                <c:pt idx="6791">
                  <c:v>43384</c:v>
                </c:pt>
                <c:pt idx="6792">
                  <c:v>43384.041666666664</c:v>
                </c:pt>
                <c:pt idx="6793">
                  <c:v>43384.083333333336</c:v>
                </c:pt>
                <c:pt idx="6794">
                  <c:v>43384.125</c:v>
                </c:pt>
                <c:pt idx="6795">
                  <c:v>43384.166666666664</c:v>
                </c:pt>
                <c:pt idx="6796">
                  <c:v>43384.208333333336</c:v>
                </c:pt>
                <c:pt idx="6797">
                  <c:v>43384.25</c:v>
                </c:pt>
                <c:pt idx="6798">
                  <c:v>43384.291666666664</c:v>
                </c:pt>
                <c:pt idx="6799">
                  <c:v>43384.333333333336</c:v>
                </c:pt>
                <c:pt idx="6800">
                  <c:v>43384.375</c:v>
                </c:pt>
                <c:pt idx="6801">
                  <c:v>43384.416666666664</c:v>
                </c:pt>
                <c:pt idx="6802">
                  <c:v>43384.458333333336</c:v>
                </c:pt>
                <c:pt idx="6803">
                  <c:v>43384.5</c:v>
                </c:pt>
                <c:pt idx="6804">
                  <c:v>43384.541666666664</c:v>
                </c:pt>
                <c:pt idx="6805">
                  <c:v>43384.583333333336</c:v>
                </c:pt>
                <c:pt idx="6806">
                  <c:v>43384.625</c:v>
                </c:pt>
                <c:pt idx="6807">
                  <c:v>43384.666666666664</c:v>
                </c:pt>
                <c:pt idx="6808">
                  <c:v>43384.708333333336</c:v>
                </c:pt>
                <c:pt idx="6809">
                  <c:v>43384.75</c:v>
                </c:pt>
                <c:pt idx="6810">
                  <c:v>43384.791666666664</c:v>
                </c:pt>
                <c:pt idx="6811">
                  <c:v>43384.833333333336</c:v>
                </c:pt>
                <c:pt idx="6812">
                  <c:v>43384.875</c:v>
                </c:pt>
                <c:pt idx="6813">
                  <c:v>43384.916666666664</c:v>
                </c:pt>
                <c:pt idx="6814">
                  <c:v>43384.958333333336</c:v>
                </c:pt>
                <c:pt idx="6815">
                  <c:v>43385</c:v>
                </c:pt>
                <c:pt idx="6816">
                  <c:v>43385.041666666664</c:v>
                </c:pt>
                <c:pt idx="6817">
                  <c:v>43385.083333333336</c:v>
                </c:pt>
                <c:pt idx="6818">
                  <c:v>43385.125</c:v>
                </c:pt>
                <c:pt idx="6819">
                  <c:v>43385.166666666664</c:v>
                </c:pt>
                <c:pt idx="6820">
                  <c:v>43385.208333333336</c:v>
                </c:pt>
                <c:pt idx="6821">
                  <c:v>43385.25</c:v>
                </c:pt>
                <c:pt idx="6822">
                  <c:v>43385.291666666664</c:v>
                </c:pt>
                <c:pt idx="6823">
                  <c:v>43385.333333333336</c:v>
                </c:pt>
                <c:pt idx="6824">
                  <c:v>43385.375</c:v>
                </c:pt>
                <c:pt idx="6825">
                  <c:v>43385.416666666664</c:v>
                </c:pt>
                <c:pt idx="6826">
                  <c:v>43385.458333333336</c:v>
                </c:pt>
                <c:pt idx="6827">
                  <c:v>43385.5</c:v>
                </c:pt>
                <c:pt idx="6828">
                  <c:v>43385.541666666664</c:v>
                </c:pt>
                <c:pt idx="6829">
                  <c:v>43385.583333333336</c:v>
                </c:pt>
                <c:pt idx="6830">
                  <c:v>43385.625</c:v>
                </c:pt>
                <c:pt idx="6831">
                  <c:v>43385.666666666664</c:v>
                </c:pt>
                <c:pt idx="6832">
                  <c:v>43385.708333333336</c:v>
                </c:pt>
                <c:pt idx="6833">
                  <c:v>43385.75</c:v>
                </c:pt>
                <c:pt idx="6834">
                  <c:v>43385.791666666664</c:v>
                </c:pt>
                <c:pt idx="6835">
                  <c:v>43385.833333333336</c:v>
                </c:pt>
                <c:pt idx="6836">
                  <c:v>43385.875</c:v>
                </c:pt>
                <c:pt idx="6837">
                  <c:v>43385.916666666664</c:v>
                </c:pt>
                <c:pt idx="6838">
                  <c:v>43385.958333333336</c:v>
                </c:pt>
                <c:pt idx="6839">
                  <c:v>43386</c:v>
                </c:pt>
                <c:pt idx="6840">
                  <c:v>43386.041666666664</c:v>
                </c:pt>
                <c:pt idx="6841">
                  <c:v>43386.083333333336</c:v>
                </c:pt>
                <c:pt idx="6842">
                  <c:v>43386.125</c:v>
                </c:pt>
                <c:pt idx="6843">
                  <c:v>43386.166666666664</c:v>
                </c:pt>
                <c:pt idx="6844">
                  <c:v>43386.208333333336</c:v>
                </c:pt>
                <c:pt idx="6845">
                  <c:v>43386.25</c:v>
                </c:pt>
                <c:pt idx="6846">
                  <c:v>43386.291666666664</c:v>
                </c:pt>
                <c:pt idx="6847">
                  <c:v>43386.333333333336</c:v>
                </c:pt>
                <c:pt idx="6848">
                  <c:v>43386.375</c:v>
                </c:pt>
                <c:pt idx="6849">
                  <c:v>43386.416666666664</c:v>
                </c:pt>
                <c:pt idx="6850">
                  <c:v>43386.458333333336</c:v>
                </c:pt>
                <c:pt idx="6851">
                  <c:v>43386.5</c:v>
                </c:pt>
                <c:pt idx="6852">
                  <c:v>43386.541666666664</c:v>
                </c:pt>
                <c:pt idx="6853">
                  <c:v>43386.583333333336</c:v>
                </c:pt>
                <c:pt idx="6854">
                  <c:v>43386.625</c:v>
                </c:pt>
                <c:pt idx="6855">
                  <c:v>43386.666666666664</c:v>
                </c:pt>
                <c:pt idx="6856">
                  <c:v>43386.708333333336</c:v>
                </c:pt>
                <c:pt idx="6857">
                  <c:v>43386.75</c:v>
                </c:pt>
                <c:pt idx="6858">
                  <c:v>43386.791666666664</c:v>
                </c:pt>
                <c:pt idx="6859">
                  <c:v>43386.833333333336</c:v>
                </c:pt>
                <c:pt idx="6860">
                  <c:v>43386.875</c:v>
                </c:pt>
                <c:pt idx="6861">
                  <c:v>43386.916666666664</c:v>
                </c:pt>
                <c:pt idx="6862">
                  <c:v>43386.958333333336</c:v>
                </c:pt>
                <c:pt idx="6863">
                  <c:v>43387</c:v>
                </c:pt>
                <c:pt idx="6864">
                  <c:v>43387.041666666664</c:v>
                </c:pt>
                <c:pt idx="6865">
                  <c:v>43387.083333333336</c:v>
                </c:pt>
                <c:pt idx="6866">
                  <c:v>43387.125</c:v>
                </c:pt>
                <c:pt idx="6867">
                  <c:v>43387.166666666664</c:v>
                </c:pt>
                <c:pt idx="6868">
                  <c:v>43387.208333333336</c:v>
                </c:pt>
                <c:pt idx="6869">
                  <c:v>43387.25</c:v>
                </c:pt>
                <c:pt idx="6870">
                  <c:v>43387.291666666664</c:v>
                </c:pt>
                <c:pt idx="6871">
                  <c:v>43387.333333333336</c:v>
                </c:pt>
                <c:pt idx="6872">
                  <c:v>43387.375</c:v>
                </c:pt>
                <c:pt idx="6873">
                  <c:v>43387.416666666664</c:v>
                </c:pt>
                <c:pt idx="6874">
                  <c:v>43387.458333333336</c:v>
                </c:pt>
                <c:pt idx="6875">
                  <c:v>43387.5</c:v>
                </c:pt>
                <c:pt idx="6876">
                  <c:v>43387.541666666664</c:v>
                </c:pt>
                <c:pt idx="6877">
                  <c:v>43387.583333333336</c:v>
                </c:pt>
                <c:pt idx="6878">
                  <c:v>43387.625</c:v>
                </c:pt>
                <c:pt idx="6879">
                  <c:v>43387.666666666664</c:v>
                </c:pt>
                <c:pt idx="6880">
                  <c:v>43387.708333333336</c:v>
                </c:pt>
                <c:pt idx="6881">
                  <c:v>43387.75</c:v>
                </c:pt>
                <c:pt idx="6882">
                  <c:v>43387.791666666664</c:v>
                </c:pt>
                <c:pt idx="6883">
                  <c:v>43387.833333333336</c:v>
                </c:pt>
                <c:pt idx="6884">
                  <c:v>43387.875</c:v>
                </c:pt>
                <c:pt idx="6885">
                  <c:v>43387.916666666664</c:v>
                </c:pt>
                <c:pt idx="6886">
                  <c:v>43387.958333333336</c:v>
                </c:pt>
                <c:pt idx="6887">
                  <c:v>43388</c:v>
                </c:pt>
                <c:pt idx="6888">
                  <c:v>43388.041666666664</c:v>
                </c:pt>
                <c:pt idx="6889">
                  <c:v>43388.083333333336</c:v>
                </c:pt>
                <c:pt idx="6890">
                  <c:v>43388.125</c:v>
                </c:pt>
                <c:pt idx="6891">
                  <c:v>43388.166666666664</c:v>
                </c:pt>
                <c:pt idx="6892">
                  <c:v>43388.208333333336</c:v>
                </c:pt>
                <c:pt idx="6893">
                  <c:v>43388.25</c:v>
                </c:pt>
                <c:pt idx="6894">
                  <c:v>43388.291666666664</c:v>
                </c:pt>
                <c:pt idx="6895">
                  <c:v>43388.333333333336</c:v>
                </c:pt>
                <c:pt idx="6896">
                  <c:v>43388.375</c:v>
                </c:pt>
                <c:pt idx="6897">
                  <c:v>43388.416666666664</c:v>
                </c:pt>
                <c:pt idx="6898">
                  <c:v>43388.458333333336</c:v>
                </c:pt>
                <c:pt idx="6899">
                  <c:v>43388.5</c:v>
                </c:pt>
                <c:pt idx="6900">
                  <c:v>43388.541666666664</c:v>
                </c:pt>
                <c:pt idx="6901">
                  <c:v>43388.583333333336</c:v>
                </c:pt>
                <c:pt idx="6902">
                  <c:v>43388.625</c:v>
                </c:pt>
                <c:pt idx="6903">
                  <c:v>43388.666666666664</c:v>
                </c:pt>
                <c:pt idx="6904">
                  <c:v>43388.708333333336</c:v>
                </c:pt>
                <c:pt idx="6905">
                  <c:v>43388.75</c:v>
                </c:pt>
                <c:pt idx="6906">
                  <c:v>43388.791666666664</c:v>
                </c:pt>
                <c:pt idx="6907">
                  <c:v>43388.833333333336</c:v>
                </c:pt>
                <c:pt idx="6908">
                  <c:v>43388.875</c:v>
                </c:pt>
                <c:pt idx="6909">
                  <c:v>43388.916666666664</c:v>
                </c:pt>
                <c:pt idx="6910">
                  <c:v>43388.958333333336</c:v>
                </c:pt>
                <c:pt idx="6911">
                  <c:v>43389</c:v>
                </c:pt>
                <c:pt idx="6912">
                  <c:v>43389.041666666664</c:v>
                </c:pt>
                <c:pt idx="6913">
                  <c:v>43389.083333333336</c:v>
                </c:pt>
                <c:pt idx="6914">
                  <c:v>43389.125</c:v>
                </c:pt>
                <c:pt idx="6915">
                  <c:v>43389.166666666664</c:v>
                </c:pt>
                <c:pt idx="6916">
                  <c:v>43389.208333333336</c:v>
                </c:pt>
                <c:pt idx="6917">
                  <c:v>43389.25</c:v>
                </c:pt>
                <c:pt idx="6918">
                  <c:v>43389.291666666664</c:v>
                </c:pt>
                <c:pt idx="6919">
                  <c:v>43389.333333333336</c:v>
                </c:pt>
                <c:pt idx="6920">
                  <c:v>43389.375</c:v>
                </c:pt>
                <c:pt idx="6921">
                  <c:v>43389.416666666664</c:v>
                </c:pt>
                <c:pt idx="6922">
                  <c:v>43389.458333333336</c:v>
                </c:pt>
                <c:pt idx="6923">
                  <c:v>43389.5</c:v>
                </c:pt>
                <c:pt idx="6924">
                  <c:v>43389.541666666664</c:v>
                </c:pt>
                <c:pt idx="6925">
                  <c:v>43389.583333333336</c:v>
                </c:pt>
                <c:pt idx="6926">
                  <c:v>43389.625</c:v>
                </c:pt>
                <c:pt idx="6927">
                  <c:v>43389.666666666664</c:v>
                </c:pt>
                <c:pt idx="6928">
                  <c:v>43389.708333333336</c:v>
                </c:pt>
                <c:pt idx="6929">
                  <c:v>43389.75</c:v>
                </c:pt>
                <c:pt idx="6930">
                  <c:v>43389.791666666664</c:v>
                </c:pt>
                <c:pt idx="6931">
                  <c:v>43389.833333333336</c:v>
                </c:pt>
                <c:pt idx="6932">
                  <c:v>43389.875</c:v>
                </c:pt>
                <c:pt idx="6933">
                  <c:v>43389.916666666664</c:v>
                </c:pt>
                <c:pt idx="6934">
                  <c:v>43389.958333333336</c:v>
                </c:pt>
                <c:pt idx="6935">
                  <c:v>43390</c:v>
                </c:pt>
                <c:pt idx="6936">
                  <c:v>43390.041666666664</c:v>
                </c:pt>
                <c:pt idx="6937">
                  <c:v>43390.083333333336</c:v>
                </c:pt>
                <c:pt idx="6938">
                  <c:v>43390.125</c:v>
                </c:pt>
                <c:pt idx="6939">
                  <c:v>43390.166666666664</c:v>
                </c:pt>
                <c:pt idx="6940">
                  <c:v>43390.208333333336</c:v>
                </c:pt>
                <c:pt idx="6941">
                  <c:v>43390.25</c:v>
                </c:pt>
                <c:pt idx="6942">
                  <c:v>43390.291666666664</c:v>
                </c:pt>
                <c:pt idx="6943">
                  <c:v>43390.333333333336</c:v>
                </c:pt>
                <c:pt idx="6944">
                  <c:v>43390.375</c:v>
                </c:pt>
                <c:pt idx="6945">
                  <c:v>43390.416666666664</c:v>
                </c:pt>
                <c:pt idx="6946">
                  <c:v>43390.458333333336</c:v>
                </c:pt>
                <c:pt idx="6947">
                  <c:v>43390.5</c:v>
                </c:pt>
                <c:pt idx="6948">
                  <c:v>43390.541666666664</c:v>
                </c:pt>
                <c:pt idx="6949">
                  <c:v>43390.583333333336</c:v>
                </c:pt>
                <c:pt idx="6950">
                  <c:v>43390.625</c:v>
                </c:pt>
                <c:pt idx="6951">
                  <c:v>43390.666666666664</c:v>
                </c:pt>
                <c:pt idx="6952">
                  <c:v>43390.708333333336</c:v>
                </c:pt>
                <c:pt idx="6953">
                  <c:v>43390.75</c:v>
                </c:pt>
                <c:pt idx="6954">
                  <c:v>43390.791666666664</c:v>
                </c:pt>
                <c:pt idx="6955">
                  <c:v>43390.833333333336</c:v>
                </c:pt>
                <c:pt idx="6956">
                  <c:v>43390.875</c:v>
                </c:pt>
                <c:pt idx="6957">
                  <c:v>43390.916666666664</c:v>
                </c:pt>
                <c:pt idx="6958">
                  <c:v>43390.958333333336</c:v>
                </c:pt>
                <c:pt idx="6959">
                  <c:v>43391</c:v>
                </c:pt>
                <c:pt idx="6960">
                  <c:v>43391.041666666664</c:v>
                </c:pt>
                <c:pt idx="6961">
                  <c:v>43391.083333333336</c:v>
                </c:pt>
                <c:pt idx="6962">
                  <c:v>43391.125</c:v>
                </c:pt>
                <c:pt idx="6963">
                  <c:v>43391.166666666664</c:v>
                </c:pt>
                <c:pt idx="6964">
                  <c:v>43391.208333333336</c:v>
                </c:pt>
                <c:pt idx="6965">
                  <c:v>43391.25</c:v>
                </c:pt>
                <c:pt idx="6966">
                  <c:v>43391.291666666664</c:v>
                </c:pt>
                <c:pt idx="6967">
                  <c:v>43391.333333333336</c:v>
                </c:pt>
                <c:pt idx="6968">
                  <c:v>43391.375</c:v>
                </c:pt>
                <c:pt idx="6969">
                  <c:v>43391.416666666664</c:v>
                </c:pt>
                <c:pt idx="6970">
                  <c:v>43391.458333333336</c:v>
                </c:pt>
                <c:pt idx="6971">
                  <c:v>43391.5</c:v>
                </c:pt>
                <c:pt idx="6972">
                  <c:v>43391.541666666664</c:v>
                </c:pt>
                <c:pt idx="6973">
                  <c:v>43391.583333333336</c:v>
                </c:pt>
                <c:pt idx="6974">
                  <c:v>43391.625</c:v>
                </c:pt>
                <c:pt idx="6975">
                  <c:v>43391.666666666664</c:v>
                </c:pt>
                <c:pt idx="6976">
                  <c:v>43391.708333333336</c:v>
                </c:pt>
                <c:pt idx="6977">
                  <c:v>43391.75</c:v>
                </c:pt>
                <c:pt idx="6978">
                  <c:v>43391.791666666664</c:v>
                </c:pt>
                <c:pt idx="6979">
                  <c:v>43391.833333333336</c:v>
                </c:pt>
                <c:pt idx="6980">
                  <c:v>43391.875</c:v>
                </c:pt>
                <c:pt idx="6981">
                  <c:v>43391.916666666664</c:v>
                </c:pt>
                <c:pt idx="6982">
                  <c:v>43391.958333333336</c:v>
                </c:pt>
                <c:pt idx="6983">
                  <c:v>43392</c:v>
                </c:pt>
                <c:pt idx="6984">
                  <c:v>43392.041666666664</c:v>
                </c:pt>
                <c:pt idx="6985">
                  <c:v>43392.083333333336</c:v>
                </c:pt>
                <c:pt idx="6986">
                  <c:v>43392.125</c:v>
                </c:pt>
                <c:pt idx="6987">
                  <c:v>43392.166666666664</c:v>
                </c:pt>
                <c:pt idx="6988">
                  <c:v>43392.208333333336</c:v>
                </c:pt>
                <c:pt idx="6989">
                  <c:v>43392.25</c:v>
                </c:pt>
                <c:pt idx="6990">
                  <c:v>43392.291666666664</c:v>
                </c:pt>
                <c:pt idx="6991">
                  <c:v>43392.333333333336</c:v>
                </c:pt>
                <c:pt idx="6992">
                  <c:v>43392.375</c:v>
                </c:pt>
                <c:pt idx="6993">
                  <c:v>43392.416666666664</c:v>
                </c:pt>
                <c:pt idx="6994">
                  <c:v>43392.458333333336</c:v>
                </c:pt>
                <c:pt idx="6995">
                  <c:v>43392.5</c:v>
                </c:pt>
                <c:pt idx="6996">
                  <c:v>43392.541666666664</c:v>
                </c:pt>
                <c:pt idx="6997">
                  <c:v>43392.583333333336</c:v>
                </c:pt>
                <c:pt idx="6998">
                  <c:v>43392.625</c:v>
                </c:pt>
                <c:pt idx="6999">
                  <c:v>43392.666666666664</c:v>
                </c:pt>
                <c:pt idx="7000">
                  <c:v>43392.708333333336</c:v>
                </c:pt>
                <c:pt idx="7001">
                  <c:v>43392.75</c:v>
                </c:pt>
                <c:pt idx="7002">
                  <c:v>43392.791666666664</c:v>
                </c:pt>
                <c:pt idx="7003">
                  <c:v>43392.833333333336</c:v>
                </c:pt>
                <c:pt idx="7004">
                  <c:v>43392.875</c:v>
                </c:pt>
                <c:pt idx="7005">
                  <c:v>43392.916666666664</c:v>
                </c:pt>
                <c:pt idx="7006">
                  <c:v>43392.958333333336</c:v>
                </c:pt>
                <c:pt idx="7007">
                  <c:v>43393</c:v>
                </c:pt>
                <c:pt idx="7008">
                  <c:v>43393.041666666664</c:v>
                </c:pt>
                <c:pt idx="7009">
                  <c:v>43393.083333333336</c:v>
                </c:pt>
                <c:pt idx="7010">
                  <c:v>43393.125</c:v>
                </c:pt>
                <c:pt idx="7011">
                  <c:v>43393.166666666664</c:v>
                </c:pt>
                <c:pt idx="7012">
                  <c:v>43393.208333333336</c:v>
                </c:pt>
                <c:pt idx="7013">
                  <c:v>43393.25</c:v>
                </c:pt>
                <c:pt idx="7014">
                  <c:v>43393.291666666664</c:v>
                </c:pt>
                <c:pt idx="7015">
                  <c:v>43393.333333333336</c:v>
                </c:pt>
                <c:pt idx="7016">
                  <c:v>43393.375</c:v>
                </c:pt>
                <c:pt idx="7017">
                  <c:v>43393.416666666664</c:v>
                </c:pt>
                <c:pt idx="7018">
                  <c:v>43393.458333333336</c:v>
                </c:pt>
                <c:pt idx="7019">
                  <c:v>43393.5</c:v>
                </c:pt>
                <c:pt idx="7020">
                  <c:v>43393.541666666664</c:v>
                </c:pt>
                <c:pt idx="7021">
                  <c:v>43393.583333333336</c:v>
                </c:pt>
                <c:pt idx="7022">
                  <c:v>43393.625</c:v>
                </c:pt>
                <c:pt idx="7023">
                  <c:v>43393.666666666664</c:v>
                </c:pt>
                <c:pt idx="7024">
                  <c:v>43393.708333333336</c:v>
                </c:pt>
                <c:pt idx="7025">
                  <c:v>43393.75</c:v>
                </c:pt>
                <c:pt idx="7026">
                  <c:v>43393.791666666664</c:v>
                </c:pt>
                <c:pt idx="7027">
                  <c:v>43393.833333333336</c:v>
                </c:pt>
                <c:pt idx="7028">
                  <c:v>43393.875</c:v>
                </c:pt>
                <c:pt idx="7029">
                  <c:v>43393.916666666664</c:v>
                </c:pt>
                <c:pt idx="7030">
                  <c:v>43393.958333333336</c:v>
                </c:pt>
                <c:pt idx="7031">
                  <c:v>43394</c:v>
                </c:pt>
                <c:pt idx="7032">
                  <c:v>43394.041666666664</c:v>
                </c:pt>
                <c:pt idx="7033">
                  <c:v>43394.083333333336</c:v>
                </c:pt>
                <c:pt idx="7034">
                  <c:v>43394.125</c:v>
                </c:pt>
                <c:pt idx="7035">
                  <c:v>43394.166666666664</c:v>
                </c:pt>
                <c:pt idx="7036">
                  <c:v>43394.208333333336</c:v>
                </c:pt>
                <c:pt idx="7037">
                  <c:v>43394.25</c:v>
                </c:pt>
                <c:pt idx="7038">
                  <c:v>43394.291666666664</c:v>
                </c:pt>
                <c:pt idx="7039">
                  <c:v>43394.333333333336</c:v>
                </c:pt>
                <c:pt idx="7040">
                  <c:v>43394.375</c:v>
                </c:pt>
                <c:pt idx="7041">
                  <c:v>43394.416666666664</c:v>
                </c:pt>
                <c:pt idx="7042">
                  <c:v>43394.458333333336</c:v>
                </c:pt>
                <c:pt idx="7043">
                  <c:v>43394.5</c:v>
                </c:pt>
                <c:pt idx="7044">
                  <c:v>43394.541666666664</c:v>
                </c:pt>
                <c:pt idx="7045">
                  <c:v>43394.583333333336</c:v>
                </c:pt>
                <c:pt idx="7046">
                  <c:v>43394.625</c:v>
                </c:pt>
                <c:pt idx="7047">
                  <c:v>43394.666666666664</c:v>
                </c:pt>
                <c:pt idx="7048">
                  <c:v>43394.708333333336</c:v>
                </c:pt>
                <c:pt idx="7049">
                  <c:v>43394.75</c:v>
                </c:pt>
                <c:pt idx="7050">
                  <c:v>43394.791666666664</c:v>
                </c:pt>
                <c:pt idx="7051">
                  <c:v>43394.833333333336</c:v>
                </c:pt>
                <c:pt idx="7052">
                  <c:v>43394.875</c:v>
                </c:pt>
                <c:pt idx="7053">
                  <c:v>43394.916666666664</c:v>
                </c:pt>
                <c:pt idx="7054">
                  <c:v>43394.958333333336</c:v>
                </c:pt>
                <c:pt idx="7055">
                  <c:v>43395</c:v>
                </c:pt>
                <c:pt idx="7056">
                  <c:v>43395.041666666664</c:v>
                </c:pt>
                <c:pt idx="7057">
                  <c:v>43395.083333333336</c:v>
                </c:pt>
                <c:pt idx="7058">
                  <c:v>43395.125</c:v>
                </c:pt>
                <c:pt idx="7059">
                  <c:v>43395.166666666664</c:v>
                </c:pt>
                <c:pt idx="7060">
                  <c:v>43395.208333333336</c:v>
                </c:pt>
                <c:pt idx="7061">
                  <c:v>43395.25</c:v>
                </c:pt>
                <c:pt idx="7062">
                  <c:v>43395.291666666664</c:v>
                </c:pt>
                <c:pt idx="7063">
                  <c:v>43395.333333333336</c:v>
                </c:pt>
                <c:pt idx="7064">
                  <c:v>43395.375</c:v>
                </c:pt>
                <c:pt idx="7065">
                  <c:v>43395.416666666664</c:v>
                </c:pt>
                <c:pt idx="7066">
                  <c:v>43395.458333333336</c:v>
                </c:pt>
                <c:pt idx="7067">
                  <c:v>43395.5</c:v>
                </c:pt>
                <c:pt idx="7068">
                  <c:v>43395.541666666664</c:v>
                </c:pt>
                <c:pt idx="7069">
                  <c:v>43395.583333333336</c:v>
                </c:pt>
                <c:pt idx="7070">
                  <c:v>43395.625</c:v>
                </c:pt>
                <c:pt idx="7071">
                  <c:v>43395.666666666664</c:v>
                </c:pt>
                <c:pt idx="7072">
                  <c:v>43395.708333333336</c:v>
                </c:pt>
                <c:pt idx="7073">
                  <c:v>43395.75</c:v>
                </c:pt>
                <c:pt idx="7074">
                  <c:v>43395.791666666664</c:v>
                </c:pt>
                <c:pt idx="7075">
                  <c:v>43395.833333333336</c:v>
                </c:pt>
                <c:pt idx="7076">
                  <c:v>43395.875</c:v>
                </c:pt>
                <c:pt idx="7077">
                  <c:v>43395.916666666664</c:v>
                </c:pt>
                <c:pt idx="7078">
                  <c:v>43395.958333333336</c:v>
                </c:pt>
                <c:pt idx="7079">
                  <c:v>43396</c:v>
                </c:pt>
                <c:pt idx="7080">
                  <c:v>43396.041666666664</c:v>
                </c:pt>
                <c:pt idx="7081">
                  <c:v>43396.083333333336</c:v>
                </c:pt>
                <c:pt idx="7082">
                  <c:v>43396.125</c:v>
                </c:pt>
                <c:pt idx="7083">
                  <c:v>43396.166666666664</c:v>
                </c:pt>
                <c:pt idx="7084">
                  <c:v>43396.208333333336</c:v>
                </c:pt>
                <c:pt idx="7085">
                  <c:v>43396.25</c:v>
                </c:pt>
                <c:pt idx="7086">
                  <c:v>43396.291666666664</c:v>
                </c:pt>
                <c:pt idx="7087">
                  <c:v>43396.333333333336</c:v>
                </c:pt>
                <c:pt idx="7088">
                  <c:v>43396.375</c:v>
                </c:pt>
                <c:pt idx="7089">
                  <c:v>43396.416666666664</c:v>
                </c:pt>
                <c:pt idx="7090">
                  <c:v>43396.458333333336</c:v>
                </c:pt>
                <c:pt idx="7091">
                  <c:v>43396.5</c:v>
                </c:pt>
                <c:pt idx="7092">
                  <c:v>43396.541666666664</c:v>
                </c:pt>
                <c:pt idx="7093">
                  <c:v>43396.583333333336</c:v>
                </c:pt>
                <c:pt idx="7094">
                  <c:v>43396.625</c:v>
                </c:pt>
                <c:pt idx="7095">
                  <c:v>43396.666666666664</c:v>
                </c:pt>
                <c:pt idx="7096">
                  <c:v>43396.708333333336</c:v>
                </c:pt>
                <c:pt idx="7097">
                  <c:v>43396.75</c:v>
                </c:pt>
                <c:pt idx="7098">
                  <c:v>43396.791666666664</c:v>
                </c:pt>
                <c:pt idx="7099">
                  <c:v>43396.833333333336</c:v>
                </c:pt>
                <c:pt idx="7100">
                  <c:v>43396.875</c:v>
                </c:pt>
                <c:pt idx="7101">
                  <c:v>43396.916666666664</c:v>
                </c:pt>
                <c:pt idx="7102">
                  <c:v>43396.958333333336</c:v>
                </c:pt>
                <c:pt idx="7103">
                  <c:v>43397</c:v>
                </c:pt>
                <c:pt idx="7104">
                  <c:v>43397.041666666664</c:v>
                </c:pt>
                <c:pt idx="7105">
                  <c:v>43397.083333333336</c:v>
                </c:pt>
                <c:pt idx="7106">
                  <c:v>43397.125</c:v>
                </c:pt>
                <c:pt idx="7107">
                  <c:v>43397.166666666664</c:v>
                </c:pt>
                <c:pt idx="7108">
                  <c:v>43397.208333333336</c:v>
                </c:pt>
                <c:pt idx="7109">
                  <c:v>43397.25</c:v>
                </c:pt>
                <c:pt idx="7110">
                  <c:v>43397.291666666664</c:v>
                </c:pt>
                <c:pt idx="7111">
                  <c:v>43397.333333333336</c:v>
                </c:pt>
                <c:pt idx="7112">
                  <c:v>43397.375</c:v>
                </c:pt>
                <c:pt idx="7113">
                  <c:v>43397.416666666664</c:v>
                </c:pt>
                <c:pt idx="7114">
                  <c:v>43397.458333333336</c:v>
                </c:pt>
                <c:pt idx="7115">
                  <c:v>43397.5</c:v>
                </c:pt>
                <c:pt idx="7116">
                  <c:v>43397.541666666664</c:v>
                </c:pt>
                <c:pt idx="7117">
                  <c:v>43397.583333333336</c:v>
                </c:pt>
                <c:pt idx="7118">
                  <c:v>43397.625</c:v>
                </c:pt>
                <c:pt idx="7119">
                  <c:v>43397.666666666664</c:v>
                </c:pt>
                <c:pt idx="7120">
                  <c:v>43397.708333333336</c:v>
                </c:pt>
                <c:pt idx="7121">
                  <c:v>43397.75</c:v>
                </c:pt>
                <c:pt idx="7122">
                  <c:v>43397.791666666664</c:v>
                </c:pt>
                <c:pt idx="7123">
                  <c:v>43397.833333333336</c:v>
                </c:pt>
                <c:pt idx="7124">
                  <c:v>43397.875</c:v>
                </c:pt>
                <c:pt idx="7125">
                  <c:v>43397.916666666664</c:v>
                </c:pt>
                <c:pt idx="7126">
                  <c:v>43397.958333333336</c:v>
                </c:pt>
                <c:pt idx="7127">
                  <c:v>43398</c:v>
                </c:pt>
                <c:pt idx="7128">
                  <c:v>43398.041666666664</c:v>
                </c:pt>
                <c:pt idx="7129">
                  <c:v>43398.083333333336</c:v>
                </c:pt>
                <c:pt idx="7130">
                  <c:v>43398.125</c:v>
                </c:pt>
                <c:pt idx="7131">
                  <c:v>43398.166666666664</c:v>
                </c:pt>
                <c:pt idx="7132">
                  <c:v>43398.208333333336</c:v>
                </c:pt>
                <c:pt idx="7133">
                  <c:v>43398.25</c:v>
                </c:pt>
                <c:pt idx="7134">
                  <c:v>43398.291666666664</c:v>
                </c:pt>
                <c:pt idx="7135">
                  <c:v>43398.333333333336</c:v>
                </c:pt>
                <c:pt idx="7136">
                  <c:v>43398.375</c:v>
                </c:pt>
                <c:pt idx="7137">
                  <c:v>43398.416666666664</c:v>
                </c:pt>
                <c:pt idx="7138">
                  <c:v>43398.458333333336</c:v>
                </c:pt>
                <c:pt idx="7139">
                  <c:v>43398.5</c:v>
                </c:pt>
                <c:pt idx="7140">
                  <c:v>43398.541666666664</c:v>
                </c:pt>
                <c:pt idx="7141">
                  <c:v>43398.583333333336</c:v>
                </c:pt>
                <c:pt idx="7142">
                  <c:v>43398.625</c:v>
                </c:pt>
                <c:pt idx="7143">
                  <c:v>43398.666666666664</c:v>
                </c:pt>
                <c:pt idx="7144">
                  <c:v>43398.708333333336</c:v>
                </c:pt>
                <c:pt idx="7145">
                  <c:v>43398.75</c:v>
                </c:pt>
                <c:pt idx="7146">
                  <c:v>43398.791666666664</c:v>
                </c:pt>
                <c:pt idx="7147">
                  <c:v>43398.833333333336</c:v>
                </c:pt>
                <c:pt idx="7148">
                  <c:v>43398.875</c:v>
                </c:pt>
                <c:pt idx="7149">
                  <c:v>43398.916666666664</c:v>
                </c:pt>
                <c:pt idx="7150">
                  <c:v>43398.958333333336</c:v>
                </c:pt>
                <c:pt idx="7151">
                  <c:v>43399</c:v>
                </c:pt>
                <c:pt idx="7152">
                  <c:v>43399.041666666664</c:v>
                </c:pt>
                <c:pt idx="7153">
                  <c:v>43399.083333333336</c:v>
                </c:pt>
                <c:pt idx="7154">
                  <c:v>43399.125</c:v>
                </c:pt>
                <c:pt idx="7155">
                  <c:v>43399.166666666664</c:v>
                </c:pt>
                <c:pt idx="7156">
                  <c:v>43399.208333333336</c:v>
                </c:pt>
                <c:pt idx="7157">
                  <c:v>43399.25</c:v>
                </c:pt>
                <c:pt idx="7158">
                  <c:v>43399.291666666664</c:v>
                </c:pt>
                <c:pt idx="7159">
                  <c:v>43399.333333333336</c:v>
                </c:pt>
                <c:pt idx="7160">
                  <c:v>43399.375</c:v>
                </c:pt>
                <c:pt idx="7161">
                  <c:v>43399.416666666664</c:v>
                </c:pt>
                <c:pt idx="7162">
                  <c:v>43399.458333333336</c:v>
                </c:pt>
                <c:pt idx="7163">
                  <c:v>43399.5</c:v>
                </c:pt>
                <c:pt idx="7164">
                  <c:v>43399.541666666664</c:v>
                </c:pt>
                <c:pt idx="7165">
                  <c:v>43399.583333333336</c:v>
                </c:pt>
                <c:pt idx="7166">
                  <c:v>43399.625</c:v>
                </c:pt>
                <c:pt idx="7167">
                  <c:v>43399.666666666664</c:v>
                </c:pt>
                <c:pt idx="7168">
                  <c:v>43399.708333333336</c:v>
                </c:pt>
                <c:pt idx="7169">
                  <c:v>43399.75</c:v>
                </c:pt>
                <c:pt idx="7170">
                  <c:v>43399.791666666664</c:v>
                </c:pt>
                <c:pt idx="7171">
                  <c:v>43399.833333333336</c:v>
                </c:pt>
                <c:pt idx="7172">
                  <c:v>43399.875</c:v>
                </c:pt>
                <c:pt idx="7173">
                  <c:v>43399.916666666664</c:v>
                </c:pt>
                <c:pt idx="7174">
                  <c:v>43399.958333333336</c:v>
                </c:pt>
                <c:pt idx="7175">
                  <c:v>43400</c:v>
                </c:pt>
                <c:pt idx="7176">
                  <c:v>43400.041666666664</c:v>
                </c:pt>
                <c:pt idx="7177">
                  <c:v>43400.083333333336</c:v>
                </c:pt>
                <c:pt idx="7178">
                  <c:v>43400.125</c:v>
                </c:pt>
                <c:pt idx="7179">
                  <c:v>43400.166666666664</c:v>
                </c:pt>
                <c:pt idx="7180">
                  <c:v>43400.208333333336</c:v>
                </c:pt>
                <c:pt idx="7181">
                  <c:v>43400.25</c:v>
                </c:pt>
                <c:pt idx="7182">
                  <c:v>43400.291666666664</c:v>
                </c:pt>
                <c:pt idx="7183">
                  <c:v>43400.333333333336</c:v>
                </c:pt>
                <c:pt idx="7184">
                  <c:v>43400.375</c:v>
                </c:pt>
                <c:pt idx="7185">
                  <c:v>43400.416666666664</c:v>
                </c:pt>
                <c:pt idx="7186">
                  <c:v>43400.458333333336</c:v>
                </c:pt>
                <c:pt idx="7187">
                  <c:v>43400.5</c:v>
                </c:pt>
                <c:pt idx="7188">
                  <c:v>43400.541666666664</c:v>
                </c:pt>
                <c:pt idx="7189">
                  <c:v>43400.583333333336</c:v>
                </c:pt>
                <c:pt idx="7190">
                  <c:v>43400.625</c:v>
                </c:pt>
                <c:pt idx="7191">
                  <c:v>43400.666666666664</c:v>
                </c:pt>
                <c:pt idx="7192">
                  <c:v>43400.708333333336</c:v>
                </c:pt>
                <c:pt idx="7193">
                  <c:v>43400.75</c:v>
                </c:pt>
                <c:pt idx="7194">
                  <c:v>43400.791666666664</c:v>
                </c:pt>
                <c:pt idx="7195">
                  <c:v>43400.833333333336</c:v>
                </c:pt>
                <c:pt idx="7196">
                  <c:v>43400.875</c:v>
                </c:pt>
                <c:pt idx="7197">
                  <c:v>43400.916666666664</c:v>
                </c:pt>
                <c:pt idx="7198">
                  <c:v>43400.958333333336</c:v>
                </c:pt>
                <c:pt idx="7199">
                  <c:v>43401</c:v>
                </c:pt>
                <c:pt idx="7200">
                  <c:v>43401.041666666664</c:v>
                </c:pt>
                <c:pt idx="7201">
                  <c:v>43401.083333333336</c:v>
                </c:pt>
                <c:pt idx="7202">
                  <c:v>43401.125</c:v>
                </c:pt>
                <c:pt idx="7203">
                  <c:v>43401.166666666664</c:v>
                </c:pt>
                <c:pt idx="7204">
                  <c:v>43401.208333333336</c:v>
                </c:pt>
                <c:pt idx="7205">
                  <c:v>43401.25</c:v>
                </c:pt>
                <c:pt idx="7206">
                  <c:v>43401.291666666664</c:v>
                </c:pt>
                <c:pt idx="7207">
                  <c:v>43401.333333333336</c:v>
                </c:pt>
                <c:pt idx="7208">
                  <c:v>43401.375</c:v>
                </c:pt>
                <c:pt idx="7209">
                  <c:v>43401.416666666664</c:v>
                </c:pt>
                <c:pt idx="7210">
                  <c:v>43401.458333333336</c:v>
                </c:pt>
                <c:pt idx="7211">
                  <c:v>43401.5</c:v>
                </c:pt>
                <c:pt idx="7212">
                  <c:v>43401.541666666664</c:v>
                </c:pt>
                <c:pt idx="7213">
                  <c:v>43401.583333333336</c:v>
                </c:pt>
                <c:pt idx="7214">
                  <c:v>43401.625</c:v>
                </c:pt>
                <c:pt idx="7215">
                  <c:v>43401.666666666664</c:v>
                </c:pt>
                <c:pt idx="7216">
                  <c:v>43401.708333333336</c:v>
                </c:pt>
                <c:pt idx="7217">
                  <c:v>43401.75</c:v>
                </c:pt>
                <c:pt idx="7218">
                  <c:v>43401.791666666664</c:v>
                </c:pt>
                <c:pt idx="7219">
                  <c:v>43401.833333333336</c:v>
                </c:pt>
                <c:pt idx="7220">
                  <c:v>43401.875</c:v>
                </c:pt>
                <c:pt idx="7221">
                  <c:v>43401.916666666664</c:v>
                </c:pt>
                <c:pt idx="7222">
                  <c:v>43401.958333333336</c:v>
                </c:pt>
                <c:pt idx="7223">
                  <c:v>43402</c:v>
                </c:pt>
                <c:pt idx="7224">
                  <c:v>43402.041666666664</c:v>
                </c:pt>
                <c:pt idx="7225">
                  <c:v>43402.083333333336</c:v>
                </c:pt>
                <c:pt idx="7226">
                  <c:v>43402.125</c:v>
                </c:pt>
                <c:pt idx="7227">
                  <c:v>43402.166666666664</c:v>
                </c:pt>
                <c:pt idx="7228">
                  <c:v>43402.208333333336</c:v>
                </c:pt>
                <c:pt idx="7229">
                  <c:v>43402.25</c:v>
                </c:pt>
                <c:pt idx="7230">
                  <c:v>43402.291666666664</c:v>
                </c:pt>
                <c:pt idx="7231">
                  <c:v>43402.333333333336</c:v>
                </c:pt>
                <c:pt idx="7232">
                  <c:v>43402.375</c:v>
                </c:pt>
                <c:pt idx="7233">
                  <c:v>43402.416666666664</c:v>
                </c:pt>
                <c:pt idx="7234">
                  <c:v>43402.458333333336</c:v>
                </c:pt>
                <c:pt idx="7235">
                  <c:v>43402.5</c:v>
                </c:pt>
                <c:pt idx="7236">
                  <c:v>43402.541666666664</c:v>
                </c:pt>
                <c:pt idx="7237">
                  <c:v>43402.583333333336</c:v>
                </c:pt>
                <c:pt idx="7238">
                  <c:v>43402.625</c:v>
                </c:pt>
                <c:pt idx="7239">
                  <c:v>43402.666666666664</c:v>
                </c:pt>
                <c:pt idx="7240">
                  <c:v>43402.708333333336</c:v>
                </c:pt>
                <c:pt idx="7241">
                  <c:v>43402.75</c:v>
                </c:pt>
                <c:pt idx="7242">
                  <c:v>43402.791666666664</c:v>
                </c:pt>
                <c:pt idx="7243">
                  <c:v>43402.833333333336</c:v>
                </c:pt>
                <c:pt idx="7244">
                  <c:v>43402.875</c:v>
                </c:pt>
                <c:pt idx="7245">
                  <c:v>43402.916666666664</c:v>
                </c:pt>
                <c:pt idx="7246">
                  <c:v>43402.958333333336</c:v>
                </c:pt>
                <c:pt idx="7247">
                  <c:v>43403</c:v>
                </c:pt>
                <c:pt idx="7248">
                  <c:v>43403.041666666664</c:v>
                </c:pt>
                <c:pt idx="7249">
                  <c:v>43403.083333333336</c:v>
                </c:pt>
                <c:pt idx="7250">
                  <c:v>43403.125</c:v>
                </c:pt>
                <c:pt idx="7251">
                  <c:v>43403.166666666664</c:v>
                </c:pt>
                <c:pt idx="7252">
                  <c:v>43403.208333333336</c:v>
                </c:pt>
                <c:pt idx="7253">
                  <c:v>43403.25</c:v>
                </c:pt>
                <c:pt idx="7254">
                  <c:v>43403.291666666664</c:v>
                </c:pt>
                <c:pt idx="7255">
                  <c:v>43403.333333333336</c:v>
                </c:pt>
                <c:pt idx="7256">
                  <c:v>43403.375</c:v>
                </c:pt>
                <c:pt idx="7257">
                  <c:v>43403.416666666664</c:v>
                </c:pt>
                <c:pt idx="7258">
                  <c:v>43403.458333333336</c:v>
                </c:pt>
                <c:pt idx="7259">
                  <c:v>43403.5</c:v>
                </c:pt>
                <c:pt idx="7260">
                  <c:v>43403.541666666664</c:v>
                </c:pt>
                <c:pt idx="7261">
                  <c:v>43403.583333333336</c:v>
                </c:pt>
                <c:pt idx="7262">
                  <c:v>43403.625</c:v>
                </c:pt>
                <c:pt idx="7263">
                  <c:v>43403.666666666664</c:v>
                </c:pt>
                <c:pt idx="7264">
                  <c:v>43403.708333333336</c:v>
                </c:pt>
                <c:pt idx="7265">
                  <c:v>43403.75</c:v>
                </c:pt>
                <c:pt idx="7266">
                  <c:v>43403.791666666664</c:v>
                </c:pt>
                <c:pt idx="7267">
                  <c:v>43403.833333333336</c:v>
                </c:pt>
                <c:pt idx="7268">
                  <c:v>43403.875</c:v>
                </c:pt>
                <c:pt idx="7269">
                  <c:v>43403.916666666664</c:v>
                </c:pt>
                <c:pt idx="7270">
                  <c:v>43403.958333333336</c:v>
                </c:pt>
                <c:pt idx="7271">
                  <c:v>43404</c:v>
                </c:pt>
                <c:pt idx="7272">
                  <c:v>43404.041666666664</c:v>
                </c:pt>
                <c:pt idx="7273">
                  <c:v>43404.083333333336</c:v>
                </c:pt>
                <c:pt idx="7274">
                  <c:v>43404.125</c:v>
                </c:pt>
                <c:pt idx="7275">
                  <c:v>43404.166666666664</c:v>
                </c:pt>
                <c:pt idx="7276">
                  <c:v>43404.208333333336</c:v>
                </c:pt>
                <c:pt idx="7277">
                  <c:v>43404.25</c:v>
                </c:pt>
                <c:pt idx="7278">
                  <c:v>43404.291666666664</c:v>
                </c:pt>
                <c:pt idx="7279">
                  <c:v>43404.333333333336</c:v>
                </c:pt>
                <c:pt idx="7280">
                  <c:v>43404.375</c:v>
                </c:pt>
                <c:pt idx="7281">
                  <c:v>43404.416666666664</c:v>
                </c:pt>
                <c:pt idx="7282">
                  <c:v>43404.458333333336</c:v>
                </c:pt>
                <c:pt idx="7283">
                  <c:v>43404.5</c:v>
                </c:pt>
                <c:pt idx="7284">
                  <c:v>43404.541666666664</c:v>
                </c:pt>
                <c:pt idx="7285">
                  <c:v>43404.583333333336</c:v>
                </c:pt>
                <c:pt idx="7286">
                  <c:v>43404.625</c:v>
                </c:pt>
                <c:pt idx="7287">
                  <c:v>43404.666666666664</c:v>
                </c:pt>
                <c:pt idx="7288">
                  <c:v>43404.708333333336</c:v>
                </c:pt>
                <c:pt idx="7289">
                  <c:v>43404.75</c:v>
                </c:pt>
                <c:pt idx="7290">
                  <c:v>43404.791666666664</c:v>
                </c:pt>
                <c:pt idx="7291">
                  <c:v>43404.833333333336</c:v>
                </c:pt>
                <c:pt idx="7292">
                  <c:v>43404.875</c:v>
                </c:pt>
                <c:pt idx="7293">
                  <c:v>43404.916666666664</c:v>
                </c:pt>
                <c:pt idx="7294">
                  <c:v>43404.958333333336</c:v>
                </c:pt>
                <c:pt idx="7295">
                  <c:v>43405</c:v>
                </c:pt>
                <c:pt idx="7296">
                  <c:v>43405.041666666664</c:v>
                </c:pt>
                <c:pt idx="7297">
                  <c:v>43405.083333333336</c:v>
                </c:pt>
                <c:pt idx="7298">
                  <c:v>43405.125</c:v>
                </c:pt>
                <c:pt idx="7299">
                  <c:v>43405.166666666664</c:v>
                </c:pt>
                <c:pt idx="7300">
                  <c:v>43405.208333333336</c:v>
                </c:pt>
                <c:pt idx="7301">
                  <c:v>43405.25</c:v>
                </c:pt>
                <c:pt idx="7302">
                  <c:v>43405.291666666664</c:v>
                </c:pt>
                <c:pt idx="7303">
                  <c:v>43405.333333333336</c:v>
                </c:pt>
                <c:pt idx="7304">
                  <c:v>43405.375</c:v>
                </c:pt>
                <c:pt idx="7305">
                  <c:v>43405.416666666664</c:v>
                </c:pt>
                <c:pt idx="7306">
                  <c:v>43405.458333333336</c:v>
                </c:pt>
                <c:pt idx="7307">
                  <c:v>43405.5</c:v>
                </c:pt>
                <c:pt idx="7308">
                  <c:v>43405.541666666664</c:v>
                </c:pt>
                <c:pt idx="7309">
                  <c:v>43405.583333333336</c:v>
                </c:pt>
                <c:pt idx="7310">
                  <c:v>43405.625</c:v>
                </c:pt>
                <c:pt idx="7311">
                  <c:v>43405.666666666664</c:v>
                </c:pt>
                <c:pt idx="7312">
                  <c:v>43405.708333333336</c:v>
                </c:pt>
                <c:pt idx="7313">
                  <c:v>43405.75</c:v>
                </c:pt>
                <c:pt idx="7314">
                  <c:v>43405.791666666664</c:v>
                </c:pt>
                <c:pt idx="7315">
                  <c:v>43405.833333333336</c:v>
                </c:pt>
                <c:pt idx="7316">
                  <c:v>43405.875</c:v>
                </c:pt>
                <c:pt idx="7317">
                  <c:v>43405.916666666664</c:v>
                </c:pt>
                <c:pt idx="7318">
                  <c:v>43405.958333333336</c:v>
                </c:pt>
                <c:pt idx="7319">
                  <c:v>43406</c:v>
                </c:pt>
                <c:pt idx="7320">
                  <c:v>43406.041666666664</c:v>
                </c:pt>
                <c:pt idx="7321">
                  <c:v>43406.083333333336</c:v>
                </c:pt>
                <c:pt idx="7322">
                  <c:v>43406.125</c:v>
                </c:pt>
                <c:pt idx="7323">
                  <c:v>43406.166666666664</c:v>
                </c:pt>
                <c:pt idx="7324">
                  <c:v>43406.208333333336</c:v>
                </c:pt>
                <c:pt idx="7325">
                  <c:v>43406.25</c:v>
                </c:pt>
                <c:pt idx="7326">
                  <c:v>43406.291666666664</c:v>
                </c:pt>
                <c:pt idx="7327">
                  <c:v>43406.333333333336</c:v>
                </c:pt>
                <c:pt idx="7328">
                  <c:v>43406.375</c:v>
                </c:pt>
                <c:pt idx="7329">
                  <c:v>43406.416666666664</c:v>
                </c:pt>
                <c:pt idx="7330">
                  <c:v>43406.458333333336</c:v>
                </c:pt>
                <c:pt idx="7331">
                  <c:v>43406.5</c:v>
                </c:pt>
                <c:pt idx="7332">
                  <c:v>43406.541666666664</c:v>
                </c:pt>
                <c:pt idx="7333">
                  <c:v>43406.583333333336</c:v>
                </c:pt>
                <c:pt idx="7334">
                  <c:v>43406.625</c:v>
                </c:pt>
                <c:pt idx="7335">
                  <c:v>43406.666666666664</c:v>
                </c:pt>
                <c:pt idx="7336">
                  <c:v>43406.708333333336</c:v>
                </c:pt>
                <c:pt idx="7337">
                  <c:v>43406.75</c:v>
                </c:pt>
                <c:pt idx="7338">
                  <c:v>43406.791666666664</c:v>
                </c:pt>
                <c:pt idx="7339">
                  <c:v>43406.833333333336</c:v>
                </c:pt>
                <c:pt idx="7340">
                  <c:v>43406.875</c:v>
                </c:pt>
                <c:pt idx="7341">
                  <c:v>43406.916666666664</c:v>
                </c:pt>
                <c:pt idx="7342">
                  <c:v>43406.958333333336</c:v>
                </c:pt>
                <c:pt idx="7343">
                  <c:v>43407</c:v>
                </c:pt>
                <c:pt idx="7344">
                  <c:v>43407.041666666664</c:v>
                </c:pt>
                <c:pt idx="7345">
                  <c:v>43407.083333333336</c:v>
                </c:pt>
                <c:pt idx="7346">
                  <c:v>43407.125</c:v>
                </c:pt>
                <c:pt idx="7347">
                  <c:v>43407.166666666664</c:v>
                </c:pt>
                <c:pt idx="7348">
                  <c:v>43407.208333333336</c:v>
                </c:pt>
                <c:pt idx="7349">
                  <c:v>43407.25</c:v>
                </c:pt>
                <c:pt idx="7350">
                  <c:v>43407.291666666664</c:v>
                </c:pt>
                <c:pt idx="7351">
                  <c:v>43407.333333333336</c:v>
                </c:pt>
                <c:pt idx="7352">
                  <c:v>43407.375</c:v>
                </c:pt>
                <c:pt idx="7353">
                  <c:v>43407.416666666664</c:v>
                </c:pt>
                <c:pt idx="7354">
                  <c:v>43407.458333333336</c:v>
                </c:pt>
                <c:pt idx="7355">
                  <c:v>43407.5</c:v>
                </c:pt>
                <c:pt idx="7356">
                  <c:v>43407.541666666664</c:v>
                </c:pt>
                <c:pt idx="7357">
                  <c:v>43407.583333333336</c:v>
                </c:pt>
                <c:pt idx="7358">
                  <c:v>43407.625</c:v>
                </c:pt>
                <c:pt idx="7359">
                  <c:v>43407.666666666664</c:v>
                </c:pt>
                <c:pt idx="7360">
                  <c:v>43407.708333333336</c:v>
                </c:pt>
                <c:pt idx="7361">
                  <c:v>43407.75</c:v>
                </c:pt>
                <c:pt idx="7362">
                  <c:v>43407.791666666664</c:v>
                </c:pt>
                <c:pt idx="7363">
                  <c:v>43407.833333333336</c:v>
                </c:pt>
                <c:pt idx="7364">
                  <c:v>43407.875</c:v>
                </c:pt>
                <c:pt idx="7365">
                  <c:v>43407.916666666664</c:v>
                </c:pt>
                <c:pt idx="7366">
                  <c:v>43407.958333333336</c:v>
                </c:pt>
                <c:pt idx="7367">
                  <c:v>43408</c:v>
                </c:pt>
                <c:pt idx="7368">
                  <c:v>43408.041666666664</c:v>
                </c:pt>
                <c:pt idx="7369">
                  <c:v>43408.083333333336</c:v>
                </c:pt>
                <c:pt idx="7370">
                  <c:v>43408.125</c:v>
                </c:pt>
                <c:pt idx="7371">
                  <c:v>43408.166666666664</c:v>
                </c:pt>
                <c:pt idx="7372">
                  <c:v>43408.208333333336</c:v>
                </c:pt>
                <c:pt idx="7373">
                  <c:v>43408.25</c:v>
                </c:pt>
                <c:pt idx="7374">
                  <c:v>43408.291666666664</c:v>
                </c:pt>
                <c:pt idx="7375">
                  <c:v>43408.333333333336</c:v>
                </c:pt>
                <c:pt idx="7376">
                  <c:v>43408.375</c:v>
                </c:pt>
                <c:pt idx="7377">
                  <c:v>43408.416666666664</c:v>
                </c:pt>
                <c:pt idx="7378">
                  <c:v>43408.458333333336</c:v>
                </c:pt>
                <c:pt idx="7379">
                  <c:v>43408.5</c:v>
                </c:pt>
                <c:pt idx="7380">
                  <c:v>43408.541666666664</c:v>
                </c:pt>
                <c:pt idx="7381">
                  <c:v>43408.583333333336</c:v>
                </c:pt>
                <c:pt idx="7382">
                  <c:v>43408.625</c:v>
                </c:pt>
                <c:pt idx="7383">
                  <c:v>43408.666666666664</c:v>
                </c:pt>
                <c:pt idx="7384">
                  <c:v>43408.708333333336</c:v>
                </c:pt>
                <c:pt idx="7385">
                  <c:v>43408.75</c:v>
                </c:pt>
                <c:pt idx="7386">
                  <c:v>43408.791666666664</c:v>
                </c:pt>
                <c:pt idx="7387">
                  <c:v>43408.833333333336</c:v>
                </c:pt>
                <c:pt idx="7388">
                  <c:v>43408.875</c:v>
                </c:pt>
                <c:pt idx="7389">
                  <c:v>43408.916666666664</c:v>
                </c:pt>
                <c:pt idx="7390">
                  <c:v>43408.958333333336</c:v>
                </c:pt>
                <c:pt idx="7391">
                  <c:v>43409</c:v>
                </c:pt>
                <c:pt idx="7392">
                  <c:v>43409.041666666664</c:v>
                </c:pt>
                <c:pt idx="7393">
                  <c:v>43409.083333333336</c:v>
                </c:pt>
                <c:pt idx="7394">
                  <c:v>43409.125</c:v>
                </c:pt>
                <c:pt idx="7395">
                  <c:v>43409.166666666664</c:v>
                </c:pt>
                <c:pt idx="7396">
                  <c:v>43409.208333333336</c:v>
                </c:pt>
                <c:pt idx="7397">
                  <c:v>43409.25</c:v>
                </c:pt>
                <c:pt idx="7398">
                  <c:v>43409.291666666664</c:v>
                </c:pt>
                <c:pt idx="7399">
                  <c:v>43409.333333333336</c:v>
                </c:pt>
                <c:pt idx="7400">
                  <c:v>43409.375</c:v>
                </c:pt>
                <c:pt idx="7401">
                  <c:v>43409.416666666664</c:v>
                </c:pt>
                <c:pt idx="7402">
                  <c:v>43409.458333333336</c:v>
                </c:pt>
                <c:pt idx="7403">
                  <c:v>43409.5</c:v>
                </c:pt>
                <c:pt idx="7404">
                  <c:v>43409.541666666664</c:v>
                </c:pt>
                <c:pt idx="7405">
                  <c:v>43409.583333333336</c:v>
                </c:pt>
                <c:pt idx="7406">
                  <c:v>43409.625</c:v>
                </c:pt>
                <c:pt idx="7407">
                  <c:v>43409.666666666664</c:v>
                </c:pt>
                <c:pt idx="7408">
                  <c:v>43409.708333333336</c:v>
                </c:pt>
                <c:pt idx="7409">
                  <c:v>43409.75</c:v>
                </c:pt>
                <c:pt idx="7410">
                  <c:v>43409.791666666664</c:v>
                </c:pt>
                <c:pt idx="7411">
                  <c:v>43409.833333333336</c:v>
                </c:pt>
                <c:pt idx="7412">
                  <c:v>43409.875</c:v>
                </c:pt>
                <c:pt idx="7413">
                  <c:v>43409.916666666664</c:v>
                </c:pt>
                <c:pt idx="7414">
                  <c:v>43409.958333333336</c:v>
                </c:pt>
                <c:pt idx="7415">
                  <c:v>43410</c:v>
                </c:pt>
                <c:pt idx="7416">
                  <c:v>43410.041666666664</c:v>
                </c:pt>
                <c:pt idx="7417">
                  <c:v>43410.083333333336</c:v>
                </c:pt>
                <c:pt idx="7418">
                  <c:v>43410.125</c:v>
                </c:pt>
                <c:pt idx="7419">
                  <c:v>43410.166666666664</c:v>
                </c:pt>
                <c:pt idx="7420">
                  <c:v>43410.208333333336</c:v>
                </c:pt>
                <c:pt idx="7421">
                  <c:v>43410.25</c:v>
                </c:pt>
                <c:pt idx="7422">
                  <c:v>43410.291666666664</c:v>
                </c:pt>
                <c:pt idx="7423">
                  <c:v>43410.333333333336</c:v>
                </c:pt>
                <c:pt idx="7424">
                  <c:v>43410.375</c:v>
                </c:pt>
                <c:pt idx="7425">
                  <c:v>43410.416666666664</c:v>
                </c:pt>
                <c:pt idx="7426">
                  <c:v>43410.458333333336</c:v>
                </c:pt>
                <c:pt idx="7427">
                  <c:v>43410.5</c:v>
                </c:pt>
                <c:pt idx="7428">
                  <c:v>43410.541666666664</c:v>
                </c:pt>
                <c:pt idx="7429">
                  <c:v>43410.583333333336</c:v>
                </c:pt>
                <c:pt idx="7430">
                  <c:v>43410.625</c:v>
                </c:pt>
                <c:pt idx="7431">
                  <c:v>43410.666666666664</c:v>
                </c:pt>
                <c:pt idx="7432">
                  <c:v>43410.708333333336</c:v>
                </c:pt>
                <c:pt idx="7433">
                  <c:v>43410.75</c:v>
                </c:pt>
                <c:pt idx="7434">
                  <c:v>43410.791666666664</c:v>
                </c:pt>
                <c:pt idx="7435">
                  <c:v>43410.833333333336</c:v>
                </c:pt>
                <c:pt idx="7436">
                  <c:v>43410.875</c:v>
                </c:pt>
                <c:pt idx="7437">
                  <c:v>43410.916666666664</c:v>
                </c:pt>
                <c:pt idx="7438">
                  <c:v>43410.958333333336</c:v>
                </c:pt>
                <c:pt idx="7439">
                  <c:v>43411</c:v>
                </c:pt>
                <c:pt idx="7440">
                  <c:v>43411.041666666664</c:v>
                </c:pt>
                <c:pt idx="7441">
                  <c:v>43411.083333333336</c:v>
                </c:pt>
                <c:pt idx="7442">
                  <c:v>43411.125</c:v>
                </c:pt>
                <c:pt idx="7443">
                  <c:v>43411.166666666664</c:v>
                </c:pt>
                <c:pt idx="7444">
                  <c:v>43411.208333333336</c:v>
                </c:pt>
                <c:pt idx="7445">
                  <c:v>43411.25</c:v>
                </c:pt>
                <c:pt idx="7446">
                  <c:v>43411.291666666664</c:v>
                </c:pt>
                <c:pt idx="7447">
                  <c:v>43411.333333333336</c:v>
                </c:pt>
                <c:pt idx="7448">
                  <c:v>43411.375</c:v>
                </c:pt>
                <c:pt idx="7449">
                  <c:v>43411.416666666664</c:v>
                </c:pt>
                <c:pt idx="7450">
                  <c:v>43411.458333333336</c:v>
                </c:pt>
                <c:pt idx="7451">
                  <c:v>43411.5</c:v>
                </c:pt>
                <c:pt idx="7452">
                  <c:v>43411.541666666664</c:v>
                </c:pt>
                <c:pt idx="7453">
                  <c:v>43411.583333333336</c:v>
                </c:pt>
                <c:pt idx="7454">
                  <c:v>43411.625</c:v>
                </c:pt>
                <c:pt idx="7455">
                  <c:v>43411.666666666664</c:v>
                </c:pt>
                <c:pt idx="7456">
                  <c:v>43411.708333333336</c:v>
                </c:pt>
                <c:pt idx="7457">
                  <c:v>43411.75</c:v>
                </c:pt>
                <c:pt idx="7458">
                  <c:v>43411.791666666664</c:v>
                </c:pt>
                <c:pt idx="7459">
                  <c:v>43411.833333333336</c:v>
                </c:pt>
                <c:pt idx="7460">
                  <c:v>43411.875</c:v>
                </c:pt>
                <c:pt idx="7461">
                  <c:v>43411.916666666664</c:v>
                </c:pt>
                <c:pt idx="7462">
                  <c:v>43411.958333333336</c:v>
                </c:pt>
                <c:pt idx="7463">
                  <c:v>43412</c:v>
                </c:pt>
                <c:pt idx="7464">
                  <c:v>43412.041666666664</c:v>
                </c:pt>
                <c:pt idx="7465">
                  <c:v>43412.083333333336</c:v>
                </c:pt>
                <c:pt idx="7466">
                  <c:v>43412.125</c:v>
                </c:pt>
                <c:pt idx="7467">
                  <c:v>43412.166666666664</c:v>
                </c:pt>
                <c:pt idx="7468">
                  <c:v>43412.208333333336</c:v>
                </c:pt>
                <c:pt idx="7469">
                  <c:v>43412.25</c:v>
                </c:pt>
                <c:pt idx="7470">
                  <c:v>43412.291666666664</c:v>
                </c:pt>
                <c:pt idx="7471">
                  <c:v>43412.333333333336</c:v>
                </c:pt>
                <c:pt idx="7472">
                  <c:v>43412.375</c:v>
                </c:pt>
                <c:pt idx="7473">
                  <c:v>43412.416666666664</c:v>
                </c:pt>
                <c:pt idx="7474">
                  <c:v>43412.458333333336</c:v>
                </c:pt>
                <c:pt idx="7475">
                  <c:v>43412.5</c:v>
                </c:pt>
                <c:pt idx="7476">
                  <c:v>43412.541666666664</c:v>
                </c:pt>
                <c:pt idx="7477">
                  <c:v>43412.583333333336</c:v>
                </c:pt>
                <c:pt idx="7478">
                  <c:v>43412.625</c:v>
                </c:pt>
                <c:pt idx="7479">
                  <c:v>43412.666666666664</c:v>
                </c:pt>
                <c:pt idx="7480">
                  <c:v>43412.708333333336</c:v>
                </c:pt>
                <c:pt idx="7481">
                  <c:v>43412.75</c:v>
                </c:pt>
                <c:pt idx="7482">
                  <c:v>43412.791666666664</c:v>
                </c:pt>
                <c:pt idx="7483">
                  <c:v>43412.833333333336</c:v>
                </c:pt>
                <c:pt idx="7484">
                  <c:v>43412.875</c:v>
                </c:pt>
                <c:pt idx="7485">
                  <c:v>43412.916666666664</c:v>
                </c:pt>
                <c:pt idx="7486">
                  <c:v>43412.958333333336</c:v>
                </c:pt>
                <c:pt idx="7487">
                  <c:v>43413</c:v>
                </c:pt>
                <c:pt idx="7488">
                  <c:v>43413.041666666664</c:v>
                </c:pt>
                <c:pt idx="7489">
                  <c:v>43413.083333333336</c:v>
                </c:pt>
                <c:pt idx="7490">
                  <c:v>43413.125</c:v>
                </c:pt>
                <c:pt idx="7491">
                  <c:v>43413.166666666664</c:v>
                </c:pt>
                <c:pt idx="7492">
                  <c:v>43413.208333333336</c:v>
                </c:pt>
                <c:pt idx="7493">
                  <c:v>43413.25</c:v>
                </c:pt>
                <c:pt idx="7494">
                  <c:v>43413.291666666664</c:v>
                </c:pt>
                <c:pt idx="7495">
                  <c:v>43413.333333333336</c:v>
                </c:pt>
                <c:pt idx="7496">
                  <c:v>43413.375</c:v>
                </c:pt>
                <c:pt idx="7497">
                  <c:v>43413.416666666664</c:v>
                </c:pt>
                <c:pt idx="7498">
                  <c:v>43413.458333333336</c:v>
                </c:pt>
                <c:pt idx="7499">
                  <c:v>43413.5</c:v>
                </c:pt>
                <c:pt idx="7500">
                  <c:v>43413.541666666664</c:v>
                </c:pt>
                <c:pt idx="7501">
                  <c:v>43413.583333333336</c:v>
                </c:pt>
                <c:pt idx="7502">
                  <c:v>43413.625</c:v>
                </c:pt>
                <c:pt idx="7503">
                  <c:v>43413.666666666664</c:v>
                </c:pt>
                <c:pt idx="7504">
                  <c:v>43413.708333333336</c:v>
                </c:pt>
                <c:pt idx="7505">
                  <c:v>43413.75</c:v>
                </c:pt>
                <c:pt idx="7506">
                  <c:v>43413.791666666664</c:v>
                </c:pt>
                <c:pt idx="7507">
                  <c:v>43413.833333333336</c:v>
                </c:pt>
                <c:pt idx="7508">
                  <c:v>43413.875</c:v>
                </c:pt>
                <c:pt idx="7509">
                  <c:v>43413.916666666664</c:v>
                </c:pt>
                <c:pt idx="7510">
                  <c:v>43413.958333333336</c:v>
                </c:pt>
                <c:pt idx="7511">
                  <c:v>43414</c:v>
                </c:pt>
                <c:pt idx="7512">
                  <c:v>43414.041666666664</c:v>
                </c:pt>
                <c:pt idx="7513">
                  <c:v>43414.083333333336</c:v>
                </c:pt>
                <c:pt idx="7514">
                  <c:v>43414.125</c:v>
                </c:pt>
                <c:pt idx="7515">
                  <c:v>43414.166666666664</c:v>
                </c:pt>
                <c:pt idx="7516">
                  <c:v>43414.208333333336</c:v>
                </c:pt>
                <c:pt idx="7517">
                  <c:v>43414.25</c:v>
                </c:pt>
                <c:pt idx="7518">
                  <c:v>43414.291666666664</c:v>
                </c:pt>
                <c:pt idx="7519">
                  <c:v>43414.333333333336</c:v>
                </c:pt>
                <c:pt idx="7520">
                  <c:v>43414.375</c:v>
                </c:pt>
                <c:pt idx="7521">
                  <c:v>43414.416666666664</c:v>
                </c:pt>
                <c:pt idx="7522">
                  <c:v>43414.458333333336</c:v>
                </c:pt>
                <c:pt idx="7523">
                  <c:v>43414.5</c:v>
                </c:pt>
                <c:pt idx="7524">
                  <c:v>43414.541666666664</c:v>
                </c:pt>
                <c:pt idx="7525">
                  <c:v>43414.583333333336</c:v>
                </c:pt>
                <c:pt idx="7526">
                  <c:v>43414.625</c:v>
                </c:pt>
                <c:pt idx="7527">
                  <c:v>43414.666666666664</c:v>
                </c:pt>
                <c:pt idx="7528">
                  <c:v>43414.708333333336</c:v>
                </c:pt>
                <c:pt idx="7529">
                  <c:v>43414.75</c:v>
                </c:pt>
                <c:pt idx="7530">
                  <c:v>43414.791666666664</c:v>
                </c:pt>
                <c:pt idx="7531">
                  <c:v>43414.833333333336</c:v>
                </c:pt>
                <c:pt idx="7532">
                  <c:v>43414.875</c:v>
                </c:pt>
                <c:pt idx="7533">
                  <c:v>43414.916666666664</c:v>
                </c:pt>
                <c:pt idx="7534">
                  <c:v>43414.958333333336</c:v>
                </c:pt>
                <c:pt idx="7535">
                  <c:v>43415</c:v>
                </c:pt>
                <c:pt idx="7536">
                  <c:v>43415.041666666664</c:v>
                </c:pt>
                <c:pt idx="7537">
                  <c:v>43415.083333333336</c:v>
                </c:pt>
                <c:pt idx="7538">
                  <c:v>43415.125</c:v>
                </c:pt>
                <c:pt idx="7539">
                  <c:v>43415.166666666664</c:v>
                </c:pt>
                <c:pt idx="7540">
                  <c:v>43415.208333333336</c:v>
                </c:pt>
                <c:pt idx="7541">
                  <c:v>43415.25</c:v>
                </c:pt>
                <c:pt idx="7542">
                  <c:v>43415.291666666664</c:v>
                </c:pt>
                <c:pt idx="7543">
                  <c:v>43415.333333333336</c:v>
                </c:pt>
                <c:pt idx="7544">
                  <c:v>43415.375</c:v>
                </c:pt>
                <c:pt idx="7545">
                  <c:v>43415.416666666664</c:v>
                </c:pt>
                <c:pt idx="7546">
                  <c:v>43415.458333333336</c:v>
                </c:pt>
                <c:pt idx="7547">
                  <c:v>43415.5</c:v>
                </c:pt>
                <c:pt idx="7548">
                  <c:v>43415.541666666664</c:v>
                </c:pt>
                <c:pt idx="7549">
                  <c:v>43415.583333333336</c:v>
                </c:pt>
                <c:pt idx="7550">
                  <c:v>43415.625</c:v>
                </c:pt>
                <c:pt idx="7551">
                  <c:v>43415.666666666664</c:v>
                </c:pt>
                <c:pt idx="7552">
                  <c:v>43415.708333333336</c:v>
                </c:pt>
                <c:pt idx="7553">
                  <c:v>43415.75</c:v>
                </c:pt>
                <c:pt idx="7554">
                  <c:v>43415.791666666664</c:v>
                </c:pt>
                <c:pt idx="7555">
                  <c:v>43415.833333333336</c:v>
                </c:pt>
                <c:pt idx="7556">
                  <c:v>43415.875</c:v>
                </c:pt>
                <c:pt idx="7557">
                  <c:v>43415.916666666664</c:v>
                </c:pt>
                <c:pt idx="7558">
                  <c:v>43415.958333333336</c:v>
                </c:pt>
                <c:pt idx="7559">
                  <c:v>43416</c:v>
                </c:pt>
                <c:pt idx="7560">
                  <c:v>43416.041666666664</c:v>
                </c:pt>
                <c:pt idx="7561">
                  <c:v>43416.083333333336</c:v>
                </c:pt>
                <c:pt idx="7562">
                  <c:v>43416.125</c:v>
                </c:pt>
                <c:pt idx="7563">
                  <c:v>43416.166666666664</c:v>
                </c:pt>
                <c:pt idx="7564">
                  <c:v>43416.208333333336</c:v>
                </c:pt>
                <c:pt idx="7565">
                  <c:v>43416.25</c:v>
                </c:pt>
                <c:pt idx="7566">
                  <c:v>43416.291666666664</c:v>
                </c:pt>
                <c:pt idx="7567">
                  <c:v>43416.333333333336</c:v>
                </c:pt>
                <c:pt idx="7568">
                  <c:v>43416.375</c:v>
                </c:pt>
                <c:pt idx="7569">
                  <c:v>43416.416666666664</c:v>
                </c:pt>
                <c:pt idx="7570">
                  <c:v>43416.458333333336</c:v>
                </c:pt>
                <c:pt idx="7571">
                  <c:v>43416.5</c:v>
                </c:pt>
                <c:pt idx="7572">
                  <c:v>43416.541666666664</c:v>
                </c:pt>
                <c:pt idx="7573">
                  <c:v>43416.583333333336</c:v>
                </c:pt>
                <c:pt idx="7574">
                  <c:v>43416.625</c:v>
                </c:pt>
                <c:pt idx="7575">
                  <c:v>43416.666666666664</c:v>
                </c:pt>
                <c:pt idx="7576">
                  <c:v>43416.708333333336</c:v>
                </c:pt>
                <c:pt idx="7577">
                  <c:v>43416.75</c:v>
                </c:pt>
                <c:pt idx="7578">
                  <c:v>43416.791666666664</c:v>
                </c:pt>
                <c:pt idx="7579">
                  <c:v>43416.833333333336</c:v>
                </c:pt>
                <c:pt idx="7580">
                  <c:v>43416.875</c:v>
                </c:pt>
                <c:pt idx="7581">
                  <c:v>43416.916666666664</c:v>
                </c:pt>
                <c:pt idx="7582">
                  <c:v>43416.958333333336</c:v>
                </c:pt>
                <c:pt idx="7583">
                  <c:v>43417</c:v>
                </c:pt>
                <c:pt idx="7584">
                  <c:v>43417.041666666664</c:v>
                </c:pt>
                <c:pt idx="7585">
                  <c:v>43417.083333333336</c:v>
                </c:pt>
                <c:pt idx="7586">
                  <c:v>43417.125</c:v>
                </c:pt>
                <c:pt idx="7587">
                  <c:v>43417.166666666664</c:v>
                </c:pt>
                <c:pt idx="7588">
                  <c:v>43417.208333333336</c:v>
                </c:pt>
                <c:pt idx="7589">
                  <c:v>43417.25</c:v>
                </c:pt>
                <c:pt idx="7590">
                  <c:v>43417.291666666664</c:v>
                </c:pt>
                <c:pt idx="7591">
                  <c:v>43417.333333333336</c:v>
                </c:pt>
                <c:pt idx="7592">
                  <c:v>43417.375</c:v>
                </c:pt>
                <c:pt idx="7593">
                  <c:v>43417.416666666664</c:v>
                </c:pt>
                <c:pt idx="7594">
                  <c:v>43417.458333333336</c:v>
                </c:pt>
                <c:pt idx="7595">
                  <c:v>43417.5</c:v>
                </c:pt>
                <c:pt idx="7596">
                  <c:v>43417.541666666664</c:v>
                </c:pt>
                <c:pt idx="7597">
                  <c:v>43417.583333333336</c:v>
                </c:pt>
                <c:pt idx="7598">
                  <c:v>43417.625</c:v>
                </c:pt>
                <c:pt idx="7599">
                  <c:v>43417.666666666664</c:v>
                </c:pt>
                <c:pt idx="7600">
                  <c:v>43417.708333333336</c:v>
                </c:pt>
                <c:pt idx="7601">
                  <c:v>43417.75</c:v>
                </c:pt>
                <c:pt idx="7602">
                  <c:v>43417.791666666664</c:v>
                </c:pt>
                <c:pt idx="7603">
                  <c:v>43417.833333333336</c:v>
                </c:pt>
                <c:pt idx="7604">
                  <c:v>43417.875</c:v>
                </c:pt>
                <c:pt idx="7605">
                  <c:v>43417.916666666664</c:v>
                </c:pt>
                <c:pt idx="7606">
                  <c:v>43417.958333333336</c:v>
                </c:pt>
                <c:pt idx="7607">
                  <c:v>43418</c:v>
                </c:pt>
                <c:pt idx="7608">
                  <c:v>43418.041666666664</c:v>
                </c:pt>
                <c:pt idx="7609">
                  <c:v>43418.083333333336</c:v>
                </c:pt>
                <c:pt idx="7610">
                  <c:v>43418.125</c:v>
                </c:pt>
                <c:pt idx="7611">
                  <c:v>43418.166666666664</c:v>
                </c:pt>
                <c:pt idx="7612">
                  <c:v>43418.208333333336</c:v>
                </c:pt>
                <c:pt idx="7613">
                  <c:v>43418.25</c:v>
                </c:pt>
                <c:pt idx="7614">
                  <c:v>43418.291666666664</c:v>
                </c:pt>
                <c:pt idx="7615">
                  <c:v>43418.333333333336</c:v>
                </c:pt>
                <c:pt idx="7616">
                  <c:v>43418.375</c:v>
                </c:pt>
                <c:pt idx="7617">
                  <c:v>43418.416666666664</c:v>
                </c:pt>
                <c:pt idx="7618">
                  <c:v>43418.458333333336</c:v>
                </c:pt>
                <c:pt idx="7619">
                  <c:v>43418.5</c:v>
                </c:pt>
                <c:pt idx="7620">
                  <c:v>43418.541666666664</c:v>
                </c:pt>
                <c:pt idx="7621">
                  <c:v>43418.583333333336</c:v>
                </c:pt>
                <c:pt idx="7622">
                  <c:v>43418.625</c:v>
                </c:pt>
                <c:pt idx="7623">
                  <c:v>43418.666666666664</c:v>
                </c:pt>
                <c:pt idx="7624">
                  <c:v>43418.708333333336</c:v>
                </c:pt>
                <c:pt idx="7625">
                  <c:v>43418.75</c:v>
                </c:pt>
                <c:pt idx="7626">
                  <c:v>43418.791666666664</c:v>
                </c:pt>
                <c:pt idx="7627">
                  <c:v>43418.833333333336</c:v>
                </c:pt>
                <c:pt idx="7628">
                  <c:v>43418.875</c:v>
                </c:pt>
                <c:pt idx="7629">
                  <c:v>43418.916666666664</c:v>
                </c:pt>
                <c:pt idx="7630">
                  <c:v>43418.958333333336</c:v>
                </c:pt>
                <c:pt idx="7631">
                  <c:v>43419</c:v>
                </c:pt>
                <c:pt idx="7632">
                  <c:v>43419.041666666664</c:v>
                </c:pt>
                <c:pt idx="7633">
                  <c:v>43419.083333333336</c:v>
                </c:pt>
                <c:pt idx="7634">
                  <c:v>43419.125</c:v>
                </c:pt>
                <c:pt idx="7635">
                  <c:v>43419.166666666664</c:v>
                </c:pt>
                <c:pt idx="7636">
                  <c:v>43419.208333333336</c:v>
                </c:pt>
                <c:pt idx="7637">
                  <c:v>43419.25</c:v>
                </c:pt>
                <c:pt idx="7638">
                  <c:v>43419.291666666664</c:v>
                </c:pt>
                <c:pt idx="7639">
                  <c:v>43419.333333333336</c:v>
                </c:pt>
                <c:pt idx="7640">
                  <c:v>43419.375</c:v>
                </c:pt>
                <c:pt idx="7641">
                  <c:v>43419.416666666664</c:v>
                </c:pt>
                <c:pt idx="7642">
                  <c:v>43419.458333333336</c:v>
                </c:pt>
                <c:pt idx="7643">
                  <c:v>43419.5</c:v>
                </c:pt>
                <c:pt idx="7644">
                  <c:v>43419.541666666664</c:v>
                </c:pt>
                <c:pt idx="7645">
                  <c:v>43419.583333333336</c:v>
                </c:pt>
                <c:pt idx="7646">
                  <c:v>43419.625</c:v>
                </c:pt>
                <c:pt idx="7647">
                  <c:v>43419.666666666664</c:v>
                </c:pt>
                <c:pt idx="7648">
                  <c:v>43419.708333333336</c:v>
                </c:pt>
                <c:pt idx="7649">
                  <c:v>43419.75</c:v>
                </c:pt>
                <c:pt idx="7650">
                  <c:v>43419.791666666664</c:v>
                </c:pt>
                <c:pt idx="7651">
                  <c:v>43419.833333333336</c:v>
                </c:pt>
                <c:pt idx="7652">
                  <c:v>43419.875</c:v>
                </c:pt>
                <c:pt idx="7653">
                  <c:v>43419.916666666664</c:v>
                </c:pt>
                <c:pt idx="7654">
                  <c:v>43419.958333333336</c:v>
                </c:pt>
                <c:pt idx="7655">
                  <c:v>43420</c:v>
                </c:pt>
                <c:pt idx="7656">
                  <c:v>43420.041666666664</c:v>
                </c:pt>
                <c:pt idx="7657">
                  <c:v>43420.083333333336</c:v>
                </c:pt>
                <c:pt idx="7658">
                  <c:v>43420.125</c:v>
                </c:pt>
                <c:pt idx="7659">
                  <c:v>43420.166666666664</c:v>
                </c:pt>
                <c:pt idx="7660">
                  <c:v>43420.208333333336</c:v>
                </c:pt>
                <c:pt idx="7661">
                  <c:v>43420.25</c:v>
                </c:pt>
                <c:pt idx="7662">
                  <c:v>43420.291666666664</c:v>
                </c:pt>
                <c:pt idx="7663">
                  <c:v>43420.333333333336</c:v>
                </c:pt>
                <c:pt idx="7664">
                  <c:v>43420.375</c:v>
                </c:pt>
                <c:pt idx="7665">
                  <c:v>43420.416666666664</c:v>
                </c:pt>
                <c:pt idx="7666">
                  <c:v>43420.458333333336</c:v>
                </c:pt>
                <c:pt idx="7667">
                  <c:v>43420.5</c:v>
                </c:pt>
                <c:pt idx="7668">
                  <c:v>43420.541666666664</c:v>
                </c:pt>
                <c:pt idx="7669">
                  <c:v>43420.583333333336</c:v>
                </c:pt>
                <c:pt idx="7670">
                  <c:v>43420.625</c:v>
                </c:pt>
                <c:pt idx="7671">
                  <c:v>43420.666666666664</c:v>
                </c:pt>
                <c:pt idx="7672">
                  <c:v>43420.708333333336</c:v>
                </c:pt>
                <c:pt idx="7673">
                  <c:v>43420.75</c:v>
                </c:pt>
                <c:pt idx="7674">
                  <c:v>43420.791666666664</c:v>
                </c:pt>
                <c:pt idx="7675">
                  <c:v>43420.833333333336</c:v>
                </c:pt>
                <c:pt idx="7676">
                  <c:v>43420.875</c:v>
                </c:pt>
                <c:pt idx="7677">
                  <c:v>43420.916666666664</c:v>
                </c:pt>
                <c:pt idx="7678">
                  <c:v>43420.958333333336</c:v>
                </c:pt>
                <c:pt idx="7679">
                  <c:v>43421</c:v>
                </c:pt>
                <c:pt idx="7680">
                  <c:v>43421.041666666664</c:v>
                </c:pt>
                <c:pt idx="7681">
                  <c:v>43421.083333333336</c:v>
                </c:pt>
                <c:pt idx="7682">
                  <c:v>43421.125</c:v>
                </c:pt>
                <c:pt idx="7683">
                  <c:v>43421.166666666664</c:v>
                </c:pt>
                <c:pt idx="7684">
                  <c:v>43421.208333333336</c:v>
                </c:pt>
                <c:pt idx="7685">
                  <c:v>43421.25</c:v>
                </c:pt>
                <c:pt idx="7686">
                  <c:v>43421.291666666664</c:v>
                </c:pt>
                <c:pt idx="7687">
                  <c:v>43421.333333333336</c:v>
                </c:pt>
                <c:pt idx="7688">
                  <c:v>43421.375</c:v>
                </c:pt>
                <c:pt idx="7689">
                  <c:v>43421.416666666664</c:v>
                </c:pt>
                <c:pt idx="7690">
                  <c:v>43421.458333333336</c:v>
                </c:pt>
                <c:pt idx="7691">
                  <c:v>43421.5</c:v>
                </c:pt>
                <c:pt idx="7692">
                  <c:v>43421.541666666664</c:v>
                </c:pt>
                <c:pt idx="7693">
                  <c:v>43421.583333333336</c:v>
                </c:pt>
                <c:pt idx="7694">
                  <c:v>43421.625</c:v>
                </c:pt>
                <c:pt idx="7695">
                  <c:v>43421.666666666664</c:v>
                </c:pt>
                <c:pt idx="7696">
                  <c:v>43421.708333333336</c:v>
                </c:pt>
                <c:pt idx="7697">
                  <c:v>43421.75</c:v>
                </c:pt>
                <c:pt idx="7698">
                  <c:v>43421.791666666664</c:v>
                </c:pt>
                <c:pt idx="7699">
                  <c:v>43421.833333333336</c:v>
                </c:pt>
                <c:pt idx="7700">
                  <c:v>43421.875</c:v>
                </c:pt>
                <c:pt idx="7701">
                  <c:v>43421.916666666664</c:v>
                </c:pt>
                <c:pt idx="7702">
                  <c:v>43421.958333333336</c:v>
                </c:pt>
                <c:pt idx="7703">
                  <c:v>43422</c:v>
                </c:pt>
                <c:pt idx="7704">
                  <c:v>43422.041666666664</c:v>
                </c:pt>
                <c:pt idx="7705">
                  <c:v>43422.083333333336</c:v>
                </c:pt>
                <c:pt idx="7706">
                  <c:v>43422.125</c:v>
                </c:pt>
                <c:pt idx="7707">
                  <c:v>43422.166666666664</c:v>
                </c:pt>
                <c:pt idx="7708">
                  <c:v>43422.208333333336</c:v>
                </c:pt>
                <c:pt idx="7709">
                  <c:v>43422.25</c:v>
                </c:pt>
                <c:pt idx="7710">
                  <c:v>43422.291666666664</c:v>
                </c:pt>
                <c:pt idx="7711">
                  <c:v>43422.333333333336</c:v>
                </c:pt>
                <c:pt idx="7712">
                  <c:v>43422.375</c:v>
                </c:pt>
                <c:pt idx="7713">
                  <c:v>43422.416666666664</c:v>
                </c:pt>
                <c:pt idx="7714">
                  <c:v>43422.458333333336</c:v>
                </c:pt>
                <c:pt idx="7715">
                  <c:v>43422.5</c:v>
                </c:pt>
                <c:pt idx="7716">
                  <c:v>43422.541666666664</c:v>
                </c:pt>
                <c:pt idx="7717">
                  <c:v>43422.583333333336</c:v>
                </c:pt>
                <c:pt idx="7718">
                  <c:v>43422.625</c:v>
                </c:pt>
                <c:pt idx="7719">
                  <c:v>43422.666666666664</c:v>
                </c:pt>
                <c:pt idx="7720">
                  <c:v>43422.708333333336</c:v>
                </c:pt>
                <c:pt idx="7721">
                  <c:v>43422.75</c:v>
                </c:pt>
                <c:pt idx="7722">
                  <c:v>43422.791666666664</c:v>
                </c:pt>
                <c:pt idx="7723">
                  <c:v>43422.833333333336</c:v>
                </c:pt>
                <c:pt idx="7724">
                  <c:v>43422.875</c:v>
                </c:pt>
                <c:pt idx="7725">
                  <c:v>43422.916666666664</c:v>
                </c:pt>
                <c:pt idx="7726">
                  <c:v>43422.958333333336</c:v>
                </c:pt>
                <c:pt idx="7727">
                  <c:v>43423</c:v>
                </c:pt>
                <c:pt idx="7728">
                  <c:v>43423.041666666664</c:v>
                </c:pt>
                <c:pt idx="7729">
                  <c:v>43423.083333333336</c:v>
                </c:pt>
                <c:pt idx="7730">
                  <c:v>43423.125</c:v>
                </c:pt>
                <c:pt idx="7731">
                  <c:v>43423.166666666664</c:v>
                </c:pt>
                <c:pt idx="7732">
                  <c:v>43423.208333333336</c:v>
                </c:pt>
                <c:pt idx="7733">
                  <c:v>43423.25</c:v>
                </c:pt>
                <c:pt idx="7734">
                  <c:v>43423.291666666664</c:v>
                </c:pt>
                <c:pt idx="7735">
                  <c:v>43423.333333333336</c:v>
                </c:pt>
                <c:pt idx="7736">
                  <c:v>43423.375</c:v>
                </c:pt>
                <c:pt idx="7737">
                  <c:v>43423.416666666664</c:v>
                </c:pt>
                <c:pt idx="7738">
                  <c:v>43423.458333333336</c:v>
                </c:pt>
                <c:pt idx="7739">
                  <c:v>43423.5</c:v>
                </c:pt>
                <c:pt idx="7740">
                  <c:v>43423.541666666664</c:v>
                </c:pt>
                <c:pt idx="7741">
                  <c:v>43423.583333333336</c:v>
                </c:pt>
                <c:pt idx="7742">
                  <c:v>43423.625</c:v>
                </c:pt>
                <c:pt idx="7743">
                  <c:v>43423.666666666664</c:v>
                </c:pt>
                <c:pt idx="7744">
                  <c:v>43423.708333333336</c:v>
                </c:pt>
                <c:pt idx="7745">
                  <c:v>43423.75</c:v>
                </c:pt>
                <c:pt idx="7746">
                  <c:v>43423.791666666664</c:v>
                </c:pt>
                <c:pt idx="7747">
                  <c:v>43423.833333333336</c:v>
                </c:pt>
                <c:pt idx="7748">
                  <c:v>43423.875</c:v>
                </c:pt>
                <c:pt idx="7749">
                  <c:v>43423.916666666664</c:v>
                </c:pt>
                <c:pt idx="7750">
                  <c:v>43423.958333333336</c:v>
                </c:pt>
                <c:pt idx="7751">
                  <c:v>43424</c:v>
                </c:pt>
                <c:pt idx="7752">
                  <c:v>43424.041666666664</c:v>
                </c:pt>
                <c:pt idx="7753">
                  <c:v>43424.083333333336</c:v>
                </c:pt>
                <c:pt idx="7754">
                  <c:v>43424.125</c:v>
                </c:pt>
                <c:pt idx="7755">
                  <c:v>43424.166666666664</c:v>
                </c:pt>
                <c:pt idx="7756">
                  <c:v>43424.208333333336</c:v>
                </c:pt>
                <c:pt idx="7757">
                  <c:v>43424.25</c:v>
                </c:pt>
                <c:pt idx="7758">
                  <c:v>43424.291666666664</c:v>
                </c:pt>
                <c:pt idx="7759">
                  <c:v>43424.333333333336</c:v>
                </c:pt>
                <c:pt idx="7760">
                  <c:v>43424.375</c:v>
                </c:pt>
                <c:pt idx="7761">
                  <c:v>43424.416666666664</c:v>
                </c:pt>
                <c:pt idx="7762">
                  <c:v>43424.458333333336</c:v>
                </c:pt>
                <c:pt idx="7763">
                  <c:v>43424.5</c:v>
                </c:pt>
                <c:pt idx="7764">
                  <c:v>43424.541666666664</c:v>
                </c:pt>
                <c:pt idx="7765">
                  <c:v>43424.583333333336</c:v>
                </c:pt>
                <c:pt idx="7766">
                  <c:v>43424.625</c:v>
                </c:pt>
                <c:pt idx="7767">
                  <c:v>43424.666666666664</c:v>
                </c:pt>
                <c:pt idx="7768">
                  <c:v>43424.708333333336</c:v>
                </c:pt>
                <c:pt idx="7769">
                  <c:v>43424.75</c:v>
                </c:pt>
                <c:pt idx="7770">
                  <c:v>43424.791666666664</c:v>
                </c:pt>
                <c:pt idx="7771">
                  <c:v>43424.833333333336</c:v>
                </c:pt>
                <c:pt idx="7772">
                  <c:v>43424.875</c:v>
                </c:pt>
                <c:pt idx="7773">
                  <c:v>43424.916666666664</c:v>
                </c:pt>
                <c:pt idx="7774">
                  <c:v>43424.958333333336</c:v>
                </c:pt>
                <c:pt idx="7775">
                  <c:v>43425</c:v>
                </c:pt>
                <c:pt idx="7776">
                  <c:v>43425.041666666664</c:v>
                </c:pt>
                <c:pt idx="7777">
                  <c:v>43425.083333333336</c:v>
                </c:pt>
                <c:pt idx="7778">
                  <c:v>43425.125</c:v>
                </c:pt>
                <c:pt idx="7779">
                  <c:v>43425.166666666664</c:v>
                </c:pt>
                <c:pt idx="7780">
                  <c:v>43425.208333333336</c:v>
                </c:pt>
                <c:pt idx="7781">
                  <c:v>43425.25</c:v>
                </c:pt>
                <c:pt idx="7782">
                  <c:v>43425.291666666664</c:v>
                </c:pt>
                <c:pt idx="7783">
                  <c:v>43425.333333333336</c:v>
                </c:pt>
                <c:pt idx="7784">
                  <c:v>43425.375</c:v>
                </c:pt>
                <c:pt idx="7785">
                  <c:v>43425.416666666664</c:v>
                </c:pt>
                <c:pt idx="7786">
                  <c:v>43425.458333333336</c:v>
                </c:pt>
                <c:pt idx="7787">
                  <c:v>43425.5</c:v>
                </c:pt>
                <c:pt idx="7788">
                  <c:v>43425.541666666664</c:v>
                </c:pt>
                <c:pt idx="7789">
                  <c:v>43425.583333333336</c:v>
                </c:pt>
                <c:pt idx="7790">
                  <c:v>43425.625</c:v>
                </c:pt>
                <c:pt idx="7791">
                  <c:v>43425.666666666664</c:v>
                </c:pt>
                <c:pt idx="7792">
                  <c:v>43425.708333333336</c:v>
                </c:pt>
                <c:pt idx="7793">
                  <c:v>43425.75</c:v>
                </c:pt>
                <c:pt idx="7794">
                  <c:v>43425.791666666664</c:v>
                </c:pt>
                <c:pt idx="7795">
                  <c:v>43425.833333333336</c:v>
                </c:pt>
                <c:pt idx="7796">
                  <c:v>43425.875</c:v>
                </c:pt>
                <c:pt idx="7797">
                  <c:v>43425.916666666664</c:v>
                </c:pt>
                <c:pt idx="7798">
                  <c:v>43425.958333333336</c:v>
                </c:pt>
                <c:pt idx="7799">
                  <c:v>43426</c:v>
                </c:pt>
                <c:pt idx="7800">
                  <c:v>43426.041666666664</c:v>
                </c:pt>
                <c:pt idx="7801">
                  <c:v>43426.083333333336</c:v>
                </c:pt>
                <c:pt idx="7802">
                  <c:v>43426.125</c:v>
                </c:pt>
                <c:pt idx="7803">
                  <c:v>43426.166666666664</c:v>
                </c:pt>
                <c:pt idx="7804">
                  <c:v>43426.208333333336</c:v>
                </c:pt>
                <c:pt idx="7805">
                  <c:v>43426.25</c:v>
                </c:pt>
                <c:pt idx="7806">
                  <c:v>43426.291666666664</c:v>
                </c:pt>
                <c:pt idx="7807">
                  <c:v>43426.333333333336</c:v>
                </c:pt>
                <c:pt idx="7808">
                  <c:v>43426.375</c:v>
                </c:pt>
                <c:pt idx="7809">
                  <c:v>43426.416666666664</c:v>
                </c:pt>
                <c:pt idx="7810">
                  <c:v>43426.458333333336</c:v>
                </c:pt>
                <c:pt idx="7811">
                  <c:v>43426.5</c:v>
                </c:pt>
                <c:pt idx="7812">
                  <c:v>43426.541666666664</c:v>
                </c:pt>
                <c:pt idx="7813">
                  <c:v>43426.583333333336</c:v>
                </c:pt>
                <c:pt idx="7814">
                  <c:v>43426.625</c:v>
                </c:pt>
                <c:pt idx="7815">
                  <c:v>43426.666666666664</c:v>
                </c:pt>
                <c:pt idx="7816">
                  <c:v>43426.708333333336</c:v>
                </c:pt>
                <c:pt idx="7817">
                  <c:v>43426.75</c:v>
                </c:pt>
                <c:pt idx="7818">
                  <c:v>43426.791666666664</c:v>
                </c:pt>
                <c:pt idx="7819">
                  <c:v>43426.833333333336</c:v>
                </c:pt>
                <c:pt idx="7820">
                  <c:v>43426.875</c:v>
                </c:pt>
                <c:pt idx="7821">
                  <c:v>43426.916666666664</c:v>
                </c:pt>
                <c:pt idx="7822">
                  <c:v>43426.958333333336</c:v>
                </c:pt>
                <c:pt idx="7823">
                  <c:v>43427</c:v>
                </c:pt>
                <c:pt idx="7824">
                  <c:v>43427.041666666664</c:v>
                </c:pt>
                <c:pt idx="7825">
                  <c:v>43427.083333333336</c:v>
                </c:pt>
                <c:pt idx="7826">
                  <c:v>43427.125</c:v>
                </c:pt>
                <c:pt idx="7827">
                  <c:v>43427.166666666664</c:v>
                </c:pt>
                <c:pt idx="7828">
                  <c:v>43427.208333333336</c:v>
                </c:pt>
                <c:pt idx="7829">
                  <c:v>43427.25</c:v>
                </c:pt>
                <c:pt idx="7830">
                  <c:v>43427.291666666664</c:v>
                </c:pt>
                <c:pt idx="7831">
                  <c:v>43427.333333333336</c:v>
                </c:pt>
                <c:pt idx="7832">
                  <c:v>43427.375</c:v>
                </c:pt>
                <c:pt idx="7833">
                  <c:v>43427.416666666664</c:v>
                </c:pt>
                <c:pt idx="7834">
                  <c:v>43427.458333333336</c:v>
                </c:pt>
                <c:pt idx="7835">
                  <c:v>43427.5</c:v>
                </c:pt>
                <c:pt idx="7836">
                  <c:v>43427.541666666664</c:v>
                </c:pt>
                <c:pt idx="7837">
                  <c:v>43427.583333333336</c:v>
                </c:pt>
                <c:pt idx="7838">
                  <c:v>43427.625</c:v>
                </c:pt>
                <c:pt idx="7839">
                  <c:v>43427.666666666664</c:v>
                </c:pt>
                <c:pt idx="7840">
                  <c:v>43427.708333333336</c:v>
                </c:pt>
                <c:pt idx="7841">
                  <c:v>43427.75</c:v>
                </c:pt>
                <c:pt idx="7842">
                  <c:v>43427.791666666664</c:v>
                </c:pt>
                <c:pt idx="7843">
                  <c:v>43427.833333333336</c:v>
                </c:pt>
                <c:pt idx="7844">
                  <c:v>43427.875</c:v>
                </c:pt>
                <c:pt idx="7845">
                  <c:v>43427.916666666664</c:v>
                </c:pt>
                <c:pt idx="7846">
                  <c:v>43427.958333333336</c:v>
                </c:pt>
                <c:pt idx="7847">
                  <c:v>43428</c:v>
                </c:pt>
                <c:pt idx="7848">
                  <c:v>43428.041666666664</c:v>
                </c:pt>
                <c:pt idx="7849">
                  <c:v>43428.083333333336</c:v>
                </c:pt>
                <c:pt idx="7850">
                  <c:v>43428.125</c:v>
                </c:pt>
                <c:pt idx="7851">
                  <c:v>43428.166666666664</c:v>
                </c:pt>
                <c:pt idx="7852">
                  <c:v>43428.208333333336</c:v>
                </c:pt>
                <c:pt idx="7853">
                  <c:v>43428.25</c:v>
                </c:pt>
                <c:pt idx="7854">
                  <c:v>43428.291666666664</c:v>
                </c:pt>
                <c:pt idx="7855">
                  <c:v>43428.333333333336</c:v>
                </c:pt>
                <c:pt idx="7856">
                  <c:v>43428.375</c:v>
                </c:pt>
                <c:pt idx="7857">
                  <c:v>43428.416666666664</c:v>
                </c:pt>
                <c:pt idx="7858">
                  <c:v>43428.458333333336</c:v>
                </c:pt>
                <c:pt idx="7859">
                  <c:v>43428.5</c:v>
                </c:pt>
                <c:pt idx="7860">
                  <c:v>43428.541666666664</c:v>
                </c:pt>
                <c:pt idx="7861">
                  <c:v>43428.583333333336</c:v>
                </c:pt>
                <c:pt idx="7862">
                  <c:v>43428.625</c:v>
                </c:pt>
                <c:pt idx="7863">
                  <c:v>43428.666666666664</c:v>
                </c:pt>
                <c:pt idx="7864">
                  <c:v>43428.708333333336</c:v>
                </c:pt>
                <c:pt idx="7865">
                  <c:v>43428.75</c:v>
                </c:pt>
                <c:pt idx="7866">
                  <c:v>43428.791666666664</c:v>
                </c:pt>
                <c:pt idx="7867">
                  <c:v>43428.833333333336</c:v>
                </c:pt>
                <c:pt idx="7868">
                  <c:v>43428.875</c:v>
                </c:pt>
                <c:pt idx="7869">
                  <c:v>43428.916666666664</c:v>
                </c:pt>
                <c:pt idx="7870">
                  <c:v>43428.958333333336</c:v>
                </c:pt>
                <c:pt idx="7871">
                  <c:v>43429</c:v>
                </c:pt>
                <c:pt idx="7872">
                  <c:v>43429.041666666664</c:v>
                </c:pt>
                <c:pt idx="7873">
                  <c:v>43429.083333333336</c:v>
                </c:pt>
                <c:pt idx="7874">
                  <c:v>43429.125</c:v>
                </c:pt>
                <c:pt idx="7875">
                  <c:v>43429.166666666664</c:v>
                </c:pt>
                <c:pt idx="7876">
                  <c:v>43429.208333333336</c:v>
                </c:pt>
                <c:pt idx="7877">
                  <c:v>43429.25</c:v>
                </c:pt>
                <c:pt idx="7878">
                  <c:v>43429.291666666664</c:v>
                </c:pt>
                <c:pt idx="7879">
                  <c:v>43429.333333333336</c:v>
                </c:pt>
                <c:pt idx="7880">
                  <c:v>43429.375</c:v>
                </c:pt>
                <c:pt idx="7881">
                  <c:v>43429.416666666664</c:v>
                </c:pt>
                <c:pt idx="7882">
                  <c:v>43429.458333333336</c:v>
                </c:pt>
                <c:pt idx="7883">
                  <c:v>43429.5</c:v>
                </c:pt>
                <c:pt idx="7884">
                  <c:v>43429.541666666664</c:v>
                </c:pt>
                <c:pt idx="7885">
                  <c:v>43429.583333333336</c:v>
                </c:pt>
                <c:pt idx="7886">
                  <c:v>43429.625</c:v>
                </c:pt>
                <c:pt idx="7887">
                  <c:v>43429.666666666664</c:v>
                </c:pt>
                <c:pt idx="7888">
                  <c:v>43429.708333333336</c:v>
                </c:pt>
                <c:pt idx="7889">
                  <c:v>43429.75</c:v>
                </c:pt>
                <c:pt idx="7890">
                  <c:v>43429.791666666664</c:v>
                </c:pt>
                <c:pt idx="7891">
                  <c:v>43429.833333333336</c:v>
                </c:pt>
                <c:pt idx="7892">
                  <c:v>43429.875</c:v>
                </c:pt>
                <c:pt idx="7893">
                  <c:v>43429.916666666664</c:v>
                </c:pt>
                <c:pt idx="7894">
                  <c:v>43429.958333333336</c:v>
                </c:pt>
                <c:pt idx="7895">
                  <c:v>43430</c:v>
                </c:pt>
                <c:pt idx="7896">
                  <c:v>43430.041666666664</c:v>
                </c:pt>
                <c:pt idx="7897">
                  <c:v>43430.083333333336</c:v>
                </c:pt>
                <c:pt idx="7898">
                  <c:v>43430.125</c:v>
                </c:pt>
                <c:pt idx="7899">
                  <c:v>43430.166666666664</c:v>
                </c:pt>
                <c:pt idx="7900">
                  <c:v>43430.208333333336</c:v>
                </c:pt>
                <c:pt idx="7901">
                  <c:v>43430.25</c:v>
                </c:pt>
                <c:pt idx="7902">
                  <c:v>43430.291666666664</c:v>
                </c:pt>
                <c:pt idx="7903">
                  <c:v>43430.333333333336</c:v>
                </c:pt>
                <c:pt idx="7904">
                  <c:v>43430.375</c:v>
                </c:pt>
                <c:pt idx="7905">
                  <c:v>43430.416666666664</c:v>
                </c:pt>
                <c:pt idx="7906">
                  <c:v>43430.458333333336</c:v>
                </c:pt>
                <c:pt idx="7907">
                  <c:v>43430.5</c:v>
                </c:pt>
                <c:pt idx="7908">
                  <c:v>43430.541666666664</c:v>
                </c:pt>
                <c:pt idx="7909">
                  <c:v>43430.583333333336</c:v>
                </c:pt>
                <c:pt idx="7910">
                  <c:v>43430.625</c:v>
                </c:pt>
                <c:pt idx="7911">
                  <c:v>43430.666666666664</c:v>
                </c:pt>
                <c:pt idx="7912">
                  <c:v>43430.708333333336</c:v>
                </c:pt>
                <c:pt idx="7913">
                  <c:v>43430.75</c:v>
                </c:pt>
                <c:pt idx="7914">
                  <c:v>43430.791666666664</c:v>
                </c:pt>
                <c:pt idx="7915">
                  <c:v>43430.833333333336</c:v>
                </c:pt>
                <c:pt idx="7916">
                  <c:v>43430.875</c:v>
                </c:pt>
                <c:pt idx="7917">
                  <c:v>43430.916666666664</c:v>
                </c:pt>
                <c:pt idx="7918">
                  <c:v>43430.958333333336</c:v>
                </c:pt>
                <c:pt idx="7919">
                  <c:v>43431</c:v>
                </c:pt>
                <c:pt idx="7920">
                  <c:v>43431.041666666664</c:v>
                </c:pt>
                <c:pt idx="7921">
                  <c:v>43431.083333333336</c:v>
                </c:pt>
                <c:pt idx="7922">
                  <c:v>43431.125</c:v>
                </c:pt>
                <c:pt idx="7923">
                  <c:v>43431.166666666664</c:v>
                </c:pt>
                <c:pt idx="7924">
                  <c:v>43431.208333333336</c:v>
                </c:pt>
                <c:pt idx="7925">
                  <c:v>43431.25</c:v>
                </c:pt>
                <c:pt idx="7926">
                  <c:v>43431.291666666664</c:v>
                </c:pt>
                <c:pt idx="7927">
                  <c:v>43431.333333333336</c:v>
                </c:pt>
                <c:pt idx="7928">
                  <c:v>43431.375</c:v>
                </c:pt>
                <c:pt idx="7929">
                  <c:v>43431.416666666664</c:v>
                </c:pt>
                <c:pt idx="7930">
                  <c:v>43431.458333333336</c:v>
                </c:pt>
                <c:pt idx="7931">
                  <c:v>43431.5</c:v>
                </c:pt>
                <c:pt idx="7932">
                  <c:v>43431.541666666664</c:v>
                </c:pt>
                <c:pt idx="7933">
                  <c:v>43431.583333333336</c:v>
                </c:pt>
                <c:pt idx="7934">
                  <c:v>43431.625</c:v>
                </c:pt>
                <c:pt idx="7935">
                  <c:v>43431.666666666664</c:v>
                </c:pt>
                <c:pt idx="7936">
                  <c:v>43431.708333333336</c:v>
                </c:pt>
                <c:pt idx="7937">
                  <c:v>43431.75</c:v>
                </c:pt>
                <c:pt idx="7938">
                  <c:v>43431.791666666664</c:v>
                </c:pt>
                <c:pt idx="7939">
                  <c:v>43431.833333333336</c:v>
                </c:pt>
                <c:pt idx="7940">
                  <c:v>43431.875</c:v>
                </c:pt>
                <c:pt idx="7941">
                  <c:v>43431.916666666664</c:v>
                </c:pt>
                <c:pt idx="7942">
                  <c:v>43431.958333333336</c:v>
                </c:pt>
                <c:pt idx="7943">
                  <c:v>43432</c:v>
                </c:pt>
                <c:pt idx="7944">
                  <c:v>43432.041666666664</c:v>
                </c:pt>
                <c:pt idx="7945">
                  <c:v>43432.083333333336</c:v>
                </c:pt>
                <c:pt idx="7946">
                  <c:v>43432.125</c:v>
                </c:pt>
                <c:pt idx="7947">
                  <c:v>43432.166666666664</c:v>
                </c:pt>
                <c:pt idx="7948">
                  <c:v>43432.208333333336</c:v>
                </c:pt>
                <c:pt idx="7949">
                  <c:v>43432.25</c:v>
                </c:pt>
                <c:pt idx="7950">
                  <c:v>43432.291666666664</c:v>
                </c:pt>
                <c:pt idx="7951">
                  <c:v>43432.333333333336</c:v>
                </c:pt>
                <c:pt idx="7952">
                  <c:v>43432.375</c:v>
                </c:pt>
                <c:pt idx="7953">
                  <c:v>43432.416666666664</c:v>
                </c:pt>
                <c:pt idx="7954">
                  <c:v>43432.458333333336</c:v>
                </c:pt>
                <c:pt idx="7955">
                  <c:v>43432.5</c:v>
                </c:pt>
                <c:pt idx="7956">
                  <c:v>43432.541666666664</c:v>
                </c:pt>
                <c:pt idx="7957">
                  <c:v>43432.583333333336</c:v>
                </c:pt>
                <c:pt idx="7958">
                  <c:v>43432.625</c:v>
                </c:pt>
                <c:pt idx="7959">
                  <c:v>43432.666666666664</c:v>
                </c:pt>
                <c:pt idx="7960">
                  <c:v>43432.708333333336</c:v>
                </c:pt>
                <c:pt idx="7961">
                  <c:v>43432.75</c:v>
                </c:pt>
                <c:pt idx="7962">
                  <c:v>43432.791666666664</c:v>
                </c:pt>
                <c:pt idx="7963">
                  <c:v>43432.833333333336</c:v>
                </c:pt>
                <c:pt idx="7964">
                  <c:v>43432.875</c:v>
                </c:pt>
                <c:pt idx="7965">
                  <c:v>43432.916666666664</c:v>
                </c:pt>
                <c:pt idx="7966">
                  <c:v>43432.958333333336</c:v>
                </c:pt>
                <c:pt idx="7967">
                  <c:v>43433</c:v>
                </c:pt>
                <c:pt idx="7968">
                  <c:v>43433.041666666664</c:v>
                </c:pt>
                <c:pt idx="7969">
                  <c:v>43433.083333333336</c:v>
                </c:pt>
                <c:pt idx="7970">
                  <c:v>43433.125</c:v>
                </c:pt>
                <c:pt idx="7971">
                  <c:v>43433.166666666664</c:v>
                </c:pt>
                <c:pt idx="7972">
                  <c:v>43433.208333333336</c:v>
                </c:pt>
                <c:pt idx="7973">
                  <c:v>43433.25</c:v>
                </c:pt>
                <c:pt idx="7974">
                  <c:v>43433.291666666664</c:v>
                </c:pt>
                <c:pt idx="7975">
                  <c:v>43433.333333333336</c:v>
                </c:pt>
                <c:pt idx="7976">
                  <c:v>43433.375</c:v>
                </c:pt>
                <c:pt idx="7977">
                  <c:v>43433.416666666664</c:v>
                </c:pt>
                <c:pt idx="7978">
                  <c:v>43433.458333333336</c:v>
                </c:pt>
                <c:pt idx="7979">
                  <c:v>43433.5</c:v>
                </c:pt>
                <c:pt idx="7980">
                  <c:v>43433.541666666664</c:v>
                </c:pt>
                <c:pt idx="7981">
                  <c:v>43433.583333333336</c:v>
                </c:pt>
                <c:pt idx="7982">
                  <c:v>43433.625</c:v>
                </c:pt>
                <c:pt idx="7983">
                  <c:v>43433.666666666664</c:v>
                </c:pt>
                <c:pt idx="7984">
                  <c:v>43433.708333333336</c:v>
                </c:pt>
                <c:pt idx="7985">
                  <c:v>43433.75</c:v>
                </c:pt>
                <c:pt idx="7986">
                  <c:v>43433.791666666664</c:v>
                </c:pt>
                <c:pt idx="7987">
                  <c:v>43433.833333333336</c:v>
                </c:pt>
                <c:pt idx="7988">
                  <c:v>43433.875</c:v>
                </c:pt>
                <c:pt idx="7989">
                  <c:v>43433.916666666664</c:v>
                </c:pt>
                <c:pt idx="7990">
                  <c:v>43433.958333333336</c:v>
                </c:pt>
                <c:pt idx="7991">
                  <c:v>43434</c:v>
                </c:pt>
                <c:pt idx="7992">
                  <c:v>43434.041666666664</c:v>
                </c:pt>
                <c:pt idx="7993">
                  <c:v>43434.083333333336</c:v>
                </c:pt>
                <c:pt idx="7994">
                  <c:v>43434.125</c:v>
                </c:pt>
                <c:pt idx="7995">
                  <c:v>43434.166666666664</c:v>
                </c:pt>
                <c:pt idx="7996">
                  <c:v>43434.208333333336</c:v>
                </c:pt>
                <c:pt idx="7997">
                  <c:v>43434.25</c:v>
                </c:pt>
                <c:pt idx="7998">
                  <c:v>43434.291666666664</c:v>
                </c:pt>
                <c:pt idx="7999">
                  <c:v>43434.333333333336</c:v>
                </c:pt>
                <c:pt idx="8000">
                  <c:v>43434.375</c:v>
                </c:pt>
                <c:pt idx="8001">
                  <c:v>43434.416666666664</c:v>
                </c:pt>
                <c:pt idx="8002">
                  <c:v>43434.458333333336</c:v>
                </c:pt>
                <c:pt idx="8003">
                  <c:v>43434.5</c:v>
                </c:pt>
                <c:pt idx="8004">
                  <c:v>43434.541666666664</c:v>
                </c:pt>
                <c:pt idx="8005">
                  <c:v>43434.583333333336</c:v>
                </c:pt>
                <c:pt idx="8006">
                  <c:v>43434.625</c:v>
                </c:pt>
                <c:pt idx="8007">
                  <c:v>43434.666666666664</c:v>
                </c:pt>
                <c:pt idx="8008">
                  <c:v>43434.708333333336</c:v>
                </c:pt>
                <c:pt idx="8009">
                  <c:v>43434.75</c:v>
                </c:pt>
                <c:pt idx="8010">
                  <c:v>43434.791666666664</c:v>
                </c:pt>
                <c:pt idx="8011">
                  <c:v>43434.833333333336</c:v>
                </c:pt>
                <c:pt idx="8012">
                  <c:v>43434.875</c:v>
                </c:pt>
                <c:pt idx="8013">
                  <c:v>43434.916666666664</c:v>
                </c:pt>
                <c:pt idx="8014">
                  <c:v>43434.958333333336</c:v>
                </c:pt>
                <c:pt idx="8015">
                  <c:v>43435</c:v>
                </c:pt>
                <c:pt idx="8016">
                  <c:v>43435.041666666664</c:v>
                </c:pt>
                <c:pt idx="8017">
                  <c:v>43435.083333333336</c:v>
                </c:pt>
                <c:pt idx="8018">
                  <c:v>43435.125</c:v>
                </c:pt>
                <c:pt idx="8019">
                  <c:v>43435.166666666664</c:v>
                </c:pt>
                <c:pt idx="8020">
                  <c:v>43435.208333333336</c:v>
                </c:pt>
                <c:pt idx="8021">
                  <c:v>43435.25</c:v>
                </c:pt>
                <c:pt idx="8022">
                  <c:v>43435.291666666664</c:v>
                </c:pt>
                <c:pt idx="8023">
                  <c:v>43435.333333333336</c:v>
                </c:pt>
                <c:pt idx="8024">
                  <c:v>43435.375</c:v>
                </c:pt>
                <c:pt idx="8025">
                  <c:v>43435.416666666664</c:v>
                </c:pt>
                <c:pt idx="8026">
                  <c:v>43435.458333333336</c:v>
                </c:pt>
                <c:pt idx="8027">
                  <c:v>43435.5</c:v>
                </c:pt>
                <c:pt idx="8028">
                  <c:v>43435.541666666664</c:v>
                </c:pt>
                <c:pt idx="8029">
                  <c:v>43435.583333333336</c:v>
                </c:pt>
                <c:pt idx="8030">
                  <c:v>43435.625</c:v>
                </c:pt>
                <c:pt idx="8031">
                  <c:v>43435.666666666664</c:v>
                </c:pt>
                <c:pt idx="8032">
                  <c:v>43435.708333333336</c:v>
                </c:pt>
                <c:pt idx="8033">
                  <c:v>43435.75</c:v>
                </c:pt>
                <c:pt idx="8034">
                  <c:v>43435.791666666664</c:v>
                </c:pt>
                <c:pt idx="8035">
                  <c:v>43435.833333333336</c:v>
                </c:pt>
                <c:pt idx="8036">
                  <c:v>43435.875</c:v>
                </c:pt>
                <c:pt idx="8037">
                  <c:v>43435.916666666664</c:v>
                </c:pt>
                <c:pt idx="8038">
                  <c:v>43435.958333333336</c:v>
                </c:pt>
                <c:pt idx="8039">
                  <c:v>43436</c:v>
                </c:pt>
                <c:pt idx="8040">
                  <c:v>43436.041666666664</c:v>
                </c:pt>
                <c:pt idx="8041">
                  <c:v>43436.083333333336</c:v>
                </c:pt>
                <c:pt idx="8042">
                  <c:v>43436.125</c:v>
                </c:pt>
                <c:pt idx="8043">
                  <c:v>43436.166666666664</c:v>
                </c:pt>
                <c:pt idx="8044">
                  <c:v>43436.208333333336</c:v>
                </c:pt>
                <c:pt idx="8045">
                  <c:v>43436.25</c:v>
                </c:pt>
                <c:pt idx="8046">
                  <c:v>43436.291666666664</c:v>
                </c:pt>
                <c:pt idx="8047">
                  <c:v>43436.333333333336</c:v>
                </c:pt>
                <c:pt idx="8048">
                  <c:v>43436.375</c:v>
                </c:pt>
                <c:pt idx="8049">
                  <c:v>43436.416666666664</c:v>
                </c:pt>
                <c:pt idx="8050">
                  <c:v>43436.458333333336</c:v>
                </c:pt>
                <c:pt idx="8051">
                  <c:v>43436.5</c:v>
                </c:pt>
                <c:pt idx="8052">
                  <c:v>43436.541666666664</c:v>
                </c:pt>
                <c:pt idx="8053">
                  <c:v>43436.583333333336</c:v>
                </c:pt>
                <c:pt idx="8054">
                  <c:v>43436.625</c:v>
                </c:pt>
                <c:pt idx="8055">
                  <c:v>43436.666666666664</c:v>
                </c:pt>
                <c:pt idx="8056">
                  <c:v>43436.708333333336</c:v>
                </c:pt>
                <c:pt idx="8057">
                  <c:v>43436.75</c:v>
                </c:pt>
                <c:pt idx="8058">
                  <c:v>43436.791666666664</c:v>
                </c:pt>
                <c:pt idx="8059">
                  <c:v>43436.833333333336</c:v>
                </c:pt>
                <c:pt idx="8060">
                  <c:v>43436.875</c:v>
                </c:pt>
                <c:pt idx="8061">
                  <c:v>43436.916666666664</c:v>
                </c:pt>
                <c:pt idx="8062">
                  <c:v>43436.958333333336</c:v>
                </c:pt>
                <c:pt idx="8063">
                  <c:v>43437</c:v>
                </c:pt>
                <c:pt idx="8064">
                  <c:v>43437.041666666664</c:v>
                </c:pt>
                <c:pt idx="8065">
                  <c:v>43437.083333333336</c:v>
                </c:pt>
                <c:pt idx="8066">
                  <c:v>43437.125</c:v>
                </c:pt>
                <c:pt idx="8067">
                  <c:v>43437.166666666664</c:v>
                </c:pt>
                <c:pt idx="8068">
                  <c:v>43437.208333333336</c:v>
                </c:pt>
                <c:pt idx="8069">
                  <c:v>43437.25</c:v>
                </c:pt>
                <c:pt idx="8070">
                  <c:v>43437.291666666664</c:v>
                </c:pt>
                <c:pt idx="8071">
                  <c:v>43437.333333333336</c:v>
                </c:pt>
                <c:pt idx="8072">
                  <c:v>43437.375</c:v>
                </c:pt>
                <c:pt idx="8073">
                  <c:v>43437.416666666664</c:v>
                </c:pt>
                <c:pt idx="8074">
                  <c:v>43437.458333333336</c:v>
                </c:pt>
                <c:pt idx="8075">
                  <c:v>43437.5</c:v>
                </c:pt>
                <c:pt idx="8076">
                  <c:v>43437.541666666664</c:v>
                </c:pt>
                <c:pt idx="8077">
                  <c:v>43437.583333333336</c:v>
                </c:pt>
                <c:pt idx="8078">
                  <c:v>43437.625</c:v>
                </c:pt>
                <c:pt idx="8079">
                  <c:v>43437.666666666664</c:v>
                </c:pt>
                <c:pt idx="8080">
                  <c:v>43437.708333333336</c:v>
                </c:pt>
                <c:pt idx="8081">
                  <c:v>43437.75</c:v>
                </c:pt>
                <c:pt idx="8082">
                  <c:v>43437.791666666664</c:v>
                </c:pt>
                <c:pt idx="8083">
                  <c:v>43437.833333333336</c:v>
                </c:pt>
                <c:pt idx="8084">
                  <c:v>43437.875</c:v>
                </c:pt>
                <c:pt idx="8085">
                  <c:v>43437.916666666664</c:v>
                </c:pt>
                <c:pt idx="8086">
                  <c:v>43437.958333333336</c:v>
                </c:pt>
                <c:pt idx="8087">
                  <c:v>43438</c:v>
                </c:pt>
                <c:pt idx="8088">
                  <c:v>43438.041666666664</c:v>
                </c:pt>
                <c:pt idx="8089">
                  <c:v>43438.083333333336</c:v>
                </c:pt>
                <c:pt idx="8090">
                  <c:v>43438.125</c:v>
                </c:pt>
                <c:pt idx="8091">
                  <c:v>43438.166666666664</c:v>
                </c:pt>
                <c:pt idx="8092">
                  <c:v>43438.208333333336</c:v>
                </c:pt>
                <c:pt idx="8093">
                  <c:v>43438.25</c:v>
                </c:pt>
                <c:pt idx="8094">
                  <c:v>43438.291666666664</c:v>
                </c:pt>
                <c:pt idx="8095">
                  <c:v>43438.333333333336</c:v>
                </c:pt>
                <c:pt idx="8096">
                  <c:v>43438.375</c:v>
                </c:pt>
                <c:pt idx="8097">
                  <c:v>43438.416666666664</c:v>
                </c:pt>
                <c:pt idx="8098">
                  <c:v>43438.458333333336</c:v>
                </c:pt>
                <c:pt idx="8099">
                  <c:v>43438.5</c:v>
                </c:pt>
                <c:pt idx="8100">
                  <c:v>43438.541666666664</c:v>
                </c:pt>
                <c:pt idx="8101">
                  <c:v>43438.583333333336</c:v>
                </c:pt>
                <c:pt idx="8102">
                  <c:v>43438.625</c:v>
                </c:pt>
                <c:pt idx="8103">
                  <c:v>43438.666666666664</c:v>
                </c:pt>
                <c:pt idx="8104">
                  <c:v>43438.708333333336</c:v>
                </c:pt>
                <c:pt idx="8105">
                  <c:v>43438.75</c:v>
                </c:pt>
                <c:pt idx="8106">
                  <c:v>43438.791666666664</c:v>
                </c:pt>
                <c:pt idx="8107">
                  <c:v>43438.833333333336</c:v>
                </c:pt>
                <c:pt idx="8108">
                  <c:v>43438.875</c:v>
                </c:pt>
                <c:pt idx="8109">
                  <c:v>43438.916666666664</c:v>
                </c:pt>
                <c:pt idx="8110">
                  <c:v>43438.958333333336</c:v>
                </c:pt>
                <c:pt idx="8111">
                  <c:v>43439</c:v>
                </c:pt>
                <c:pt idx="8112">
                  <c:v>43439.041666666664</c:v>
                </c:pt>
                <c:pt idx="8113">
                  <c:v>43439.083333333336</c:v>
                </c:pt>
                <c:pt idx="8114">
                  <c:v>43439.125</c:v>
                </c:pt>
                <c:pt idx="8115">
                  <c:v>43439.166666666664</c:v>
                </c:pt>
                <c:pt idx="8116">
                  <c:v>43439.208333333336</c:v>
                </c:pt>
                <c:pt idx="8117">
                  <c:v>43439.25</c:v>
                </c:pt>
                <c:pt idx="8118">
                  <c:v>43439.291666666664</c:v>
                </c:pt>
                <c:pt idx="8119">
                  <c:v>43439.333333333336</c:v>
                </c:pt>
                <c:pt idx="8120">
                  <c:v>43439.375</c:v>
                </c:pt>
                <c:pt idx="8121">
                  <c:v>43439.416666666664</c:v>
                </c:pt>
                <c:pt idx="8122">
                  <c:v>43439.458333333336</c:v>
                </c:pt>
                <c:pt idx="8123">
                  <c:v>43439.5</c:v>
                </c:pt>
                <c:pt idx="8124">
                  <c:v>43439.541666666664</c:v>
                </c:pt>
                <c:pt idx="8125">
                  <c:v>43439.583333333336</c:v>
                </c:pt>
                <c:pt idx="8126">
                  <c:v>43439.625</c:v>
                </c:pt>
                <c:pt idx="8127">
                  <c:v>43439.666666666664</c:v>
                </c:pt>
                <c:pt idx="8128">
                  <c:v>43439.708333333336</c:v>
                </c:pt>
                <c:pt idx="8129">
                  <c:v>43439.75</c:v>
                </c:pt>
                <c:pt idx="8130">
                  <c:v>43439.791666666664</c:v>
                </c:pt>
                <c:pt idx="8131">
                  <c:v>43439.833333333336</c:v>
                </c:pt>
                <c:pt idx="8132">
                  <c:v>43439.875</c:v>
                </c:pt>
                <c:pt idx="8133">
                  <c:v>43439.916666666664</c:v>
                </c:pt>
                <c:pt idx="8134">
                  <c:v>43439.958333333336</c:v>
                </c:pt>
                <c:pt idx="8135">
                  <c:v>43440</c:v>
                </c:pt>
                <c:pt idx="8136">
                  <c:v>43440.041666666664</c:v>
                </c:pt>
                <c:pt idx="8137">
                  <c:v>43440.083333333336</c:v>
                </c:pt>
                <c:pt idx="8138">
                  <c:v>43440.125</c:v>
                </c:pt>
                <c:pt idx="8139">
                  <c:v>43440.166666666664</c:v>
                </c:pt>
                <c:pt idx="8140">
                  <c:v>43440.208333333336</c:v>
                </c:pt>
                <c:pt idx="8141">
                  <c:v>43440.25</c:v>
                </c:pt>
                <c:pt idx="8142">
                  <c:v>43440.291666666664</c:v>
                </c:pt>
                <c:pt idx="8143">
                  <c:v>43440.333333333336</c:v>
                </c:pt>
                <c:pt idx="8144">
                  <c:v>43440.375</c:v>
                </c:pt>
                <c:pt idx="8145">
                  <c:v>43440.416666666664</c:v>
                </c:pt>
                <c:pt idx="8146">
                  <c:v>43440.458333333336</c:v>
                </c:pt>
                <c:pt idx="8147">
                  <c:v>43440.5</c:v>
                </c:pt>
                <c:pt idx="8148">
                  <c:v>43440.541666666664</c:v>
                </c:pt>
                <c:pt idx="8149">
                  <c:v>43440.583333333336</c:v>
                </c:pt>
                <c:pt idx="8150">
                  <c:v>43440.625</c:v>
                </c:pt>
                <c:pt idx="8151">
                  <c:v>43440.666666666664</c:v>
                </c:pt>
                <c:pt idx="8152">
                  <c:v>43440.708333333336</c:v>
                </c:pt>
                <c:pt idx="8153">
                  <c:v>43440.75</c:v>
                </c:pt>
                <c:pt idx="8154">
                  <c:v>43440.791666666664</c:v>
                </c:pt>
                <c:pt idx="8155">
                  <c:v>43440.833333333336</c:v>
                </c:pt>
                <c:pt idx="8156">
                  <c:v>43440.875</c:v>
                </c:pt>
                <c:pt idx="8157">
                  <c:v>43440.916666666664</c:v>
                </c:pt>
                <c:pt idx="8158">
                  <c:v>43440.958333333336</c:v>
                </c:pt>
                <c:pt idx="8159">
                  <c:v>43441</c:v>
                </c:pt>
                <c:pt idx="8160">
                  <c:v>43441.041666666664</c:v>
                </c:pt>
                <c:pt idx="8161">
                  <c:v>43441.083333333336</c:v>
                </c:pt>
                <c:pt idx="8162">
                  <c:v>43441.125</c:v>
                </c:pt>
                <c:pt idx="8163">
                  <c:v>43441.166666666664</c:v>
                </c:pt>
                <c:pt idx="8164">
                  <c:v>43441.208333333336</c:v>
                </c:pt>
                <c:pt idx="8165">
                  <c:v>43441.25</c:v>
                </c:pt>
                <c:pt idx="8166">
                  <c:v>43441.291666666664</c:v>
                </c:pt>
                <c:pt idx="8167">
                  <c:v>43441.333333333336</c:v>
                </c:pt>
                <c:pt idx="8168">
                  <c:v>43441.375</c:v>
                </c:pt>
                <c:pt idx="8169">
                  <c:v>43441.416666666664</c:v>
                </c:pt>
                <c:pt idx="8170">
                  <c:v>43441.458333333336</c:v>
                </c:pt>
                <c:pt idx="8171">
                  <c:v>43441.5</c:v>
                </c:pt>
                <c:pt idx="8172">
                  <c:v>43441.541666666664</c:v>
                </c:pt>
                <c:pt idx="8173">
                  <c:v>43441.583333333336</c:v>
                </c:pt>
                <c:pt idx="8174">
                  <c:v>43441.625</c:v>
                </c:pt>
                <c:pt idx="8175">
                  <c:v>43441.666666666664</c:v>
                </c:pt>
                <c:pt idx="8176">
                  <c:v>43441.708333333336</c:v>
                </c:pt>
                <c:pt idx="8177">
                  <c:v>43441.75</c:v>
                </c:pt>
                <c:pt idx="8178">
                  <c:v>43441.791666666664</c:v>
                </c:pt>
                <c:pt idx="8179">
                  <c:v>43441.833333333336</c:v>
                </c:pt>
                <c:pt idx="8180">
                  <c:v>43441.875</c:v>
                </c:pt>
                <c:pt idx="8181">
                  <c:v>43441.916666666664</c:v>
                </c:pt>
                <c:pt idx="8182">
                  <c:v>43441.958333333336</c:v>
                </c:pt>
                <c:pt idx="8183">
                  <c:v>43442</c:v>
                </c:pt>
                <c:pt idx="8184">
                  <c:v>43442.041666666664</c:v>
                </c:pt>
                <c:pt idx="8185">
                  <c:v>43442.083333333336</c:v>
                </c:pt>
                <c:pt idx="8186">
                  <c:v>43442.125</c:v>
                </c:pt>
                <c:pt idx="8187">
                  <c:v>43442.166666666664</c:v>
                </c:pt>
                <c:pt idx="8188">
                  <c:v>43442.208333333336</c:v>
                </c:pt>
                <c:pt idx="8189">
                  <c:v>43442.25</c:v>
                </c:pt>
                <c:pt idx="8190">
                  <c:v>43442.291666666664</c:v>
                </c:pt>
                <c:pt idx="8191">
                  <c:v>43442.333333333336</c:v>
                </c:pt>
                <c:pt idx="8192">
                  <c:v>43442.375</c:v>
                </c:pt>
                <c:pt idx="8193">
                  <c:v>43442.416666666664</c:v>
                </c:pt>
                <c:pt idx="8194">
                  <c:v>43442.458333333336</c:v>
                </c:pt>
                <c:pt idx="8195">
                  <c:v>43442.5</c:v>
                </c:pt>
                <c:pt idx="8196">
                  <c:v>43442.541666666664</c:v>
                </c:pt>
                <c:pt idx="8197">
                  <c:v>43442.583333333336</c:v>
                </c:pt>
                <c:pt idx="8198">
                  <c:v>43442.625</c:v>
                </c:pt>
                <c:pt idx="8199">
                  <c:v>43442.666666666664</c:v>
                </c:pt>
                <c:pt idx="8200">
                  <c:v>43442.708333333336</c:v>
                </c:pt>
                <c:pt idx="8201">
                  <c:v>43442.75</c:v>
                </c:pt>
                <c:pt idx="8202">
                  <c:v>43442.791666666664</c:v>
                </c:pt>
                <c:pt idx="8203">
                  <c:v>43442.833333333336</c:v>
                </c:pt>
                <c:pt idx="8204">
                  <c:v>43442.875</c:v>
                </c:pt>
                <c:pt idx="8205">
                  <c:v>43442.916666666664</c:v>
                </c:pt>
                <c:pt idx="8206">
                  <c:v>43442.958333333336</c:v>
                </c:pt>
                <c:pt idx="8207">
                  <c:v>43443</c:v>
                </c:pt>
                <c:pt idx="8208">
                  <c:v>43443.041666666664</c:v>
                </c:pt>
                <c:pt idx="8209">
                  <c:v>43443.083333333336</c:v>
                </c:pt>
                <c:pt idx="8210">
                  <c:v>43443.125</c:v>
                </c:pt>
                <c:pt idx="8211">
                  <c:v>43443.166666666664</c:v>
                </c:pt>
                <c:pt idx="8212">
                  <c:v>43443.208333333336</c:v>
                </c:pt>
                <c:pt idx="8213">
                  <c:v>43443.25</c:v>
                </c:pt>
                <c:pt idx="8214">
                  <c:v>43443.291666666664</c:v>
                </c:pt>
                <c:pt idx="8215">
                  <c:v>43443.333333333336</c:v>
                </c:pt>
                <c:pt idx="8216">
                  <c:v>43443.375</c:v>
                </c:pt>
                <c:pt idx="8217">
                  <c:v>43443.416666666664</c:v>
                </c:pt>
                <c:pt idx="8218">
                  <c:v>43443.458333333336</c:v>
                </c:pt>
                <c:pt idx="8219">
                  <c:v>43443.5</c:v>
                </c:pt>
                <c:pt idx="8220">
                  <c:v>43443.541666666664</c:v>
                </c:pt>
                <c:pt idx="8221">
                  <c:v>43443.583333333336</c:v>
                </c:pt>
                <c:pt idx="8222">
                  <c:v>43443.625</c:v>
                </c:pt>
                <c:pt idx="8223">
                  <c:v>43443.666666666664</c:v>
                </c:pt>
                <c:pt idx="8224">
                  <c:v>43443.708333333336</c:v>
                </c:pt>
                <c:pt idx="8225">
                  <c:v>43443.75</c:v>
                </c:pt>
                <c:pt idx="8226">
                  <c:v>43443.791666666664</c:v>
                </c:pt>
                <c:pt idx="8227">
                  <c:v>43443.833333333336</c:v>
                </c:pt>
                <c:pt idx="8228">
                  <c:v>43443.875</c:v>
                </c:pt>
                <c:pt idx="8229">
                  <c:v>43443.916666666664</c:v>
                </c:pt>
                <c:pt idx="8230">
                  <c:v>43443.958333333336</c:v>
                </c:pt>
                <c:pt idx="8231">
                  <c:v>43444</c:v>
                </c:pt>
                <c:pt idx="8232">
                  <c:v>43444.041666666664</c:v>
                </c:pt>
                <c:pt idx="8233">
                  <c:v>43444.083333333336</c:v>
                </c:pt>
                <c:pt idx="8234">
                  <c:v>43444.125</c:v>
                </c:pt>
                <c:pt idx="8235">
                  <c:v>43444.166666666664</c:v>
                </c:pt>
                <c:pt idx="8236">
                  <c:v>43444.208333333336</c:v>
                </c:pt>
                <c:pt idx="8237">
                  <c:v>43444.25</c:v>
                </c:pt>
                <c:pt idx="8238">
                  <c:v>43444.291666666664</c:v>
                </c:pt>
                <c:pt idx="8239">
                  <c:v>43444.333333333336</c:v>
                </c:pt>
                <c:pt idx="8240">
                  <c:v>43444.375</c:v>
                </c:pt>
                <c:pt idx="8241">
                  <c:v>43444.416666666664</c:v>
                </c:pt>
                <c:pt idx="8242">
                  <c:v>43444.458333333336</c:v>
                </c:pt>
                <c:pt idx="8243">
                  <c:v>43444.5</c:v>
                </c:pt>
                <c:pt idx="8244">
                  <c:v>43444.541666666664</c:v>
                </c:pt>
                <c:pt idx="8245">
                  <c:v>43444.583333333336</c:v>
                </c:pt>
                <c:pt idx="8246">
                  <c:v>43444.625</c:v>
                </c:pt>
                <c:pt idx="8247">
                  <c:v>43444.666666666664</c:v>
                </c:pt>
                <c:pt idx="8248">
                  <c:v>43444.708333333336</c:v>
                </c:pt>
                <c:pt idx="8249">
                  <c:v>43444.75</c:v>
                </c:pt>
                <c:pt idx="8250">
                  <c:v>43444.791666666664</c:v>
                </c:pt>
                <c:pt idx="8251">
                  <c:v>43444.833333333336</c:v>
                </c:pt>
                <c:pt idx="8252">
                  <c:v>43444.875</c:v>
                </c:pt>
                <c:pt idx="8253">
                  <c:v>43444.916666666664</c:v>
                </c:pt>
                <c:pt idx="8254">
                  <c:v>43444.958333333336</c:v>
                </c:pt>
                <c:pt idx="8255">
                  <c:v>43445</c:v>
                </c:pt>
                <c:pt idx="8256">
                  <c:v>43445.041666666664</c:v>
                </c:pt>
                <c:pt idx="8257">
                  <c:v>43445.083333333336</c:v>
                </c:pt>
                <c:pt idx="8258">
                  <c:v>43445.125</c:v>
                </c:pt>
                <c:pt idx="8259">
                  <c:v>43445.166666666664</c:v>
                </c:pt>
                <c:pt idx="8260">
                  <c:v>43445.208333333336</c:v>
                </c:pt>
                <c:pt idx="8261">
                  <c:v>43445.25</c:v>
                </c:pt>
                <c:pt idx="8262">
                  <c:v>43445.291666666664</c:v>
                </c:pt>
                <c:pt idx="8263">
                  <c:v>43445.333333333336</c:v>
                </c:pt>
                <c:pt idx="8264">
                  <c:v>43445.375</c:v>
                </c:pt>
                <c:pt idx="8265">
                  <c:v>43445.416666666664</c:v>
                </c:pt>
                <c:pt idx="8266">
                  <c:v>43445.458333333336</c:v>
                </c:pt>
                <c:pt idx="8267">
                  <c:v>43445.5</c:v>
                </c:pt>
                <c:pt idx="8268">
                  <c:v>43445.541666666664</c:v>
                </c:pt>
                <c:pt idx="8269">
                  <c:v>43445.583333333336</c:v>
                </c:pt>
                <c:pt idx="8270">
                  <c:v>43445.625</c:v>
                </c:pt>
                <c:pt idx="8271">
                  <c:v>43445.666666666664</c:v>
                </c:pt>
                <c:pt idx="8272">
                  <c:v>43445.708333333336</c:v>
                </c:pt>
                <c:pt idx="8273">
                  <c:v>43445.75</c:v>
                </c:pt>
                <c:pt idx="8274">
                  <c:v>43445.791666666664</c:v>
                </c:pt>
                <c:pt idx="8275">
                  <c:v>43445.833333333336</c:v>
                </c:pt>
                <c:pt idx="8276">
                  <c:v>43445.875</c:v>
                </c:pt>
                <c:pt idx="8277">
                  <c:v>43445.916666666664</c:v>
                </c:pt>
                <c:pt idx="8278">
                  <c:v>43445.958333333336</c:v>
                </c:pt>
                <c:pt idx="8279">
                  <c:v>43446</c:v>
                </c:pt>
                <c:pt idx="8280">
                  <c:v>43446.041666666664</c:v>
                </c:pt>
                <c:pt idx="8281">
                  <c:v>43446.083333333336</c:v>
                </c:pt>
                <c:pt idx="8282">
                  <c:v>43446.125</c:v>
                </c:pt>
                <c:pt idx="8283">
                  <c:v>43446.166666666664</c:v>
                </c:pt>
                <c:pt idx="8284">
                  <c:v>43446.208333333336</c:v>
                </c:pt>
                <c:pt idx="8285">
                  <c:v>43446.25</c:v>
                </c:pt>
                <c:pt idx="8286">
                  <c:v>43446.291666666664</c:v>
                </c:pt>
                <c:pt idx="8287">
                  <c:v>43446.333333333336</c:v>
                </c:pt>
                <c:pt idx="8288">
                  <c:v>43446.375</c:v>
                </c:pt>
                <c:pt idx="8289">
                  <c:v>43446.416666666664</c:v>
                </c:pt>
                <c:pt idx="8290">
                  <c:v>43446.458333333336</c:v>
                </c:pt>
                <c:pt idx="8291">
                  <c:v>43446.5</c:v>
                </c:pt>
                <c:pt idx="8292">
                  <c:v>43446.541666666664</c:v>
                </c:pt>
                <c:pt idx="8293">
                  <c:v>43446.583333333336</c:v>
                </c:pt>
                <c:pt idx="8294">
                  <c:v>43446.625</c:v>
                </c:pt>
                <c:pt idx="8295">
                  <c:v>43446.666666666664</c:v>
                </c:pt>
                <c:pt idx="8296">
                  <c:v>43446.708333333336</c:v>
                </c:pt>
                <c:pt idx="8297">
                  <c:v>43446.75</c:v>
                </c:pt>
                <c:pt idx="8298">
                  <c:v>43446.791666666664</c:v>
                </c:pt>
                <c:pt idx="8299">
                  <c:v>43446.833333333336</c:v>
                </c:pt>
                <c:pt idx="8300">
                  <c:v>43446.875</c:v>
                </c:pt>
                <c:pt idx="8301">
                  <c:v>43446.916666666664</c:v>
                </c:pt>
                <c:pt idx="8302">
                  <c:v>43446.958333333336</c:v>
                </c:pt>
                <c:pt idx="8303">
                  <c:v>43447</c:v>
                </c:pt>
                <c:pt idx="8304">
                  <c:v>43447.041666666664</c:v>
                </c:pt>
                <c:pt idx="8305">
                  <c:v>43447.083333333336</c:v>
                </c:pt>
                <c:pt idx="8306">
                  <c:v>43447.125</c:v>
                </c:pt>
                <c:pt idx="8307">
                  <c:v>43447.166666666664</c:v>
                </c:pt>
                <c:pt idx="8308">
                  <c:v>43447.208333333336</c:v>
                </c:pt>
                <c:pt idx="8309">
                  <c:v>43447.25</c:v>
                </c:pt>
                <c:pt idx="8310">
                  <c:v>43447.291666666664</c:v>
                </c:pt>
                <c:pt idx="8311">
                  <c:v>43447.333333333336</c:v>
                </c:pt>
                <c:pt idx="8312">
                  <c:v>43447.375</c:v>
                </c:pt>
                <c:pt idx="8313">
                  <c:v>43447.416666666664</c:v>
                </c:pt>
                <c:pt idx="8314">
                  <c:v>43447.458333333336</c:v>
                </c:pt>
                <c:pt idx="8315">
                  <c:v>43447.5</c:v>
                </c:pt>
                <c:pt idx="8316">
                  <c:v>43447.541666666664</c:v>
                </c:pt>
                <c:pt idx="8317">
                  <c:v>43447.583333333336</c:v>
                </c:pt>
                <c:pt idx="8318">
                  <c:v>43447.625</c:v>
                </c:pt>
                <c:pt idx="8319">
                  <c:v>43447.666666666664</c:v>
                </c:pt>
                <c:pt idx="8320">
                  <c:v>43447.708333333336</c:v>
                </c:pt>
                <c:pt idx="8321">
                  <c:v>43447.75</c:v>
                </c:pt>
                <c:pt idx="8322">
                  <c:v>43447.791666666664</c:v>
                </c:pt>
                <c:pt idx="8323">
                  <c:v>43447.833333333336</c:v>
                </c:pt>
                <c:pt idx="8324">
                  <c:v>43447.875</c:v>
                </c:pt>
                <c:pt idx="8325">
                  <c:v>43447.916666666664</c:v>
                </c:pt>
                <c:pt idx="8326">
                  <c:v>43447.958333333336</c:v>
                </c:pt>
                <c:pt idx="8327">
                  <c:v>43448</c:v>
                </c:pt>
                <c:pt idx="8328">
                  <c:v>43448.041666666664</c:v>
                </c:pt>
                <c:pt idx="8329">
                  <c:v>43448.083333333336</c:v>
                </c:pt>
                <c:pt idx="8330">
                  <c:v>43448.125</c:v>
                </c:pt>
                <c:pt idx="8331">
                  <c:v>43448.166666666664</c:v>
                </c:pt>
                <c:pt idx="8332">
                  <c:v>43448.208333333336</c:v>
                </c:pt>
                <c:pt idx="8333">
                  <c:v>43448.25</c:v>
                </c:pt>
                <c:pt idx="8334">
                  <c:v>43448.291666666664</c:v>
                </c:pt>
                <c:pt idx="8335">
                  <c:v>43448.333333333336</c:v>
                </c:pt>
                <c:pt idx="8336">
                  <c:v>43448.375</c:v>
                </c:pt>
                <c:pt idx="8337">
                  <c:v>43448.416666666664</c:v>
                </c:pt>
                <c:pt idx="8338">
                  <c:v>43448.458333333336</c:v>
                </c:pt>
                <c:pt idx="8339">
                  <c:v>43448.5</c:v>
                </c:pt>
                <c:pt idx="8340">
                  <c:v>43448.541666666664</c:v>
                </c:pt>
                <c:pt idx="8341">
                  <c:v>43448.583333333336</c:v>
                </c:pt>
                <c:pt idx="8342">
                  <c:v>43448.625</c:v>
                </c:pt>
                <c:pt idx="8343">
                  <c:v>43448.666666666664</c:v>
                </c:pt>
                <c:pt idx="8344">
                  <c:v>43448.708333333336</c:v>
                </c:pt>
                <c:pt idx="8345">
                  <c:v>43448.75</c:v>
                </c:pt>
                <c:pt idx="8346">
                  <c:v>43448.791666666664</c:v>
                </c:pt>
                <c:pt idx="8347">
                  <c:v>43448.833333333336</c:v>
                </c:pt>
                <c:pt idx="8348">
                  <c:v>43448.875</c:v>
                </c:pt>
                <c:pt idx="8349">
                  <c:v>43448.916666666664</c:v>
                </c:pt>
                <c:pt idx="8350">
                  <c:v>43448.958333333336</c:v>
                </c:pt>
                <c:pt idx="8351">
                  <c:v>43449</c:v>
                </c:pt>
                <c:pt idx="8352">
                  <c:v>43449.041666666664</c:v>
                </c:pt>
                <c:pt idx="8353">
                  <c:v>43449.083333333336</c:v>
                </c:pt>
                <c:pt idx="8354">
                  <c:v>43449.125</c:v>
                </c:pt>
                <c:pt idx="8355">
                  <c:v>43449.166666666664</c:v>
                </c:pt>
                <c:pt idx="8356">
                  <c:v>43449.208333333336</c:v>
                </c:pt>
                <c:pt idx="8357">
                  <c:v>43449.25</c:v>
                </c:pt>
                <c:pt idx="8358">
                  <c:v>43449.291666666664</c:v>
                </c:pt>
                <c:pt idx="8359">
                  <c:v>43449.333333333336</c:v>
                </c:pt>
                <c:pt idx="8360">
                  <c:v>43449.375</c:v>
                </c:pt>
                <c:pt idx="8361">
                  <c:v>43449.416666666664</c:v>
                </c:pt>
                <c:pt idx="8362">
                  <c:v>43449.458333333336</c:v>
                </c:pt>
                <c:pt idx="8363">
                  <c:v>43449.5</c:v>
                </c:pt>
                <c:pt idx="8364">
                  <c:v>43449.541666666664</c:v>
                </c:pt>
                <c:pt idx="8365">
                  <c:v>43449.583333333336</c:v>
                </c:pt>
                <c:pt idx="8366">
                  <c:v>43449.625</c:v>
                </c:pt>
                <c:pt idx="8367">
                  <c:v>43449.666666666664</c:v>
                </c:pt>
                <c:pt idx="8368">
                  <c:v>43449.708333333336</c:v>
                </c:pt>
                <c:pt idx="8369">
                  <c:v>43449.75</c:v>
                </c:pt>
                <c:pt idx="8370">
                  <c:v>43449.791666666664</c:v>
                </c:pt>
                <c:pt idx="8371">
                  <c:v>43449.833333333336</c:v>
                </c:pt>
                <c:pt idx="8372">
                  <c:v>43449.875</c:v>
                </c:pt>
                <c:pt idx="8373">
                  <c:v>43449.916666666664</c:v>
                </c:pt>
                <c:pt idx="8374">
                  <c:v>43449.958333333336</c:v>
                </c:pt>
                <c:pt idx="8375">
                  <c:v>43450</c:v>
                </c:pt>
                <c:pt idx="8376">
                  <c:v>43450.041666666664</c:v>
                </c:pt>
                <c:pt idx="8377">
                  <c:v>43450.083333333336</c:v>
                </c:pt>
                <c:pt idx="8378">
                  <c:v>43450.125</c:v>
                </c:pt>
                <c:pt idx="8379">
                  <c:v>43450.166666666664</c:v>
                </c:pt>
                <c:pt idx="8380">
                  <c:v>43450.208333333336</c:v>
                </c:pt>
                <c:pt idx="8381">
                  <c:v>43450.25</c:v>
                </c:pt>
                <c:pt idx="8382">
                  <c:v>43450.291666666664</c:v>
                </c:pt>
                <c:pt idx="8383">
                  <c:v>43450.333333333336</c:v>
                </c:pt>
                <c:pt idx="8384">
                  <c:v>43450.375</c:v>
                </c:pt>
                <c:pt idx="8385">
                  <c:v>43450.416666666664</c:v>
                </c:pt>
                <c:pt idx="8386">
                  <c:v>43450.458333333336</c:v>
                </c:pt>
                <c:pt idx="8387">
                  <c:v>43450.5</c:v>
                </c:pt>
                <c:pt idx="8388">
                  <c:v>43450.541666666664</c:v>
                </c:pt>
                <c:pt idx="8389">
                  <c:v>43450.583333333336</c:v>
                </c:pt>
                <c:pt idx="8390">
                  <c:v>43450.625</c:v>
                </c:pt>
                <c:pt idx="8391">
                  <c:v>43450.666666666664</c:v>
                </c:pt>
                <c:pt idx="8392">
                  <c:v>43450.708333333336</c:v>
                </c:pt>
                <c:pt idx="8393">
                  <c:v>43450.75</c:v>
                </c:pt>
                <c:pt idx="8394">
                  <c:v>43450.791666666664</c:v>
                </c:pt>
                <c:pt idx="8395">
                  <c:v>43450.833333333336</c:v>
                </c:pt>
                <c:pt idx="8396">
                  <c:v>43450.875</c:v>
                </c:pt>
                <c:pt idx="8397">
                  <c:v>43450.916666666664</c:v>
                </c:pt>
                <c:pt idx="8398">
                  <c:v>43450.958333333336</c:v>
                </c:pt>
                <c:pt idx="8399">
                  <c:v>43451</c:v>
                </c:pt>
                <c:pt idx="8400">
                  <c:v>43451.041666666664</c:v>
                </c:pt>
                <c:pt idx="8401">
                  <c:v>43451.083333333336</c:v>
                </c:pt>
                <c:pt idx="8402">
                  <c:v>43451.125</c:v>
                </c:pt>
                <c:pt idx="8403">
                  <c:v>43451.166666666664</c:v>
                </c:pt>
                <c:pt idx="8404">
                  <c:v>43451.208333333336</c:v>
                </c:pt>
                <c:pt idx="8405">
                  <c:v>43451.25</c:v>
                </c:pt>
                <c:pt idx="8406">
                  <c:v>43451.291666666664</c:v>
                </c:pt>
                <c:pt idx="8407">
                  <c:v>43451.333333333336</c:v>
                </c:pt>
                <c:pt idx="8408">
                  <c:v>43451.375</c:v>
                </c:pt>
                <c:pt idx="8409">
                  <c:v>43451.416666666664</c:v>
                </c:pt>
                <c:pt idx="8410">
                  <c:v>43451.458333333336</c:v>
                </c:pt>
                <c:pt idx="8411">
                  <c:v>43451.5</c:v>
                </c:pt>
                <c:pt idx="8412">
                  <c:v>43451.541666666664</c:v>
                </c:pt>
                <c:pt idx="8413">
                  <c:v>43451.583333333336</c:v>
                </c:pt>
                <c:pt idx="8414">
                  <c:v>43451.625</c:v>
                </c:pt>
                <c:pt idx="8415">
                  <c:v>43451.666666666664</c:v>
                </c:pt>
                <c:pt idx="8416">
                  <c:v>43451.708333333336</c:v>
                </c:pt>
                <c:pt idx="8417">
                  <c:v>43451.75</c:v>
                </c:pt>
                <c:pt idx="8418">
                  <c:v>43451.791666666664</c:v>
                </c:pt>
                <c:pt idx="8419">
                  <c:v>43451.833333333336</c:v>
                </c:pt>
                <c:pt idx="8420">
                  <c:v>43451.875</c:v>
                </c:pt>
                <c:pt idx="8421">
                  <c:v>43451.916666666664</c:v>
                </c:pt>
                <c:pt idx="8422">
                  <c:v>43451.958333333336</c:v>
                </c:pt>
                <c:pt idx="8423">
                  <c:v>43452</c:v>
                </c:pt>
                <c:pt idx="8424">
                  <c:v>43452.041666666664</c:v>
                </c:pt>
                <c:pt idx="8425">
                  <c:v>43452.083333333336</c:v>
                </c:pt>
                <c:pt idx="8426">
                  <c:v>43452.125</c:v>
                </c:pt>
                <c:pt idx="8427">
                  <c:v>43452.166666666664</c:v>
                </c:pt>
                <c:pt idx="8428">
                  <c:v>43452.208333333336</c:v>
                </c:pt>
                <c:pt idx="8429">
                  <c:v>43452.25</c:v>
                </c:pt>
                <c:pt idx="8430">
                  <c:v>43452.291666666664</c:v>
                </c:pt>
                <c:pt idx="8431">
                  <c:v>43452.333333333336</c:v>
                </c:pt>
                <c:pt idx="8432">
                  <c:v>43452.375</c:v>
                </c:pt>
                <c:pt idx="8433">
                  <c:v>43452.416666666664</c:v>
                </c:pt>
                <c:pt idx="8434">
                  <c:v>43452.458333333336</c:v>
                </c:pt>
                <c:pt idx="8435">
                  <c:v>43452.5</c:v>
                </c:pt>
                <c:pt idx="8436">
                  <c:v>43452.541666666664</c:v>
                </c:pt>
                <c:pt idx="8437">
                  <c:v>43452.583333333336</c:v>
                </c:pt>
                <c:pt idx="8438">
                  <c:v>43452.625</c:v>
                </c:pt>
                <c:pt idx="8439">
                  <c:v>43452.666666666664</c:v>
                </c:pt>
                <c:pt idx="8440">
                  <c:v>43452.708333333336</c:v>
                </c:pt>
                <c:pt idx="8441">
                  <c:v>43452.75</c:v>
                </c:pt>
                <c:pt idx="8442">
                  <c:v>43452.791666666664</c:v>
                </c:pt>
                <c:pt idx="8443">
                  <c:v>43452.833333333336</c:v>
                </c:pt>
                <c:pt idx="8444">
                  <c:v>43452.875</c:v>
                </c:pt>
                <c:pt idx="8445">
                  <c:v>43452.916666666664</c:v>
                </c:pt>
                <c:pt idx="8446">
                  <c:v>43452.958333333336</c:v>
                </c:pt>
                <c:pt idx="8447">
                  <c:v>43453</c:v>
                </c:pt>
                <c:pt idx="8448">
                  <c:v>43453.041666666664</c:v>
                </c:pt>
                <c:pt idx="8449">
                  <c:v>43453.083333333336</c:v>
                </c:pt>
                <c:pt idx="8450">
                  <c:v>43453.125</c:v>
                </c:pt>
                <c:pt idx="8451">
                  <c:v>43453.166666666664</c:v>
                </c:pt>
                <c:pt idx="8452">
                  <c:v>43453.208333333336</c:v>
                </c:pt>
                <c:pt idx="8453">
                  <c:v>43453.25</c:v>
                </c:pt>
                <c:pt idx="8454">
                  <c:v>43453.291666666664</c:v>
                </c:pt>
                <c:pt idx="8455">
                  <c:v>43453.333333333336</c:v>
                </c:pt>
                <c:pt idx="8456">
                  <c:v>43453.375</c:v>
                </c:pt>
                <c:pt idx="8457">
                  <c:v>43453.416666666664</c:v>
                </c:pt>
                <c:pt idx="8458">
                  <c:v>43453.458333333336</c:v>
                </c:pt>
                <c:pt idx="8459">
                  <c:v>43453.5</c:v>
                </c:pt>
                <c:pt idx="8460">
                  <c:v>43453.541666666664</c:v>
                </c:pt>
                <c:pt idx="8461">
                  <c:v>43453.583333333336</c:v>
                </c:pt>
                <c:pt idx="8462">
                  <c:v>43453.625</c:v>
                </c:pt>
                <c:pt idx="8463">
                  <c:v>43453.666666666664</c:v>
                </c:pt>
                <c:pt idx="8464">
                  <c:v>43453.708333333336</c:v>
                </c:pt>
                <c:pt idx="8465">
                  <c:v>43453.75</c:v>
                </c:pt>
                <c:pt idx="8466">
                  <c:v>43453.791666666664</c:v>
                </c:pt>
                <c:pt idx="8467">
                  <c:v>43453.833333333336</c:v>
                </c:pt>
                <c:pt idx="8468">
                  <c:v>43453.875</c:v>
                </c:pt>
                <c:pt idx="8469">
                  <c:v>43453.916666666664</c:v>
                </c:pt>
                <c:pt idx="8470">
                  <c:v>43453.958333333336</c:v>
                </c:pt>
                <c:pt idx="8471">
                  <c:v>43454</c:v>
                </c:pt>
                <c:pt idx="8472">
                  <c:v>43454.041666666664</c:v>
                </c:pt>
                <c:pt idx="8473">
                  <c:v>43454.083333333336</c:v>
                </c:pt>
                <c:pt idx="8474">
                  <c:v>43454.125</c:v>
                </c:pt>
                <c:pt idx="8475">
                  <c:v>43454.166666666664</c:v>
                </c:pt>
                <c:pt idx="8476">
                  <c:v>43454.208333333336</c:v>
                </c:pt>
                <c:pt idx="8477">
                  <c:v>43454.25</c:v>
                </c:pt>
                <c:pt idx="8478">
                  <c:v>43454.291666666664</c:v>
                </c:pt>
                <c:pt idx="8479">
                  <c:v>43454.333333333336</c:v>
                </c:pt>
                <c:pt idx="8480">
                  <c:v>43454.375</c:v>
                </c:pt>
                <c:pt idx="8481">
                  <c:v>43454.416666666664</c:v>
                </c:pt>
                <c:pt idx="8482">
                  <c:v>43454.458333333336</c:v>
                </c:pt>
                <c:pt idx="8483">
                  <c:v>43454.5</c:v>
                </c:pt>
                <c:pt idx="8484">
                  <c:v>43454.541666666664</c:v>
                </c:pt>
                <c:pt idx="8485">
                  <c:v>43454.583333333336</c:v>
                </c:pt>
                <c:pt idx="8486">
                  <c:v>43454.625</c:v>
                </c:pt>
                <c:pt idx="8487">
                  <c:v>43454.666666666664</c:v>
                </c:pt>
                <c:pt idx="8488">
                  <c:v>43454.708333333336</c:v>
                </c:pt>
                <c:pt idx="8489">
                  <c:v>43454.75</c:v>
                </c:pt>
                <c:pt idx="8490">
                  <c:v>43454.791666666664</c:v>
                </c:pt>
                <c:pt idx="8491">
                  <c:v>43454.833333333336</c:v>
                </c:pt>
                <c:pt idx="8492">
                  <c:v>43454.875</c:v>
                </c:pt>
                <c:pt idx="8493">
                  <c:v>43454.916666666664</c:v>
                </c:pt>
                <c:pt idx="8494">
                  <c:v>43454.958333333336</c:v>
                </c:pt>
                <c:pt idx="8495">
                  <c:v>43455</c:v>
                </c:pt>
                <c:pt idx="8496">
                  <c:v>43455.041666666664</c:v>
                </c:pt>
                <c:pt idx="8497">
                  <c:v>43455.083333333336</c:v>
                </c:pt>
                <c:pt idx="8498">
                  <c:v>43455.125</c:v>
                </c:pt>
                <c:pt idx="8499">
                  <c:v>43455.166666666664</c:v>
                </c:pt>
                <c:pt idx="8500">
                  <c:v>43455.208333333336</c:v>
                </c:pt>
                <c:pt idx="8501">
                  <c:v>43455.25</c:v>
                </c:pt>
                <c:pt idx="8502">
                  <c:v>43455.291666666664</c:v>
                </c:pt>
                <c:pt idx="8503">
                  <c:v>43455.333333333336</c:v>
                </c:pt>
                <c:pt idx="8504">
                  <c:v>43455.375</c:v>
                </c:pt>
                <c:pt idx="8505">
                  <c:v>43455.416666666664</c:v>
                </c:pt>
                <c:pt idx="8506">
                  <c:v>43455.458333333336</c:v>
                </c:pt>
                <c:pt idx="8507">
                  <c:v>43455.5</c:v>
                </c:pt>
                <c:pt idx="8508">
                  <c:v>43455.541666666664</c:v>
                </c:pt>
                <c:pt idx="8509">
                  <c:v>43455.583333333336</c:v>
                </c:pt>
                <c:pt idx="8510">
                  <c:v>43455.625</c:v>
                </c:pt>
                <c:pt idx="8511">
                  <c:v>43455.666666666664</c:v>
                </c:pt>
                <c:pt idx="8512">
                  <c:v>43455.708333333336</c:v>
                </c:pt>
                <c:pt idx="8513">
                  <c:v>43455.75</c:v>
                </c:pt>
                <c:pt idx="8514">
                  <c:v>43455.791666666664</c:v>
                </c:pt>
                <c:pt idx="8515">
                  <c:v>43455.833333333336</c:v>
                </c:pt>
                <c:pt idx="8516">
                  <c:v>43455.875</c:v>
                </c:pt>
                <c:pt idx="8517">
                  <c:v>43455.916666666664</c:v>
                </c:pt>
                <c:pt idx="8518">
                  <c:v>43455.958333333336</c:v>
                </c:pt>
                <c:pt idx="8519">
                  <c:v>43456</c:v>
                </c:pt>
                <c:pt idx="8520">
                  <c:v>43456.041666666664</c:v>
                </c:pt>
                <c:pt idx="8521">
                  <c:v>43456.083333333336</c:v>
                </c:pt>
                <c:pt idx="8522">
                  <c:v>43456.125</c:v>
                </c:pt>
                <c:pt idx="8523">
                  <c:v>43456.166666666664</c:v>
                </c:pt>
                <c:pt idx="8524">
                  <c:v>43456.208333333336</c:v>
                </c:pt>
                <c:pt idx="8525">
                  <c:v>43456.25</c:v>
                </c:pt>
                <c:pt idx="8526">
                  <c:v>43456.291666666664</c:v>
                </c:pt>
                <c:pt idx="8527">
                  <c:v>43456.333333333336</c:v>
                </c:pt>
                <c:pt idx="8528">
                  <c:v>43456.375</c:v>
                </c:pt>
                <c:pt idx="8529">
                  <c:v>43456.416666666664</c:v>
                </c:pt>
                <c:pt idx="8530">
                  <c:v>43456.458333333336</c:v>
                </c:pt>
                <c:pt idx="8531">
                  <c:v>43456.5</c:v>
                </c:pt>
                <c:pt idx="8532">
                  <c:v>43456.541666666664</c:v>
                </c:pt>
                <c:pt idx="8533">
                  <c:v>43456.583333333336</c:v>
                </c:pt>
                <c:pt idx="8534">
                  <c:v>43456.625</c:v>
                </c:pt>
                <c:pt idx="8535">
                  <c:v>43456.666666666664</c:v>
                </c:pt>
                <c:pt idx="8536">
                  <c:v>43456.708333333336</c:v>
                </c:pt>
                <c:pt idx="8537">
                  <c:v>43456.75</c:v>
                </c:pt>
                <c:pt idx="8538">
                  <c:v>43456.791666666664</c:v>
                </c:pt>
                <c:pt idx="8539">
                  <c:v>43456.833333333336</c:v>
                </c:pt>
                <c:pt idx="8540">
                  <c:v>43456.875</c:v>
                </c:pt>
                <c:pt idx="8541">
                  <c:v>43456.916666666664</c:v>
                </c:pt>
                <c:pt idx="8542">
                  <c:v>43456.958333333336</c:v>
                </c:pt>
                <c:pt idx="8543">
                  <c:v>43457</c:v>
                </c:pt>
                <c:pt idx="8544">
                  <c:v>43457.041666666664</c:v>
                </c:pt>
                <c:pt idx="8545">
                  <c:v>43457.083333333336</c:v>
                </c:pt>
                <c:pt idx="8546">
                  <c:v>43457.125</c:v>
                </c:pt>
                <c:pt idx="8547">
                  <c:v>43457.166666666664</c:v>
                </c:pt>
                <c:pt idx="8548">
                  <c:v>43457.208333333336</c:v>
                </c:pt>
                <c:pt idx="8549">
                  <c:v>43457.25</c:v>
                </c:pt>
                <c:pt idx="8550">
                  <c:v>43457.291666666664</c:v>
                </c:pt>
                <c:pt idx="8551">
                  <c:v>43457.333333333336</c:v>
                </c:pt>
                <c:pt idx="8552">
                  <c:v>43457.375</c:v>
                </c:pt>
                <c:pt idx="8553">
                  <c:v>43457.416666666664</c:v>
                </c:pt>
                <c:pt idx="8554">
                  <c:v>43457.458333333336</c:v>
                </c:pt>
                <c:pt idx="8555">
                  <c:v>43457.5</c:v>
                </c:pt>
                <c:pt idx="8556">
                  <c:v>43457.541666666664</c:v>
                </c:pt>
                <c:pt idx="8557">
                  <c:v>43457.583333333336</c:v>
                </c:pt>
                <c:pt idx="8558">
                  <c:v>43457.625</c:v>
                </c:pt>
                <c:pt idx="8559">
                  <c:v>43457.666666666664</c:v>
                </c:pt>
                <c:pt idx="8560">
                  <c:v>43457.708333333336</c:v>
                </c:pt>
                <c:pt idx="8561">
                  <c:v>43457.75</c:v>
                </c:pt>
                <c:pt idx="8562">
                  <c:v>43457.791666666664</c:v>
                </c:pt>
                <c:pt idx="8563">
                  <c:v>43457.833333333336</c:v>
                </c:pt>
                <c:pt idx="8564">
                  <c:v>43457.875</c:v>
                </c:pt>
                <c:pt idx="8565">
                  <c:v>43457.916666666664</c:v>
                </c:pt>
                <c:pt idx="8566">
                  <c:v>43457.958333333336</c:v>
                </c:pt>
                <c:pt idx="8567">
                  <c:v>43458</c:v>
                </c:pt>
                <c:pt idx="8568">
                  <c:v>43458.041666666664</c:v>
                </c:pt>
                <c:pt idx="8569">
                  <c:v>43458.083333333336</c:v>
                </c:pt>
                <c:pt idx="8570">
                  <c:v>43458.125</c:v>
                </c:pt>
                <c:pt idx="8571">
                  <c:v>43458.166666666664</c:v>
                </c:pt>
                <c:pt idx="8572">
                  <c:v>43458.208333333336</c:v>
                </c:pt>
                <c:pt idx="8573">
                  <c:v>43458.25</c:v>
                </c:pt>
                <c:pt idx="8574">
                  <c:v>43458.291666666664</c:v>
                </c:pt>
                <c:pt idx="8575">
                  <c:v>43458.333333333336</c:v>
                </c:pt>
                <c:pt idx="8576">
                  <c:v>43458.375</c:v>
                </c:pt>
                <c:pt idx="8577">
                  <c:v>43458.416666666664</c:v>
                </c:pt>
                <c:pt idx="8578">
                  <c:v>43458.458333333336</c:v>
                </c:pt>
                <c:pt idx="8579">
                  <c:v>43458.5</c:v>
                </c:pt>
                <c:pt idx="8580">
                  <c:v>43458.541666666664</c:v>
                </c:pt>
                <c:pt idx="8581">
                  <c:v>43458.583333333336</c:v>
                </c:pt>
                <c:pt idx="8582">
                  <c:v>43458.625</c:v>
                </c:pt>
                <c:pt idx="8583">
                  <c:v>43458.666666666664</c:v>
                </c:pt>
                <c:pt idx="8584">
                  <c:v>43458.708333333336</c:v>
                </c:pt>
                <c:pt idx="8585">
                  <c:v>43458.75</c:v>
                </c:pt>
                <c:pt idx="8586">
                  <c:v>43458.791666666664</c:v>
                </c:pt>
                <c:pt idx="8587">
                  <c:v>43458.833333333336</c:v>
                </c:pt>
                <c:pt idx="8588">
                  <c:v>43458.875</c:v>
                </c:pt>
                <c:pt idx="8589">
                  <c:v>43458.916666666664</c:v>
                </c:pt>
                <c:pt idx="8590">
                  <c:v>43458.958333333336</c:v>
                </c:pt>
                <c:pt idx="8591">
                  <c:v>43459</c:v>
                </c:pt>
                <c:pt idx="8592">
                  <c:v>43459.041666666664</c:v>
                </c:pt>
                <c:pt idx="8593">
                  <c:v>43459.083333333336</c:v>
                </c:pt>
                <c:pt idx="8594">
                  <c:v>43459.125</c:v>
                </c:pt>
                <c:pt idx="8595">
                  <c:v>43459.166666666664</c:v>
                </c:pt>
                <c:pt idx="8596">
                  <c:v>43459.208333333336</c:v>
                </c:pt>
                <c:pt idx="8597">
                  <c:v>43459.25</c:v>
                </c:pt>
                <c:pt idx="8598">
                  <c:v>43459.291666666664</c:v>
                </c:pt>
                <c:pt idx="8599">
                  <c:v>43459.333333333336</c:v>
                </c:pt>
                <c:pt idx="8600">
                  <c:v>43459.375</c:v>
                </c:pt>
                <c:pt idx="8601">
                  <c:v>43459.416666666664</c:v>
                </c:pt>
                <c:pt idx="8602">
                  <c:v>43459.458333333336</c:v>
                </c:pt>
                <c:pt idx="8603">
                  <c:v>43459.5</c:v>
                </c:pt>
                <c:pt idx="8604">
                  <c:v>43459.541666666664</c:v>
                </c:pt>
                <c:pt idx="8605">
                  <c:v>43459.583333333336</c:v>
                </c:pt>
                <c:pt idx="8606">
                  <c:v>43459.625</c:v>
                </c:pt>
                <c:pt idx="8607">
                  <c:v>43459.666666666664</c:v>
                </c:pt>
                <c:pt idx="8608">
                  <c:v>43459.708333333336</c:v>
                </c:pt>
                <c:pt idx="8609">
                  <c:v>43459.75</c:v>
                </c:pt>
                <c:pt idx="8610">
                  <c:v>43459.791666666664</c:v>
                </c:pt>
                <c:pt idx="8611">
                  <c:v>43459.833333333336</c:v>
                </c:pt>
                <c:pt idx="8612">
                  <c:v>43459.875</c:v>
                </c:pt>
                <c:pt idx="8613">
                  <c:v>43459.916666666664</c:v>
                </c:pt>
                <c:pt idx="8614">
                  <c:v>43459.958333333336</c:v>
                </c:pt>
                <c:pt idx="8615">
                  <c:v>43460</c:v>
                </c:pt>
                <c:pt idx="8616">
                  <c:v>43460.041666666664</c:v>
                </c:pt>
                <c:pt idx="8617">
                  <c:v>43460.083333333336</c:v>
                </c:pt>
                <c:pt idx="8618">
                  <c:v>43460.125</c:v>
                </c:pt>
                <c:pt idx="8619">
                  <c:v>43460.166666666664</c:v>
                </c:pt>
                <c:pt idx="8620">
                  <c:v>43460.208333333336</c:v>
                </c:pt>
                <c:pt idx="8621">
                  <c:v>43460.25</c:v>
                </c:pt>
                <c:pt idx="8622">
                  <c:v>43460.291666666664</c:v>
                </c:pt>
                <c:pt idx="8623">
                  <c:v>43460.333333333336</c:v>
                </c:pt>
                <c:pt idx="8624">
                  <c:v>43460.375</c:v>
                </c:pt>
                <c:pt idx="8625">
                  <c:v>43460.416666666664</c:v>
                </c:pt>
                <c:pt idx="8626">
                  <c:v>43460.458333333336</c:v>
                </c:pt>
                <c:pt idx="8627">
                  <c:v>43460.5</c:v>
                </c:pt>
                <c:pt idx="8628">
                  <c:v>43460.541666666664</c:v>
                </c:pt>
                <c:pt idx="8629">
                  <c:v>43460.583333333336</c:v>
                </c:pt>
                <c:pt idx="8630">
                  <c:v>43460.625</c:v>
                </c:pt>
                <c:pt idx="8631">
                  <c:v>43460.666666666664</c:v>
                </c:pt>
                <c:pt idx="8632">
                  <c:v>43460.708333333336</c:v>
                </c:pt>
                <c:pt idx="8633">
                  <c:v>43460.75</c:v>
                </c:pt>
                <c:pt idx="8634">
                  <c:v>43460.791666666664</c:v>
                </c:pt>
                <c:pt idx="8635">
                  <c:v>43460.833333333336</c:v>
                </c:pt>
                <c:pt idx="8636">
                  <c:v>43460.875</c:v>
                </c:pt>
                <c:pt idx="8637">
                  <c:v>43460.916666666664</c:v>
                </c:pt>
                <c:pt idx="8638">
                  <c:v>43460.958333333336</c:v>
                </c:pt>
                <c:pt idx="8639">
                  <c:v>43461</c:v>
                </c:pt>
                <c:pt idx="8640">
                  <c:v>43461.041666666664</c:v>
                </c:pt>
                <c:pt idx="8641">
                  <c:v>43461.083333333336</c:v>
                </c:pt>
                <c:pt idx="8642">
                  <c:v>43461.125</c:v>
                </c:pt>
                <c:pt idx="8643">
                  <c:v>43461.166666666664</c:v>
                </c:pt>
                <c:pt idx="8644">
                  <c:v>43461.208333333336</c:v>
                </c:pt>
                <c:pt idx="8645">
                  <c:v>43461.25</c:v>
                </c:pt>
                <c:pt idx="8646">
                  <c:v>43461.291666666664</c:v>
                </c:pt>
                <c:pt idx="8647">
                  <c:v>43461.333333333336</c:v>
                </c:pt>
                <c:pt idx="8648">
                  <c:v>43461.375</c:v>
                </c:pt>
                <c:pt idx="8649">
                  <c:v>43461.416666666664</c:v>
                </c:pt>
                <c:pt idx="8650">
                  <c:v>43461.458333333336</c:v>
                </c:pt>
                <c:pt idx="8651">
                  <c:v>43461.5</c:v>
                </c:pt>
                <c:pt idx="8652">
                  <c:v>43461.541666666664</c:v>
                </c:pt>
                <c:pt idx="8653">
                  <c:v>43461.583333333336</c:v>
                </c:pt>
                <c:pt idx="8654">
                  <c:v>43461.625</c:v>
                </c:pt>
                <c:pt idx="8655">
                  <c:v>43461.666666666664</c:v>
                </c:pt>
                <c:pt idx="8656">
                  <c:v>43461.708333333336</c:v>
                </c:pt>
                <c:pt idx="8657">
                  <c:v>43461.75</c:v>
                </c:pt>
                <c:pt idx="8658">
                  <c:v>43461.791666666664</c:v>
                </c:pt>
                <c:pt idx="8659">
                  <c:v>43461.833333333336</c:v>
                </c:pt>
                <c:pt idx="8660">
                  <c:v>43461.875</c:v>
                </c:pt>
                <c:pt idx="8661">
                  <c:v>43461.916666666664</c:v>
                </c:pt>
                <c:pt idx="8662">
                  <c:v>43461.958333333336</c:v>
                </c:pt>
                <c:pt idx="8663">
                  <c:v>43462</c:v>
                </c:pt>
                <c:pt idx="8664">
                  <c:v>43462.041666666664</c:v>
                </c:pt>
                <c:pt idx="8665">
                  <c:v>43462.083333333336</c:v>
                </c:pt>
                <c:pt idx="8666">
                  <c:v>43462.125</c:v>
                </c:pt>
                <c:pt idx="8667">
                  <c:v>43462.166666666664</c:v>
                </c:pt>
                <c:pt idx="8668">
                  <c:v>43462.208333333336</c:v>
                </c:pt>
                <c:pt idx="8669">
                  <c:v>43462.25</c:v>
                </c:pt>
                <c:pt idx="8670">
                  <c:v>43462.291666666664</c:v>
                </c:pt>
                <c:pt idx="8671">
                  <c:v>43462.333333333336</c:v>
                </c:pt>
                <c:pt idx="8672">
                  <c:v>43462.375</c:v>
                </c:pt>
                <c:pt idx="8673">
                  <c:v>43462.416666666664</c:v>
                </c:pt>
                <c:pt idx="8674">
                  <c:v>43462.458333333336</c:v>
                </c:pt>
                <c:pt idx="8675">
                  <c:v>43462.5</c:v>
                </c:pt>
                <c:pt idx="8676">
                  <c:v>43462.541666666664</c:v>
                </c:pt>
                <c:pt idx="8677">
                  <c:v>43462.583333333336</c:v>
                </c:pt>
                <c:pt idx="8678">
                  <c:v>43462.625</c:v>
                </c:pt>
                <c:pt idx="8679">
                  <c:v>43462.666666666664</c:v>
                </c:pt>
                <c:pt idx="8680">
                  <c:v>43462.708333333336</c:v>
                </c:pt>
                <c:pt idx="8681">
                  <c:v>43462.75</c:v>
                </c:pt>
                <c:pt idx="8682">
                  <c:v>43462.791666666664</c:v>
                </c:pt>
                <c:pt idx="8683">
                  <c:v>43462.833333333336</c:v>
                </c:pt>
                <c:pt idx="8684">
                  <c:v>43462.875</c:v>
                </c:pt>
                <c:pt idx="8685">
                  <c:v>43462.916666666664</c:v>
                </c:pt>
                <c:pt idx="8686">
                  <c:v>43462.958333333336</c:v>
                </c:pt>
                <c:pt idx="8687">
                  <c:v>43463</c:v>
                </c:pt>
                <c:pt idx="8688">
                  <c:v>43463.041666666664</c:v>
                </c:pt>
                <c:pt idx="8689">
                  <c:v>43463.083333333336</c:v>
                </c:pt>
                <c:pt idx="8690">
                  <c:v>43463.125</c:v>
                </c:pt>
                <c:pt idx="8691">
                  <c:v>43463.166666666664</c:v>
                </c:pt>
                <c:pt idx="8692">
                  <c:v>43463.208333333336</c:v>
                </c:pt>
                <c:pt idx="8693">
                  <c:v>43463.25</c:v>
                </c:pt>
                <c:pt idx="8694">
                  <c:v>43463.291666666664</c:v>
                </c:pt>
                <c:pt idx="8695">
                  <c:v>43463.333333333336</c:v>
                </c:pt>
                <c:pt idx="8696">
                  <c:v>43463.375</c:v>
                </c:pt>
                <c:pt idx="8697">
                  <c:v>43463.416666666664</c:v>
                </c:pt>
                <c:pt idx="8698">
                  <c:v>43463.458333333336</c:v>
                </c:pt>
                <c:pt idx="8699">
                  <c:v>43463.5</c:v>
                </c:pt>
                <c:pt idx="8700">
                  <c:v>43463.541666666664</c:v>
                </c:pt>
                <c:pt idx="8701">
                  <c:v>43463.583333333336</c:v>
                </c:pt>
                <c:pt idx="8702">
                  <c:v>43463.625</c:v>
                </c:pt>
                <c:pt idx="8703">
                  <c:v>43463.666666666664</c:v>
                </c:pt>
                <c:pt idx="8704">
                  <c:v>43463.708333333336</c:v>
                </c:pt>
                <c:pt idx="8705">
                  <c:v>43463.75</c:v>
                </c:pt>
                <c:pt idx="8706">
                  <c:v>43463.791666666664</c:v>
                </c:pt>
                <c:pt idx="8707">
                  <c:v>43463.833333333336</c:v>
                </c:pt>
                <c:pt idx="8708">
                  <c:v>43463.875</c:v>
                </c:pt>
                <c:pt idx="8709">
                  <c:v>43463.916666666664</c:v>
                </c:pt>
                <c:pt idx="8710">
                  <c:v>43463.958333333336</c:v>
                </c:pt>
                <c:pt idx="8711">
                  <c:v>43464</c:v>
                </c:pt>
                <c:pt idx="8712">
                  <c:v>43464.041666666664</c:v>
                </c:pt>
                <c:pt idx="8713">
                  <c:v>43464.083333333336</c:v>
                </c:pt>
                <c:pt idx="8714">
                  <c:v>43464.125</c:v>
                </c:pt>
                <c:pt idx="8715">
                  <c:v>43464.166666666664</c:v>
                </c:pt>
                <c:pt idx="8716">
                  <c:v>43464.208333333336</c:v>
                </c:pt>
                <c:pt idx="8717">
                  <c:v>43464.25</c:v>
                </c:pt>
                <c:pt idx="8718">
                  <c:v>43464.291666666664</c:v>
                </c:pt>
                <c:pt idx="8719">
                  <c:v>43464.333333333336</c:v>
                </c:pt>
                <c:pt idx="8720">
                  <c:v>43464.375</c:v>
                </c:pt>
                <c:pt idx="8721">
                  <c:v>43464.416666666664</c:v>
                </c:pt>
                <c:pt idx="8722">
                  <c:v>43464.458333333336</c:v>
                </c:pt>
                <c:pt idx="8723">
                  <c:v>43464.5</c:v>
                </c:pt>
                <c:pt idx="8724">
                  <c:v>43464.541666666664</c:v>
                </c:pt>
                <c:pt idx="8725">
                  <c:v>43464.583333333336</c:v>
                </c:pt>
                <c:pt idx="8726">
                  <c:v>43464.625</c:v>
                </c:pt>
                <c:pt idx="8727">
                  <c:v>43464.666666666664</c:v>
                </c:pt>
                <c:pt idx="8728">
                  <c:v>43464.708333333336</c:v>
                </c:pt>
                <c:pt idx="8729">
                  <c:v>43464.75</c:v>
                </c:pt>
                <c:pt idx="8730">
                  <c:v>43464.791666666664</c:v>
                </c:pt>
                <c:pt idx="8731">
                  <c:v>43464.833333333336</c:v>
                </c:pt>
                <c:pt idx="8732">
                  <c:v>43464.875</c:v>
                </c:pt>
                <c:pt idx="8733">
                  <c:v>43464.916666666664</c:v>
                </c:pt>
                <c:pt idx="8734">
                  <c:v>43464.958333333336</c:v>
                </c:pt>
                <c:pt idx="8735">
                  <c:v>43465</c:v>
                </c:pt>
                <c:pt idx="8736">
                  <c:v>43465.041666666664</c:v>
                </c:pt>
                <c:pt idx="8737">
                  <c:v>43465.083333333336</c:v>
                </c:pt>
                <c:pt idx="8738">
                  <c:v>43465.125</c:v>
                </c:pt>
                <c:pt idx="8739">
                  <c:v>43465.166666666664</c:v>
                </c:pt>
                <c:pt idx="8740">
                  <c:v>43465.208333333336</c:v>
                </c:pt>
                <c:pt idx="8741">
                  <c:v>43465.25</c:v>
                </c:pt>
                <c:pt idx="8742">
                  <c:v>43465.291666666664</c:v>
                </c:pt>
                <c:pt idx="8743">
                  <c:v>43465.333333333336</c:v>
                </c:pt>
                <c:pt idx="8744">
                  <c:v>43465.375</c:v>
                </c:pt>
                <c:pt idx="8745">
                  <c:v>43465.416666666664</c:v>
                </c:pt>
                <c:pt idx="8746">
                  <c:v>43465.458333333336</c:v>
                </c:pt>
                <c:pt idx="8747">
                  <c:v>43465.5</c:v>
                </c:pt>
                <c:pt idx="8748">
                  <c:v>43465.541666666664</c:v>
                </c:pt>
                <c:pt idx="8749">
                  <c:v>43465.583333333336</c:v>
                </c:pt>
                <c:pt idx="8750">
                  <c:v>43465.625</c:v>
                </c:pt>
                <c:pt idx="8751">
                  <c:v>43465.666666666664</c:v>
                </c:pt>
                <c:pt idx="8752">
                  <c:v>43465.708333333336</c:v>
                </c:pt>
                <c:pt idx="8753">
                  <c:v>43465.75</c:v>
                </c:pt>
                <c:pt idx="8754">
                  <c:v>43465.791666666664</c:v>
                </c:pt>
                <c:pt idx="8755">
                  <c:v>43465.833333333336</c:v>
                </c:pt>
                <c:pt idx="8756">
                  <c:v>43465.875</c:v>
                </c:pt>
                <c:pt idx="8757">
                  <c:v>43465.916666666664</c:v>
                </c:pt>
                <c:pt idx="8758">
                  <c:v>43465.958333333336</c:v>
                </c:pt>
                <c:pt idx="8759">
                  <c:v>43466</c:v>
                </c:pt>
              </c:numCache>
            </c:numRef>
          </c:xVal>
          <c:yVal>
            <c:numRef>
              <c:f>'cop_off_offns_merged_hsl_2018 ('!$B$2:$B$8761</c:f>
              <c:numCache>
                <c:formatCode>General</c:formatCode>
                <c:ptCount val="8760"/>
                <c:pt idx="0">
                  <c:v>4212.3</c:v>
                </c:pt>
                <c:pt idx="1">
                  <c:v>4212.7</c:v>
                </c:pt>
                <c:pt idx="2">
                  <c:v>4214.3</c:v>
                </c:pt>
                <c:pt idx="3">
                  <c:v>4214.7</c:v>
                </c:pt>
                <c:pt idx="4">
                  <c:v>4216.3</c:v>
                </c:pt>
                <c:pt idx="5">
                  <c:v>4216.7</c:v>
                </c:pt>
                <c:pt idx="6">
                  <c:v>3818.5</c:v>
                </c:pt>
                <c:pt idx="7">
                  <c:v>3479.6</c:v>
                </c:pt>
                <c:pt idx="8">
                  <c:v>3340.6</c:v>
                </c:pt>
                <c:pt idx="9">
                  <c:v>3243.8</c:v>
                </c:pt>
                <c:pt idx="10">
                  <c:v>3339.4</c:v>
                </c:pt>
                <c:pt idx="11">
                  <c:v>3653.6</c:v>
                </c:pt>
                <c:pt idx="12">
                  <c:v>3565.6</c:v>
                </c:pt>
                <c:pt idx="13">
                  <c:v>3565.6</c:v>
                </c:pt>
                <c:pt idx="14">
                  <c:v>3564.8</c:v>
                </c:pt>
                <c:pt idx="15">
                  <c:v>3565.6</c:v>
                </c:pt>
                <c:pt idx="16">
                  <c:v>3566.8</c:v>
                </c:pt>
                <c:pt idx="17">
                  <c:v>3098.6</c:v>
                </c:pt>
                <c:pt idx="18">
                  <c:v>3099.4</c:v>
                </c:pt>
                <c:pt idx="19">
                  <c:v>3099.8</c:v>
                </c:pt>
                <c:pt idx="20">
                  <c:v>3099.8</c:v>
                </c:pt>
                <c:pt idx="21">
                  <c:v>3146.6</c:v>
                </c:pt>
                <c:pt idx="22">
                  <c:v>3565.6</c:v>
                </c:pt>
                <c:pt idx="23">
                  <c:v>3610.4</c:v>
                </c:pt>
                <c:pt idx="24">
                  <c:v>3982.4</c:v>
                </c:pt>
                <c:pt idx="25">
                  <c:v>3982.8</c:v>
                </c:pt>
                <c:pt idx="26">
                  <c:v>3983.6</c:v>
                </c:pt>
                <c:pt idx="27">
                  <c:v>3984.4</c:v>
                </c:pt>
                <c:pt idx="28">
                  <c:v>3541.8</c:v>
                </c:pt>
                <c:pt idx="29">
                  <c:v>3093.8</c:v>
                </c:pt>
                <c:pt idx="30">
                  <c:v>2580</c:v>
                </c:pt>
                <c:pt idx="31">
                  <c:v>2062</c:v>
                </c:pt>
                <c:pt idx="32">
                  <c:v>2233.8000000000002</c:v>
                </c:pt>
                <c:pt idx="33">
                  <c:v>2333.4</c:v>
                </c:pt>
                <c:pt idx="34">
                  <c:v>2192.6</c:v>
                </c:pt>
                <c:pt idx="35">
                  <c:v>2191.8000000000002</c:v>
                </c:pt>
                <c:pt idx="36">
                  <c:v>2191.4</c:v>
                </c:pt>
                <c:pt idx="37">
                  <c:v>2190.6</c:v>
                </c:pt>
                <c:pt idx="38">
                  <c:v>2189.8000000000002</c:v>
                </c:pt>
                <c:pt idx="39">
                  <c:v>2190.6</c:v>
                </c:pt>
                <c:pt idx="40">
                  <c:v>2191.8000000000002</c:v>
                </c:pt>
                <c:pt idx="41">
                  <c:v>2030.6</c:v>
                </c:pt>
                <c:pt idx="42">
                  <c:v>2271.4</c:v>
                </c:pt>
                <c:pt idx="43">
                  <c:v>2271.8000000000002</c:v>
                </c:pt>
                <c:pt idx="44">
                  <c:v>2979.8</c:v>
                </c:pt>
                <c:pt idx="45">
                  <c:v>2652.6</c:v>
                </c:pt>
                <c:pt idx="46">
                  <c:v>2743.4</c:v>
                </c:pt>
                <c:pt idx="47">
                  <c:v>2919.4</c:v>
                </c:pt>
                <c:pt idx="48">
                  <c:v>3260.6</c:v>
                </c:pt>
                <c:pt idx="49">
                  <c:v>3261.4</c:v>
                </c:pt>
                <c:pt idx="50">
                  <c:v>3261.8</c:v>
                </c:pt>
                <c:pt idx="51">
                  <c:v>3262.6</c:v>
                </c:pt>
                <c:pt idx="52">
                  <c:v>3071.6</c:v>
                </c:pt>
                <c:pt idx="53">
                  <c:v>3072.4</c:v>
                </c:pt>
                <c:pt idx="54">
                  <c:v>2668.4</c:v>
                </c:pt>
                <c:pt idx="55">
                  <c:v>2667.6</c:v>
                </c:pt>
                <c:pt idx="56">
                  <c:v>2548.8000000000002</c:v>
                </c:pt>
                <c:pt idx="57">
                  <c:v>3124.4</c:v>
                </c:pt>
                <c:pt idx="58">
                  <c:v>3795.8</c:v>
                </c:pt>
                <c:pt idx="59">
                  <c:v>3573.6</c:v>
                </c:pt>
                <c:pt idx="60">
                  <c:v>3761.6</c:v>
                </c:pt>
                <c:pt idx="61">
                  <c:v>3968.8</c:v>
                </c:pt>
                <c:pt idx="62">
                  <c:v>4198</c:v>
                </c:pt>
                <c:pt idx="63">
                  <c:v>4016.6</c:v>
                </c:pt>
                <c:pt idx="64">
                  <c:v>4017.8</c:v>
                </c:pt>
                <c:pt idx="65">
                  <c:v>3795.8</c:v>
                </c:pt>
                <c:pt idx="66">
                  <c:v>3753.4</c:v>
                </c:pt>
                <c:pt idx="67">
                  <c:v>3799.4</c:v>
                </c:pt>
                <c:pt idx="68">
                  <c:v>3799.8</c:v>
                </c:pt>
                <c:pt idx="69">
                  <c:v>3755.6</c:v>
                </c:pt>
                <c:pt idx="70">
                  <c:v>3924.4</c:v>
                </c:pt>
                <c:pt idx="71">
                  <c:v>3924.8</c:v>
                </c:pt>
                <c:pt idx="72">
                  <c:v>3883.6</c:v>
                </c:pt>
                <c:pt idx="73">
                  <c:v>3883.4</c:v>
                </c:pt>
                <c:pt idx="74">
                  <c:v>3883.4</c:v>
                </c:pt>
                <c:pt idx="75">
                  <c:v>3884.2</c:v>
                </c:pt>
                <c:pt idx="76">
                  <c:v>3884.2</c:v>
                </c:pt>
                <c:pt idx="77">
                  <c:v>3670.2</c:v>
                </c:pt>
                <c:pt idx="78">
                  <c:v>3407.4</c:v>
                </c:pt>
                <c:pt idx="79">
                  <c:v>3462.2</c:v>
                </c:pt>
                <c:pt idx="80">
                  <c:v>3559.6</c:v>
                </c:pt>
                <c:pt idx="81">
                  <c:v>3561.4</c:v>
                </c:pt>
                <c:pt idx="82">
                  <c:v>3886.6</c:v>
                </c:pt>
                <c:pt idx="83">
                  <c:v>3885.6</c:v>
                </c:pt>
                <c:pt idx="84">
                  <c:v>4025.8</c:v>
                </c:pt>
                <c:pt idx="85">
                  <c:v>4070.4</c:v>
                </c:pt>
                <c:pt idx="86">
                  <c:v>4070.4</c:v>
                </c:pt>
                <c:pt idx="87">
                  <c:v>3980.8</c:v>
                </c:pt>
                <c:pt idx="88">
                  <c:v>4072.4</c:v>
                </c:pt>
                <c:pt idx="89">
                  <c:v>4072.6</c:v>
                </c:pt>
                <c:pt idx="90">
                  <c:v>4028.6</c:v>
                </c:pt>
                <c:pt idx="91">
                  <c:v>4029.4</c:v>
                </c:pt>
                <c:pt idx="92">
                  <c:v>4030.2</c:v>
                </c:pt>
                <c:pt idx="93">
                  <c:v>4174.5</c:v>
                </c:pt>
                <c:pt idx="94">
                  <c:v>4174.5</c:v>
                </c:pt>
                <c:pt idx="95">
                  <c:v>4175.3</c:v>
                </c:pt>
                <c:pt idx="96">
                  <c:v>3859.3</c:v>
                </c:pt>
                <c:pt idx="97">
                  <c:v>3859.7</c:v>
                </c:pt>
                <c:pt idx="98">
                  <c:v>3860.5</c:v>
                </c:pt>
                <c:pt idx="99">
                  <c:v>3861.3</c:v>
                </c:pt>
                <c:pt idx="100">
                  <c:v>3593.7</c:v>
                </c:pt>
                <c:pt idx="101">
                  <c:v>3543.3</c:v>
                </c:pt>
                <c:pt idx="102">
                  <c:v>3486.5</c:v>
                </c:pt>
                <c:pt idx="103">
                  <c:v>3390.3</c:v>
                </c:pt>
                <c:pt idx="104">
                  <c:v>3539.3</c:v>
                </c:pt>
                <c:pt idx="105">
                  <c:v>3986.5</c:v>
                </c:pt>
                <c:pt idx="106">
                  <c:v>4095.8</c:v>
                </c:pt>
                <c:pt idx="107">
                  <c:v>4255.6000000000004</c:v>
                </c:pt>
                <c:pt idx="108">
                  <c:v>4255.3999999999996</c:v>
                </c:pt>
                <c:pt idx="109">
                  <c:v>4254.6000000000004</c:v>
                </c:pt>
                <c:pt idx="110">
                  <c:v>4252.8</c:v>
                </c:pt>
                <c:pt idx="111">
                  <c:v>4207.8</c:v>
                </c:pt>
                <c:pt idx="112">
                  <c:v>4254.3999999999996</c:v>
                </c:pt>
                <c:pt idx="113">
                  <c:v>4301.8</c:v>
                </c:pt>
                <c:pt idx="114">
                  <c:v>4303.8</c:v>
                </c:pt>
                <c:pt idx="115">
                  <c:v>4304.3</c:v>
                </c:pt>
                <c:pt idx="116">
                  <c:v>4304.7</c:v>
                </c:pt>
                <c:pt idx="117">
                  <c:v>4305.5</c:v>
                </c:pt>
                <c:pt idx="118">
                  <c:v>4305.5</c:v>
                </c:pt>
                <c:pt idx="119">
                  <c:v>4306.3</c:v>
                </c:pt>
                <c:pt idx="120">
                  <c:v>4262.7</c:v>
                </c:pt>
                <c:pt idx="121">
                  <c:v>4263.5</c:v>
                </c:pt>
                <c:pt idx="122">
                  <c:v>4263.5</c:v>
                </c:pt>
                <c:pt idx="123">
                  <c:v>4264.3</c:v>
                </c:pt>
                <c:pt idx="124">
                  <c:v>4265.1000000000004</c:v>
                </c:pt>
                <c:pt idx="125">
                  <c:v>4152.3</c:v>
                </c:pt>
                <c:pt idx="126">
                  <c:v>4095.5</c:v>
                </c:pt>
                <c:pt idx="127">
                  <c:v>3959.7</c:v>
                </c:pt>
                <c:pt idx="128">
                  <c:v>3957.7</c:v>
                </c:pt>
                <c:pt idx="129">
                  <c:v>4090.6</c:v>
                </c:pt>
                <c:pt idx="130">
                  <c:v>4088.8</c:v>
                </c:pt>
                <c:pt idx="131">
                  <c:v>4253.3999999999996</c:v>
                </c:pt>
                <c:pt idx="132">
                  <c:v>4251.8</c:v>
                </c:pt>
                <c:pt idx="133">
                  <c:v>4255.5</c:v>
                </c:pt>
                <c:pt idx="134">
                  <c:v>4255.5</c:v>
                </c:pt>
                <c:pt idx="135">
                  <c:v>4269.7</c:v>
                </c:pt>
                <c:pt idx="136">
                  <c:v>4271.3</c:v>
                </c:pt>
                <c:pt idx="137">
                  <c:v>4274.3999999999996</c:v>
                </c:pt>
                <c:pt idx="138">
                  <c:v>4276.6000000000004</c:v>
                </c:pt>
                <c:pt idx="139">
                  <c:v>4276.8</c:v>
                </c:pt>
                <c:pt idx="140">
                  <c:v>4277.6000000000004</c:v>
                </c:pt>
                <c:pt idx="141">
                  <c:v>4277.6000000000004</c:v>
                </c:pt>
                <c:pt idx="142">
                  <c:v>4277.6000000000004</c:v>
                </c:pt>
                <c:pt idx="143">
                  <c:v>4278.3999999999996</c:v>
                </c:pt>
                <c:pt idx="144">
                  <c:v>4150.3999999999996</c:v>
                </c:pt>
                <c:pt idx="145">
                  <c:v>4150.3999999999996</c:v>
                </c:pt>
                <c:pt idx="146">
                  <c:v>4149.6000000000004</c:v>
                </c:pt>
                <c:pt idx="147">
                  <c:v>4150.3999999999996</c:v>
                </c:pt>
                <c:pt idx="148">
                  <c:v>4149.3</c:v>
                </c:pt>
                <c:pt idx="149">
                  <c:v>4150.3999999999996</c:v>
                </c:pt>
                <c:pt idx="150">
                  <c:v>4149.6000000000004</c:v>
                </c:pt>
                <c:pt idx="151">
                  <c:v>4260.3999999999996</c:v>
                </c:pt>
                <c:pt idx="152">
                  <c:v>4258.3999999999996</c:v>
                </c:pt>
                <c:pt idx="153">
                  <c:v>4254.5</c:v>
                </c:pt>
                <c:pt idx="154">
                  <c:v>4258.1000000000004</c:v>
                </c:pt>
                <c:pt idx="155">
                  <c:v>4254.8999999999996</c:v>
                </c:pt>
                <c:pt idx="156">
                  <c:v>4252.2</c:v>
                </c:pt>
                <c:pt idx="157">
                  <c:v>4250.2</c:v>
                </c:pt>
                <c:pt idx="158">
                  <c:v>4250.6000000000004</c:v>
                </c:pt>
                <c:pt idx="159">
                  <c:v>4251</c:v>
                </c:pt>
                <c:pt idx="160">
                  <c:v>4251.8</c:v>
                </c:pt>
                <c:pt idx="161">
                  <c:v>4254.6000000000004</c:v>
                </c:pt>
                <c:pt idx="162">
                  <c:v>4250.6000000000004</c:v>
                </c:pt>
                <c:pt idx="163">
                  <c:v>4253.3</c:v>
                </c:pt>
                <c:pt idx="164">
                  <c:v>4255.7</c:v>
                </c:pt>
                <c:pt idx="165">
                  <c:v>4256.5</c:v>
                </c:pt>
                <c:pt idx="166">
                  <c:v>4257.6000000000004</c:v>
                </c:pt>
                <c:pt idx="167">
                  <c:v>4258.3999999999996</c:v>
                </c:pt>
                <c:pt idx="168">
                  <c:v>4300.2</c:v>
                </c:pt>
                <c:pt idx="169">
                  <c:v>4204.6000000000004</c:v>
                </c:pt>
                <c:pt idx="170">
                  <c:v>4204.3</c:v>
                </c:pt>
                <c:pt idx="171">
                  <c:v>4253.1000000000004</c:v>
                </c:pt>
                <c:pt idx="172">
                  <c:v>4301.5</c:v>
                </c:pt>
                <c:pt idx="173">
                  <c:v>4302.3</c:v>
                </c:pt>
                <c:pt idx="174">
                  <c:v>4278.3</c:v>
                </c:pt>
                <c:pt idx="175">
                  <c:v>4221.5</c:v>
                </c:pt>
                <c:pt idx="176">
                  <c:v>4221.1000000000004</c:v>
                </c:pt>
                <c:pt idx="177">
                  <c:v>4220.2</c:v>
                </c:pt>
                <c:pt idx="178">
                  <c:v>4219.6000000000004</c:v>
                </c:pt>
                <c:pt idx="179">
                  <c:v>4273.3999999999996</c:v>
                </c:pt>
                <c:pt idx="180">
                  <c:v>4266.3999999999996</c:v>
                </c:pt>
                <c:pt idx="181">
                  <c:v>4264</c:v>
                </c:pt>
                <c:pt idx="182">
                  <c:v>4273.5</c:v>
                </c:pt>
                <c:pt idx="183">
                  <c:v>4264</c:v>
                </c:pt>
                <c:pt idx="184">
                  <c:v>4262.3999999999996</c:v>
                </c:pt>
                <c:pt idx="185">
                  <c:v>4040.7</c:v>
                </c:pt>
                <c:pt idx="186">
                  <c:v>4066.7</c:v>
                </c:pt>
                <c:pt idx="187">
                  <c:v>4124.7</c:v>
                </c:pt>
                <c:pt idx="188">
                  <c:v>4125.2</c:v>
                </c:pt>
                <c:pt idx="189">
                  <c:v>4294.3999999999996</c:v>
                </c:pt>
                <c:pt idx="190">
                  <c:v>4295.2</c:v>
                </c:pt>
                <c:pt idx="191">
                  <c:v>4295.6000000000004</c:v>
                </c:pt>
                <c:pt idx="192">
                  <c:v>4276.3999999999996</c:v>
                </c:pt>
                <c:pt idx="193">
                  <c:v>4277.2</c:v>
                </c:pt>
                <c:pt idx="194">
                  <c:v>4277.6000000000004</c:v>
                </c:pt>
                <c:pt idx="195">
                  <c:v>4277.6000000000004</c:v>
                </c:pt>
                <c:pt idx="196">
                  <c:v>4276.3999999999996</c:v>
                </c:pt>
                <c:pt idx="197">
                  <c:v>4277.2</c:v>
                </c:pt>
                <c:pt idx="198">
                  <c:v>4065.2</c:v>
                </c:pt>
                <c:pt idx="199">
                  <c:v>4065.6</c:v>
                </c:pt>
                <c:pt idx="200">
                  <c:v>4064.4</c:v>
                </c:pt>
                <c:pt idx="201">
                  <c:v>4061.5</c:v>
                </c:pt>
                <c:pt idx="202">
                  <c:v>4237.2</c:v>
                </c:pt>
                <c:pt idx="203">
                  <c:v>4233.1000000000004</c:v>
                </c:pt>
                <c:pt idx="204">
                  <c:v>4234.3</c:v>
                </c:pt>
                <c:pt idx="205">
                  <c:v>4222.1000000000004</c:v>
                </c:pt>
                <c:pt idx="206">
                  <c:v>4221.7</c:v>
                </c:pt>
                <c:pt idx="207">
                  <c:v>4222.1000000000004</c:v>
                </c:pt>
                <c:pt idx="208">
                  <c:v>4220.3999999999996</c:v>
                </c:pt>
                <c:pt idx="209">
                  <c:v>4224.3999999999996</c:v>
                </c:pt>
                <c:pt idx="210">
                  <c:v>4220.3</c:v>
                </c:pt>
                <c:pt idx="211">
                  <c:v>4220.7</c:v>
                </c:pt>
                <c:pt idx="212">
                  <c:v>4221.2</c:v>
                </c:pt>
                <c:pt idx="213">
                  <c:v>4221.6000000000004</c:v>
                </c:pt>
                <c:pt idx="214">
                  <c:v>4222.3999999999996</c:v>
                </c:pt>
                <c:pt idx="215">
                  <c:v>4220.3999999999996</c:v>
                </c:pt>
                <c:pt idx="216">
                  <c:v>4216.5</c:v>
                </c:pt>
                <c:pt idx="217">
                  <c:v>4216.5</c:v>
                </c:pt>
                <c:pt idx="218">
                  <c:v>4216.5</c:v>
                </c:pt>
                <c:pt idx="219">
                  <c:v>4215.7</c:v>
                </c:pt>
                <c:pt idx="220">
                  <c:v>4215.7</c:v>
                </c:pt>
                <c:pt idx="221">
                  <c:v>4215.3</c:v>
                </c:pt>
                <c:pt idx="222">
                  <c:v>4166.5</c:v>
                </c:pt>
                <c:pt idx="223">
                  <c:v>4165.7</c:v>
                </c:pt>
                <c:pt idx="224">
                  <c:v>4164.5</c:v>
                </c:pt>
                <c:pt idx="225">
                  <c:v>4145.3999999999996</c:v>
                </c:pt>
                <c:pt idx="226">
                  <c:v>4143.3999999999996</c:v>
                </c:pt>
                <c:pt idx="227">
                  <c:v>4142.7</c:v>
                </c:pt>
                <c:pt idx="228">
                  <c:v>4140.3</c:v>
                </c:pt>
                <c:pt idx="229">
                  <c:v>4186.3999999999996</c:v>
                </c:pt>
                <c:pt idx="230">
                  <c:v>4186</c:v>
                </c:pt>
                <c:pt idx="231">
                  <c:v>4186.3999999999996</c:v>
                </c:pt>
                <c:pt idx="232">
                  <c:v>4194.8</c:v>
                </c:pt>
                <c:pt idx="233">
                  <c:v>4192.7</c:v>
                </c:pt>
                <c:pt idx="234">
                  <c:v>4237.5</c:v>
                </c:pt>
                <c:pt idx="235">
                  <c:v>4198.3</c:v>
                </c:pt>
                <c:pt idx="236">
                  <c:v>4217.7</c:v>
                </c:pt>
                <c:pt idx="237">
                  <c:v>4219.6000000000004</c:v>
                </c:pt>
                <c:pt idx="238">
                  <c:v>4220.3999999999996</c:v>
                </c:pt>
                <c:pt idx="239">
                  <c:v>4220.3999999999996</c:v>
                </c:pt>
                <c:pt idx="240">
                  <c:v>4244.2</c:v>
                </c:pt>
                <c:pt idx="241">
                  <c:v>4244.2</c:v>
                </c:pt>
                <c:pt idx="242">
                  <c:v>4244.2</c:v>
                </c:pt>
                <c:pt idx="243">
                  <c:v>4242.2</c:v>
                </c:pt>
                <c:pt idx="244">
                  <c:v>4242.2</c:v>
                </c:pt>
                <c:pt idx="245">
                  <c:v>4241.3999999999996</c:v>
                </c:pt>
                <c:pt idx="246">
                  <c:v>4241.3999999999996</c:v>
                </c:pt>
                <c:pt idx="247">
                  <c:v>4241.6000000000004</c:v>
                </c:pt>
                <c:pt idx="248">
                  <c:v>4240.3999999999996</c:v>
                </c:pt>
                <c:pt idx="249">
                  <c:v>4244.3999999999996</c:v>
                </c:pt>
                <c:pt idx="250">
                  <c:v>4239.7</c:v>
                </c:pt>
                <c:pt idx="251">
                  <c:v>4236.8999999999996</c:v>
                </c:pt>
                <c:pt idx="252">
                  <c:v>4212.5</c:v>
                </c:pt>
                <c:pt idx="253">
                  <c:v>4212.1000000000004</c:v>
                </c:pt>
                <c:pt idx="254">
                  <c:v>4256.5</c:v>
                </c:pt>
                <c:pt idx="255">
                  <c:v>4259.3</c:v>
                </c:pt>
                <c:pt idx="256">
                  <c:v>4281.6000000000004</c:v>
                </c:pt>
                <c:pt idx="257">
                  <c:v>4263.6000000000004</c:v>
                </c:pt>
                <c:pt idx="258">
                  <c:v>4266.7</c:v>
                </c:pt>
                <c:pt idx="259">
                  <c:v>4268.7</c:v>
                </c:pt>
                <c:pt idx="260">
                  <c:v>4115.7</c:v>
                </c:pt>
                <c:pt idx="261">
                  <c:v>3756.5</c:v>
                </c:pt>
                <c:pt idx="262">
                  <c:v>3691.6</c:v>
                </c:pt>
                <c:pt idx="263">
                  <c:v>3693.2</c:v>
                </c:pt>
                <c:pt idx="264">
                  <c:v>3627.6</c:v>
                </c:pt>
                <c:pt idx="265">
                  <c:v>3628.4</c:v>
                </c:pt>
                <c:pt idx="266">
                  <c:v>3630</c:v>
                </c:pt>
                <c:pt idx="267">
                  <c:v>3630.4</c:v>
                </c:pt>
                <c:pt idx="268">
                  <c:v>3631.2</c:v>
                </c:pt>
                <c:pt idx="269">
                  <c:v>3482</c:v>
                </c:pt>
                <c:pt idx="270">
                  <c:v>3160.5</c:v>
                </c:pt>
                <c:pt idx="271">
                  <c:v>2924.1</c:v>
                </c:pt>
                <c:pt idx="272">
                  <c:v>3019.1</c:v>
                </c:pt>
                <c:pt idx="273">
                  <c:v>3033.2</c:v>
                </c:pt>
                <c:pt idx="274">
                  <c:v>3285.3</c:v>
                </c:pt>
                <c:pt idx="275">
                  <c:v>3339.5</c:v>
                </c:pt>
                <c:pt idx="276">
                  <c:v>3642.3</c:v>
                </c:pt>
                <c:pt idx="277">
                  <c:v>3841.4</c:v>
                </c:pt>
                <c:pt idx="278">
                  <c:v>3829.7</c:v>
                </c:pt>
                <c:pt idx="279">
                  <c:v>3829.3</c:v>
                </c:pt>
                <c:pt idx="280">
                  <c:v>3855.5</c:v>
                </c:pt>
                <c:pt idx="281">
                  <c:v>3489.7</c:v>
                </c:pt>
                <c:pt idx="282">
                  <c:v>3500.3</c:v>
                </c:pt>
                <c:pt idx="283">
                  <c:v>3295.2</c:v>
                </c:pt>
                <c:pt idx="284">
                  <c:v>3296</c:v>
                </c:pt>
                <c:pt idx="285">
                  <c:v>3397.2</c:v>
                </c:pt>
                <c:pt idx="286">
                  <c:v>3566</c:v>
                </c:pt>
                <c:pt idx="287">
                  <c:v>3566.4</c:v>
                </c:pt>
                <c:pt idx="288">
                  <c:v>3546.4</c:v>
                </c:pt>
                <c:pt idx="289">
                  <c:v>3548</c:v>
                </c:pt>
                <c:pt idx="290">
                  <c:v>3549.2</c:v>
                </c:pt>
                <c:pt idx="291">
                  <c:v>3549.2</c:v>
                </c:pt>
                <c:pt idx="292">
                  <c:v>3550</c:v>
                </c:pt>
                <c:pt idx="293">
                  <c:v>3238.1</c:v>
                </c:pt>
                <c:pt idx="294">
                  <c:v>2975.3</c:v>
                </c:pt>
                <c:pt idx="295">
                  <c:v>2974.5</c:v>
                </c:pt>
                <c:pt idx="296">
                  <c:v>2973.3</c:v>
                </c:pt>
                <c:pt idx="297">
                  <c:v>3270.1</c:v>
                </c:pt>
                <c:pt idx="298">
                  <c:v>3420.5</c:v>
                </c:pt>
                <c:pt idx="299">
                  <c:v>3568.7</c:v>
                </c:pt>
                <c:pt idx="300">
                  <c:v>3686.5</c:v>
                </c:pt>
                <c:pt idx="301">
                  <c:v>3685.7</c:v>
                </c:pt>
                <c:pt idx="302">
                  <c:v>3685.7</c:v>
                </c:pt>
                <c:pt idx="303">
                  <c:v>3686.5</c:v>
                </c:pt>
                <c:pt idx="304">
                  <c:v>3687.7</c:v>
                </c:pt>
                <c:pt idx="305">
                  <c:v>3690.5</c:v>
                </c:pt>
                <c:pt idx="306">
                  <c:v>3593.5</c:v>
                </c:pt>
                <c:pt idx="307">
                  <c:v>3377.5</c:v>
                </c:pt>
                <c:pt idx="308">
                  <c:v>3435.1</c:v>
                </c:pt>
                <c:pt idx="309">
                  <c:v>3491.5</c:v>
                </c:pt>
                <c:pt idx="310">
                  <c:v>3549.1</c:v>
                </c:pt>
                <c:pt idx="311">
                  <c:v>3605.1</c:v>
                </c:pt>
                <c:pt idx="312">
                  <c:v>3604.4</c:v>
                </c:pt>
                <c:pt idx="313">
                  <c:v>3605.2</c:v>
                </c:pt>
                <c:pt idx="314">
                  <c:v>3605.2</c:v>
                </c:pt>
                <c:pt idx="315">
                  <c:v>3605.2</c:v>
                </c:pt>
                <c:pt idx="316">
                  <c:v>3606</c:v>
                </c:pt>
                <c:pt idx="317">
                  <c:v>3606</c:v>
                </c:pt>
                <c:pt idx="318">
                  <c:v>3338</c:v>
                </c:pt>
                <c:pt idx="319">
                  <c:v>3336.4</c:v>
                </c:pt>
                <c:pt idx="320">
                  <c:v>3334.4</c:v>
                </c:pt>
                <c:pt idx="321">
                  <c:v>3693.1</c:v>
                </c:pt>
                <c:pt idx="322">
                  <c:v>3907.5</c:v>
                </c:pt>
                <c:pt idx="323">
                  <c:v>3906.5</c:v>
                </c:pt>
                <c:pt idx="324">
                  <c:v>3905.3</c:v>
                </c:pt>
                <c:pt idx="325">
                  <c:v>3903.7</c:v>
                </c:pt>
                <c:pt idx="326">
                  <c:v>3903.3</c:v>
                </c:pt>
                <c:pt idx="327">
                  <c:v>3902.5</c:v>
                </c:pt>
                <c:pt idx="328">
                  <c:v>3903.7</c:v>
                </c:pt>
                <c:pt idx="329">
                  <c:v>3905.3</c:v>
                </c:pt>
                <c:pt idx="330">
                  <c:v>3596.3</c:v>
                </c:pt>
                <c:pt idx="331">
                  <c:v>3597.5</c:v>
                </c:pt>
                <c:pt idx="332">
                  <c:v>3598.3</c:v>
                </c:pt>
                <c:pt idx="333">
                  <c:v>3599.1</c:v>
                </c:pt>
                <c:pt idx="334">
                  <c:v>3599.1</c:v>
                </c:pt>
                <c:pt idx="335">
                  <c:v>3599.5</c:v>
                </c:pt>
                <c:pt idx="336">
                  <c:v>3564.4</c:v>
                </c:pt>
                <c:pt idx="337">
                  <c:v>3564.4</c:v>
                </c:pt>
                <c:pt idx="338">
                  <c:v>3565.2</c:v>
                </c:pt>
                <c:pt idx="339">
                  <c:v>3565.2</c:v>
                </c:pt>
                <c:pt idx="340">
                  <c:v>3564.4</c:v>
                </c:pt>
                <c:pt idx="341">
                  <c:v>3564.4</c:v>
                </c:pt>
                <c:pt idx="342">
                  <c:v>3452</c:v>
                </c:pt>
                <c:pt idx="343">
                  <c:v>3449.6</c:v>
                </c:pt>
                <c:pt idx="344">
                  <c:v>3400.3</c:v>
                </c:pt>
                <c:pt idx="345">
                  <c:v>3396.7</c:v>
                </c:pt>
                <c:pt idx="346">
                  <c:v>3807.3</c:v>
                </c:pt>
                <c:pt idx="347">
                  <c:v>3804.7</c:v>
                </c:pt>
                <c:pt idx="348">
                  <c:v>3863.4</c:v>
                </c:pt>
                <c:pt idx="349">
                  <c:v>3863.4</c:v>
                </c:pt>
                <c:pt idx="350">
                  <c:v>3909.4</c:v>
                </c:pt>
                <c:pt idx="351">
                  <c:v>3910.2</c:v>
                </c:pt>
                <c:pt idx="352">
                  <c:v>3910.6</c:v>
                </c:pt>
                <c:pt idx="353">
                  <c:v>3914.2</c:v>
                </c:pt>
                <c:pt idx="354">
                  <c:v>3976.4</c:v>
                </c:pt>
                <c:pt idx="355">
                  <c:v>3978.7</c:v>
                </c:pt>
                <c:pt idx="356">
                  <c:v>3679.5</c:v>
                </c:pt>
                <c:pt idx="357">
                  <c:v>3680.3</c:v>
                </c:pt>
                <c:pt idx="358">
                  <c:v>3680.7</c:v>
                </c:pt>
                <c:pt idx="359">
                  <c:v>3680.7</c:v>
                </c:pt>
                <c:pt idx="360">
                  <c:v>3791.5</c:v>
                </c:pt>
                <c:pt idx="361">
                  <c:v>3792.3</c:v>
                </c:pt>
                <c:pt idx="362">
                  <c:v>3792.7</c:v>
                </c:pt>
                <c:pt idx="363">
                  <c:v>3922.3</c:v>
                </c:pt>
                <c:pt idx="364">
                  <c:v>3922.7</c:v>
                </c:pt>
                <c:pt idx="365">
                  <c:v>3922.4</c:v>
                </c:pt>
                <c:pt idx="366">
                  <c:v>3303.7</c:v>
                </c:pt>
                <c:pt idx="367">
                  <c:v>3237</c:v>
                </c:pt>
                <c:pt idx="368">
                  <c:v>3236.6</c:v>
                </c:pt>
                <c:pt idx="369">
                  <c:v>3624.5</c:v>
                </c:pt>
                <c:pt idx="370">
                  <c:v>3508.7</c:v>
                </c:pt>
                <c:pt idx="371">
                  <c:v>2856.9</c:v>
                </c:pt>
                <c:pt idx="372">
                  <c:v>2590.9</c:v>
                </c:pt>
                <c:pt idx="373">
                  <c:v>2400</c:v>
                </c:pt>
                <c:pt idx="374">
                  <c:v>1775</c:v>
                </c:pt>
                <c:pt idx="375">
                  <c:v>1688</c:v>
                </c:pt>
                <c:pt idx="376">
                  <c:v>1382</c:v>
                </c:pt>
                <c:pt idx="377">
                  <c:v>1238</c:v>
                </c:pt>
                <c:pt idx="378">
                  <c:v>1102</c:v>
                </c:pt>
                <c:pt idx="379">
                  <c:v>890</c:v>
                </c:pt>
                <c:pt idx="380">
                  <c:v>1427.1</c:v>
                </c:pt>
                <c:pt idx="381">
                  <c:v>1283.3</c:v>
                </c:pt>
                <c:pt idx="382">
                  <c:v>2063.3000000000002</c:v>
                </c:pt>
                <c:pt idx="383">
                  <c:v>2295.9</c:v>
                </c:pt>
                <c:pt idx="384">
                  <c:v>1970.5</c:v>
                </c:pt>
                <c:pt idx="385">
                  <c:v>1860.5</c:v>
                </c:pt>
                <c:pt idx="386">
                  <c:v>1970.5</c:v>
                </c:pt>
                <c:pt idx="387">
                  <c:v>1971.3</c:v>
                </c:pt>
                <c:pt idx="388">
                  <c:v>1861.3</c:v>
                </c:pt>
                <c:pt idx="389">
                  <c:v>1817.1</c:v>
                </c:pt>
                <c:pt idx="390">
                  <c:v>1647.7</c:v>
                </c:pt>
                <c:pt idx="391">
                  <c:v>1066.7</c:v>
                </c:pt>
                <c:pt idx="392">
                  <c:v>873.7</c:v>
                </c:pt>
                <c:pt idx="393">
                  <c:v>1389.5</c:v>
                </c:pt>
                <c:pt idx="394">
                  <c:v>2307.3000000000002</c:v>
                </c:pt>
                <c:pt idx="395">
                  <c:v>2270.1</c:v>
                </c:pt>
                <c:pt idx="396">
                  <c:v>2295.4</c:v>
                </c:pt>
                <c:pt idx="397">
                  <c:v>2635.6</c:v>
                </c:pt>
                <c:pt idx="398">
                  <c:v>2586.8000000000002</c:v>
                </c:pt>
                <c:pt idx="399">
                  <c:v>2481.6</c:v>
                </c:pt>
                <c:pt idx="400">
                  <c:v>2482.4</c:v>
                </c:pt>
                <c:pt idx="401">
                  <c:v>2371.1999999999998</c:v>
                </c:pt>
                <c:pt idx="402">
                  <c:v>2230.1999999999998</c:v>
                </c:pt>
                <c:pt idx="403">
                  <c:v>2094.6</c:v>
                </c:pt>
                <c:pt idx="404">
                  <c:v>2104.6</c:v>
                </c:pt>
                <c:pt idx="405">
                  <c:v>2407.4</c:v>
                </c:pt>
                <c:pt idx="406">
                  <c:v>2407.4</c:v>
                </c:pt>
                <c:pt idx="407">
                  <c:v>2832.4</c:v>
                </c:pt>
                <c:pt idx="408">
                  <c:v>3100.7</c:v>
                </c:pt>
                <c:pt idx="409">
                  <c:v>3045.7</c:v>
                </c:pt>
                <c:pt idx="410">
                  <c:v>3045.7</c:v>
                </c:pt>
                <c:pt idx="411">
                  <c:v>3045.7</c:v>
                </c:pt>
                <c:pt idx="412">
                  <c:v>2877.7</c:v>
                </c:pt>
                <c:pt idx="413">
                  <c:v>1966.7</c:v>
                </c:pt>
                <c:pt idx="414">
                  <c:v>1966.7</c:v>
                </c:pt>
                <c:pt idx="415">
                  <c:v>1966.7</c:v>
                </c:pt>
                <c:pt idx="416">
                  <c:v>1966.7</c:v>
                </c:pt>
                <c:pt idx="417">
                  <c:v>2473.6999999999998</c:v>
                </c:pt>
                <c:pt idx="418">
                  <c:v>3035.7</c:v>
                </c:pt>
                <c:pt idx="419">
                  <c:v>3035.7</c:v>
                </c:pt>
                <c:pt idx="420">
                  <c:v>3204.7</c:v>
                </c:pt>
                <c:pt idx="421">
                  <c:v>3316.7</c:v>
                </c:pt>
                <c:pt idx="422">
                  <c:v>3048.7</c:v>
                </c:pt>
                <c:pt idx="423">
                  <c:v>3048.7</c:v>
                </c:pt>
                <c:pt idx="424">
                  <c:v>3141.7</c:v>
                </c:pt>
                <c:pt idx="425">
                  <c:v>3029.7</c:v>
                </c:pt>
                <c:pt idx="426">
                  <c:v>2934.7</c:v>
                </c:pt>
                <c:pt idx="427">
                  <c:v>2846.7</c:v>
                </c:pt>
                <c:pt idx="428">
                  <c:v>3243.7</c:v>
                </c:pt>
                <c:pt idx="429">
                  <c:v>3444.6</c:v>
                </c:pt>
                <c:pt idx="430">
                  <c:v>3626.6</c:v>
                </c:pt>
                <c:pt idx="431">
                  <c:v>3690.6</c:v>
                </c:pt>
                <c:pt idx="432">
                  <c:v>3779.2</c:v>
                </c:pt>
                <c:pt idx="433">
                  <c:v>3780</c:v>
                </c:pt>
                <c:pt idx="434">
                  <c:v>3780</c:v>
                </c:pt>
                <c:pt idx="435">
                  <c:v>3777.2</c:v>
                </c:pt>
                <c:pt idx="436">
                  <c:v>3777.2</c:v>
                </c:pt>
                <c:pt idx="437">
                  <c:v>3676.4</c:v>
                </c:pt>
                <c:pt idx="438">
                  <c:v>3626.4</c:v>
                </c:pt>
                <c:pt idx="439">
                  <c:v>3626</c:v>
                </c:pt>
                <c:pt idx="440">
                  <c:v>3580</c:v>
                </c:pt>
                <c:pt idx="441">
                  <c:v>3878.4</c:v>
                </c:pt>
                <c:pt idx="442">
                  <c:v>3968.6</c:v>
                </c:pt>
                <c:pt idx="443">
                  <c:v>3927.7</c:v>
                </c:pt>
                <c:pt idx="444">
                  <c:v>3926.8</c:v>
                </c:pt>
                <c:pt idx="445">
                  <c:v>3916.3</c:v>
                </c:pt>
                <c:pt idx="446">
                  <c:v>3916.8</c:v>
                </c:pt>
                <c:pt idx="447">
                  <c:v>3984.5</c:v>
                </c:pt>
                <c:pt idx="448">
                  <c:v>4030.3</c:v>
                </c:pt>
                <c:pt idx="449">
                  <c:v>4069.5</c:v>
                </c:pt>
                <c:pt idx="450">
                  <c:v>4069.6</c:v>
                </c:pt>
                <c:pt idx="451">
                  <c:v>4069.5</c:v>
                </c:pt>
                <c:pt idx="452">
                  <c:v>4068.3</c:v>
                </c:pt>
                <c:pt idx="453">
                  <c:v>4068.3</c:v>
                </c:pt>
                <c:pt idx="454">
                  <c:v>4124.3</c:v>
                </c:pt>
                <c:pt idx="455">
                  <c:v>4236.3</c:v>
                </c:pt>
                <c:pt idx="456">
                  <c:v>4077.25</c:v>
                </c:pt>
                <c:pt idx="457">
                  <c:v>4077.25</c:v>
                </c:pt>
                <c:pt idx="458">
                  <c:v>4076.45</c:v>
                </c:pt>
                <c:pt idx="459">
                  <c:v>4076.45</c:v>
                </c:pt>
                <c:pt idx="460">
                  <c:v>4026.05</c:v>
                </c:pt>
                <c:pt idx="461">
                  <c:v>4026.05</c:v>
                </c:pt>
                <c:pt idx="462">
                  <c:v>4076.05</c:v>
                </c:pt>
                <c:pt idx="463">
                  <c:v>4075.25</c:v>
                </c:pt>
                <c:pt idx="464">
                  <c:v>4076.05</c:v>
                </c:pt>
                <c:pt idx="465">
                  <c:v>4076.05</c:v>
                </c:pt>
                <c:pt idx="466">
                  <c:v>4074.35</c:v>
                </c:pt>
                <c:pt idx="467">
                  <c:v>4076.45</c:v>
                </c:pt>
                <c:pt idx="468">
                  <c:v>4073.65</c:v>
                </c:pt>
                <c:pt idx="469">
                  <c:v>4050.35</c:v>
                </c:pt>
                <c:pt idx="470">
                  <c:v>4049.95</c:v>
                </c:pt>
                <c:pt idx="471">
                  <c:v>4048.35</c:v>
                </c:pt>
                <c:pt idx="472">
                  <c:v>4051.15</c:v>
                </c:pt>
                <c:pt idx="473">
                  <c:v>4072.95</c:v>
                </c:pt>
                <c:pt idx="474">
                  <c:v>4075.35</c:v>
                </c:pt>
                <c:pt idx="475">
                  <c:v>4072.45</c:v>
                </c:pt>
                <c:pt idx="476">
                  <c:v>4073.25</c:v>
                </c:pt>
                <c:pt idx="477">
                  <c:v>4073.25</c:v>
                </c:pt>
                <c:pt idx="478">
                  <c:v>4074.05</c:v>
                </c:pt>
                <c:pt idx="479">
                  <c:v>4074.05</c:v>
                </c:pt>
                <c:pt idx="480">
                  <c:v>4069.3</c:v>
                </c:pt>
                <c:pt idx="481">
                  <c:v>3871.4</c:v>
                </c:pt>
                <c:pt idx="482">
                  <c:v>3871.4</c:v>
                </c:pt>
                <c:pt idx="483">
                  <c:v>3870.6</c:v>
                </c:pt>
                <c:pt idx="484">
                  <c:v>3870.6</c:v>
                </c:pt>
                <c:pt idx="485">
                  <c:v>3870.6</c:v>
                </c:pt>
                <c:pt idx="486">
                  <c:v>3869.8</c:v>
                </c:pt>
                <c:pt idx="487">
                  <c:v>4053.5</c:v>
                </c:pt>
                <c:pt idx="488">
                  <c:v>4052.7</c:v>
                </c:pt>
                <c:pt idx="489">
                  <c:v>4049.9</c:v>
                </c:pt>
                <c:pt idx="490">
                  <c:v>4047.2</c:v>
                </c:pt>
                <c:pt idx="491">
                  <c:v>4044.4</c:v>
                </c:pt>
                <c:pt idx="492">
                  <c:v>4042</c:v>
                </c:pt>
                <c:pt idx="493">
                  <c:v>4058.7</c:v>
                </c:pt>
                <c:pt idx="494">
                  <c:v>4059.5</c:v>
                </c:pt>
                <c:pt idx="495">
                  <c:v>4060.3</c:v>
                </c:pt>
                <c:pt idx="496">
                  <c:v>4060.7</c:v>
                </c:pt>
                <c:pt idx="497">
                  <c:v>4065.4</c:v>
                </c:pt>
                <c:pt idx="498">
                  <c:v>4068.3</c:v>
                </c:pt>
                <c:pt idx="499">
                  <c:v>4031.8</c:v>
                </c:pt>
                <c:pt idx="500">
                  <c:v>4072.5</c:v>
                </c:pt>
                <c:pt idx="501">
                  <c:v>4068.8</c:v>
                </c:pt>
                <c:pt idx="502">
                  <c:v>4069.6</c:v>
                </c:pt>
                <c:pt idx="503">
                  <c:v>4070.4</c:v>
                </c:pt>
                <c:pt idx="504">
                  <c:v>4212.8</c:v>
                </c:pt>
                <c:pt idx="505">
                  <c:v>4212.5</c:v>
                </c:pt>
                <c:pt idx="506">
                  <c:v>4214.5</c:v>
                </c:pt>
                <c:pt idx="507">
                  <c:v>4215.7</c:v>
                </c:pt>
                <c:pt idx="508">
                  <c:v>4217.3</c:v>
                </c:pt>
                <c:pt idx="509">
                  <c:v>4105.7</c:v>
                </c:pt>
                <c:pt idx="510">
                  <c:v>4106.5</c:v>
                </c:pt>
                <c:pt idx="511">
                  <c:v>4106.5</c:v>
                </c:pt>
                <c:pt idx="512">
                  <c:v>4106.8</c:v>
                </c:pt>
                <c:pt idx="513">
                  <c:v>4104.8</c:v>
                </c:pt>
                <c:pt idx="514">
                  <c:v>4102.8</c:v>
                </c:pt>
                <c:pt idx="515">
                  <c:v>4101.5</c:v>
                </c:pt>
                <c:pt idx="516">
                  <c:v>4098.3</c:v>
                </c:pt>
                <c:pt idx="517">
                  <c:v>4095.6</c:v>
                </c:pt>
                <c:pt idx="518">
                  <c:v>4100.3999999999996</c:v>
                </c:pt>
                <c:pt idx="519">
                  <c:v>4096.3999999999996</c:v>
                </c:pt>
                <c:pt idx="520">
                  <c:v>4100.3</c:v>
                </c:pt>
                <c:pt idx="521">
                  <c:v>3792.4</c:v>
                </c:pt>
                <c:pt idx="522">
                  <c:v>3796.5</c:v>
                </c:pt>
                <c:pt idx="523">
                  <c:v>3952.2</c:v>
                </c:pt>
                <c:pt idx="524">
                  <c:v>3953.4</c:v>
                </c:pt>
                <c:pt idx="525">
                  <c:v>4055.1</c:v>
                </c:pt>
                <c:pt idx="526">
                  <c:v>4224.3</c:v>
                </c:pt>
                <c:pt idx="527">
                  <c:v>4225.1000000000004</c:v>
                </c:pt>
                <c:pt idx="528">
                  <c:v>4201.5</c:v>
                </c:pt>
                <c:pt idx="529">
                  <c:v>4202.3</c:v>
                </c:pt>
                <c:pt idx="530">
                  <c:v>4203.1000000000004</c:v>
                </c:pt>
                <c:pt idx="531">
                  <c:v>4203.5</c:v>
                </c:pt>
                <c:pt idx="532">
                  <c:v>4203.5</c:v>
                </c:pt>
                <c:pt idx="533">
                  <c:v>4148.3</c:v>
                </c:pt>
                <c:pt idx="534">
                  <c:v>3728.3</c:v>
                </c:pt>
                <c:pt idx="535">
                  <c:v>3128.1</c:v>
                </c:pt>
                <c:pt idx="536">
                  <c:v>2779.7</c:v>
                </c:pt>
                <c:pt idx="537">
                  <c:v>3310.3</c:v>
                </c:pt>
                <c:pt idx="538">
                  <c:v>4024.4</c:v>
                </c:pt>
                <c:pt idx="539">
                  <c:v>3940.3</c:v>
                </c:pt>
                <c:pt idx="540">
                  <c:v>4174.6000000000004</c:v>
                </c:pt>
                <c:pt idx="541">
                  <c:v>4179.3999999999996</c:v>
                </c:pt>
                <c:pt idx="542">
                  <c:v>4177.3999999999996</c:v>
                </c:pt>
                <c:pt idx="543">
                  <c:v>4174.6000000000004</c:v>
                </c:pt>
                <c:pt idx="544">
                  <c:v>4165.6000000000004</c:v>
                </c:pt>
                <c:pt idx="545">
                  <c:v>4159.6000000000004</c:v>
                </c:pt>
                <c:pt idx="546">
                  <c:v>4162.8999999999996</c:v>
                </c:pt>
                <c:pt idx="547">
                  <c:v>4162.8</c:v>
                </c:pt>
                <c:pt idx="548">
                  <c:v>4164.3999999999996</c:v>
                </c:pt>
                <c:pt idx="549">
                  <c:v>4164.8</c:v>
                </c:pt>
                <c:pt idx="550">
                  <c:v>4165.3</c:v>
                </c:pt>
                <c:pt idx="551">
                  <c:v>4166.5</c:v>
                </c:pt>
                <c:pt idx="552">
                  <c:v>4135.3</c:v>
                </c:pt>
                <c:pt idx="553">
                  <c:v>4135.7</c:v>
                </c:pt>
                <c:pt idx="554">
                  <c:v>4155.5</c:v>
                </c:pt>
                <c:pt idx="555">
                  <c:v>4156.3</c:v>
                </c:pt>
                <c:pt idx="556">
                  <c:v>4157.1000000000004</c:v>
                </c:pt>
                <c:pt idx="557">
                  <c:v>4157.5</c:v>
                </c:pt>
                <c:pt idx="558">
                  <c:v>3083.2</c:v>
                </c:pt>
                <c:pt idx="559">
                  <c:v>3082.4</c:v>
                </c:pt>
                <c:pt idx="560">
                  <c:v>3416.2</c:v>
                </c:pt>
                <c:pt idx="561">
                  <c:v>3623.4</c:v>
                </c:pt>
                <c:pt idx="562">
                  <c:v>3867</c:v>
                </c:pt>
                <c:pt idx="563">
                  <c:v>4055</c:v>
                </c:pt>
                <c:pt idx="564">
                  <c:v>4053</c:v>
                </c:pt>
                <c:pt idx="565">
                  <c:v>4051.2</c:v>
                </c:pt>
                <c:pt idx="566">
                  <c:v>4050.4</c:v>
                </c:pt>
                <c:pt idx="567">
                  <c:v>4062.2</c:v>
                </c:pt>
                <c:pt idx="568">
                  <c:v>4063.4</c:v>
                </c:pt>
                <c:pt idx="569">
                  <c:v>4037.2</c:v>
                </c:pt>
                <c:pt idx="570">
                  <c:v>4040.1</c:v>
                </c:pt>
                <c:pt idx="571">
                  <c:v>4041.6</c:v>
                </c:pt>
                <c:pt idx="572">
                  <c:v>4042.2</c:v>
                </c:pt>
                <c:pt idx="573">
                  <c:v>4043.4</c:v>
                </c:pt>
                <c:pt idx="574">
                  <c:v>4044.2</c:v>
                </c:pt>
                <c:pt idx="575">
                  <c:v>4044.2</c:v>
                </c:pt>
                <c:pt idx="576">
                  <c:v>4002</c:v>
                </c:pt>
                <c:pt idx="577">
                  <c:v>4000.9</c:v>
                </c:pt>
                <c:pt idx="578">
                  <c:v>4000.9</c:v>
                </c:pt>
                <c:pt idx="579">
                  <c:v>4000.9</c:v>
                </c:pt>
                <c:pt idx="580">
                  <c:v>4000.9</c:v>
                </c:pt>
                <c:pt idx="581">
                  <c:v>4000.9</c:v>
                </c:pt>
                <c:pt idx="582">
                  <c:v>3535.9</c:v>
                </c:pt>
                <c:pt idx="583">
                  <c:v>3535.9</c:v>
                </c:pt>
                <c:pt idx="584">
                  <c:v>3834</c:v>
                </c:pt>
                <c:pt idx="585">
                  <c:v>4002</c:v>
                </c:pt>
                <c:pt idx="586">
                  <c:v>4003</c:v>
                </c:pt>
                <c:pt idx="587">
                  <c:v>4011</c:v>
                </c:pt>
                <c:pt idx="588">
                  <c:v>4011</c:v>
                </c:pt>
                <c:pt idx="589">
                  <c:v>3981</c:v>
                </c:pt>
                <c:pt idx="590">
                  <c:v>3992</c:v>
                </c:pt>
                <c:pt idx="591">
                  <c:v>4059.8</c:v>
                </c:pt>
                <c:pt idx="592">
                  <c:v>4041</c:v>
                </c:pt>
                <c:pt idx="593">
                  <c:v>4030</c:v>
                </c:pt>
                <c:pt idx="594">
                  <c:v>4030.3</c:v>
                </c:pt>
                <c:pt idx="595">
                  <c:v>4030</c:v>
                </c:pt>
                <c:pt idx="596">
                  <c:v>4029</c:v>
                </c:pt>
                <c:pt idx="597">
                  <c:v>4029</c:v>
                </c:pt>
                <c:pt idx="598">
                  <c:v>4151</c:v>
                </c:pt>
                <c:pt idx="599">
                  <c:v>4151</c:v>
                </c:pt>
                <c:pt idx="600">
                  <c:v>4079</c:v>
                </c:pt>
                <c:pt idx="601">
                  <c:v>4079.8</c:v>
                </c:pt>
                <c:pt idx="602">
                  <c:v>4079.8</c:v>
                </c:pt>
                <c:pt idx="603">
                  <c:v>4079</c:v>
                </c:pt>
                <c:pt idx="604">
                  <c:v>4078.6</c:v>
                </c:pt>
                <c:pt idx="605">
                  <c:v>3965.8</c:v>
                </c:pt>
                <c:pt idx="606">
                  <c:v>3965.8</c:v>
                </c:pt>
                <c:pt idx="607">
                  <c:v>3965</c:v>
                </c:pt>
                <c:pt idx="608">
                  <c:v>3918.8</c:v>
                </c:pt>
                <c:pt idx="609">
                  <c:v>3917.8</c:v>
                </c:pt>
                <c:pt idx="610">
                  <c:v>3865.8</c:v>
                </c:pt>
                <c:pt idx="611">
                  <c:v>3868.7</c:v>
                </c:pt>
                <c:pt idx="612">
                  <c:v>3877.3</c:v>
                </c:pt>
                <c:pt idx="613">
                  <c:v>3876.9</c:v>
                </c:pt>
                <c:pt idx="614">
                  <c:v>3969</c:v>
                </c:pt>
                <c:pt idx="615">
                  <c:v>3969.4</c:v>
                </c:pt>
                <c:pt idx="616">
                  <c:v>3969.8</c:v>
                </c:pt>
                <c:pt idx="617">
                  <c:v>3966.9</c:v>
                </c:pt>
                <c:pt idx="618">
                  <c:v>3968.5</c:v>
                </c:pt>
                <c:pt idx="619">
                  <c:v>3970.9</c:v>
                </c:pt>
                <c:pt idx="620">
                  <c:v>4173.7</c:v>
                </c:pt>
                <c:pt idx="621">
                  <c:v>4173.7</c:v>
                </c:pt>
                <c:pt idx="622">
                  <c:v>4174.5</c:v>
                </c:pt>
                <c:pt idx="623">
                  <c:v>4175.6000000000004</c:v>
                </c:pt>
                <c:pt idx="624">
                  <c:v>4175.7</c:v>
                </c:pt>
                <c:pt idx="625">
                  <c:v>4176.5</c:v>
                </c:pt>
                <c:pt idx="626">
                  <c:v>4176.8999999999996</c:v>
                </c:pt>
                <c:pt idx="627">
                  <c:v>4180</c:v>
                </c:pt>
                <c:pt idx="628">
                  <c:v>4179.6000000000004</c:v>
                </c:pt>
                <c:pt idx="629">
                  <c:v>4179.6000000000004</c:v>
                </c:pt>
                <c:pt idx="630">
                  <c:v>4066.8</c:v>
                </c:pt>
                <c:pt idx="631">
                  <c:v>4066</c:v>
                </c:pt>
                <c:pt idx="632">
                  <c:v>4064.5</c:v>
                </c:pt>
                <c:pt idx="633">
                  <c:v>4062.9</c:v>
                </c:pt>
                <c:pt idx="634">
                  <c:v>4065.7</c:v>
                </c:pt>
                <c:pt idx="635">
                  <c:v>4064.9</c:v>
                </c:pt>
                <c:pt idx="636">
                  <c:v>4062.6</c:v>
                </c:pt>
                <c:pt idx="637">
                  <c:v>4062.2</c:v>
                </c:pt>
                <c:pt idx="638">
                  <c:v>4061.8</c:v>
                </c:pt>
                <c:pt idx="639">
                  <c:v>4062.2</c:v>
                </c:pt>
                <c:pt idx="640">
                  <c:v>4063</c:v>
                </c:pt>
                <c:pt idx="641">
                  <c:v>4065.7</c:v>
                </c:pt>
                <c:pt idx="642">
                  <c:v>4005.7</c:v>
                </c:pt>
                <c:pt idx="643">
                  <c:v>4176.5</c:v>
                </c:pt>
                <c:pt idx="644">
                  <c:v>4178</c:v>
                </c:pt>
                <c:pt idx="645">
                  <c:v>4178.8</c:v>
                </c:pt>
                <c:pt idx="646">
                  <c:v>4178.8</c:v>
                </c:pt>
                <c:pt idx="647">
                  <c:v>4179.6000000000004</c:v>
                </c:pt>
                <c:pt idx="648">
                  <c:v>4202</c:v>
                </c:pt>
                <c:pt idx="649">
                  <c:v>4202</c:v>
                </c:pt>
                <c:pt idx="650">
                  <c:v>4201.8</c:v>
                </c:pt>
                <c:pt idx="651">
                  <c:v>4201.8</c:v>
                </c:pt>
                <c:pt idx="652">
                  <c:v>4202.6000000000004</c:v>
                </c:pt>
                <c:pt idx="653">
                  <c:v>4202.6000000000004</c:v>
                </c:pt>
                <c:pt idx="654">
                  <c:v>4202.6000000000004</c:v>
                </c:pt>
                <c:pt idx="655">
                  <c:v>4201.8</c:v>
                </c:pt>
                <c:pt idx="656">
                  <c:v>4202</c:v>
                </c:pt>
                <c:pt idx="657">
                  <c:v>4200</c:v>
                </c:pt>
                <c:pt idx="658">
                  <c:v>4197.8</c:v>
                </c:pt>
                <c:pt idx="659">
                  <c:v>4200.7</c:v>
                </c:pt>
                <c:pt idx="660">
                  <c:v>4199.8999999999996</c:v>
                </c:pt>
                <c:pt idx="661">
                  <c:v>4197.6000000000004</c:v>
                </c:pt>
                <c:pt idx="662">
                  <c:v>4197.2</c:v>
                </c:pt>
                <c:pt idx="663">
                  <c:v>4198</c:v>
                </c:pt>
                <c:pt idx="664">
                  <c:v>4198.8</c:v>
                </c:pt>
                <c:pt idx="665">
                  <c:v>4034.7</c:v>
                </c:pt>
                <c:pt idx="666">
                  <c:v>3875</c:v>
                </c:pt>
                <c:pt idx="667">
                  <c:v>3932.8</c:v>
                </c:pt>
                <c:pt idx="668">
                  <c:v>3983.6</c:v>
                </c:pt>
                <c:pt idx="669">
                  <c:v>4146.8</c:v>
                </c:pt>
                <c:pt idx="670">
                  <c:v>4203</c:v>
                </c:pt>
                <c:pt idx="671">
                  <c:v>4204.6000000000004</c:v>
                </c:pt>
                <c:pt idx="672">
                  <c:v>4207</c:v>
                </c:pt>
                <c:pt idx="673">
                  <c:v>4208.6000000000004</c:v>
                </c:pt>
                <c:pt idx="674">
                  <c:v>4211.3999999999996</c:v>
                </c:pt>
                <c:pt idx="675">
                  <c:v>4211.8</c:v>
                </c:pt>
                <c:pt idx="676">
                  <c:v>4211.5</c:v>
                </c:pt>
                <c:pt idx="677">
                  <c:v>4212.3</c:v>
                </c:pt>
                <c:pt idx="678">
                  <c:v>3687.6</c:v>
                </c:pt>
                <c:pt idx="679">
                  <c:v>3686.8</c:v>
                </c:pt>
                <c:pt idx="680">
                  <c:v>3739.6</c:v>
                </c:pt>
                <c:pt idx="681">
                  <c:v>3889.6</c:v>
                </c:pt>
                <c:pt idx="682">
                  <c:v>4146.8</c:v>
                </c:pt>
                <c:pt idx="683">
                  <c:v>4142.6000000000004</c:v>
                </c:pt>
                <c:pt idx="684">
                  <c:v>4139.8999999999996</c:v>
                </c:pt>
                <c:pt idx="685">
                  <c:v>4142.7</c:v>
                </c:pt>
                <c:pt idx="686">
                  <c:v>4142.7</c:v>
                </c:pt>
                <c:pt idx="687">
                  <c:v>4092.9</c:v>
                </c:pt>
                <c:pt idx="688">
                  <c:v>4142.7</c:v>
                </c:pt>
                <c:pt idx="689">
                  <c:v>4032.7</c:v>
                </c:pt>
                <c:pt idx="690">
                  <c:v>3777.6</c:v>
                </c:pt>
                <c:pt idx="691">
                  <c:v>3938.8</c:v>
                </c:pt>
                <c:pt idx="692">
                  <c:v>4152</c:v>
                </c:pt>
                <c:pt idx="693">
                  <c:v>4209.6000000000004</c:v>
                </c:pt>
                <c:pt idx="694">
                  <c:v>4209</c:v>
                </c:pt>
                <c:pt idx="695">
                  <c:v>4209.8</c:v>
                </c:pt>
                <c:pt idx="696">
                  <c:v>4184.6000000000004</c:v>
                </c:pt>
                <c:pt idx="697">
                  <c:v>4185.3999999999996</c:v>
                </c:pt>
                <c:pt idx="698">
                  <c:v>4185.8</c:v>
                </c:pt>
                <c:pt idx="699">
                  <c:v>4188.6000000000004</c:v>
                </c:pt>
                <c:pt idx="700">
                  <c:v>4188.3</c:v>
                </c:pt>
                <c:pt idx="701">
                  <c:v>4186.7</c:v>
                </c:pt>
                <c:pt idx="702">
                  <c:v>3822.3</c:v>
                </c:pt>
                <c:pt idx="703">
                  <c:v>3820.8</c:v>
                </c:pt>
                <c:pt idx="704">
                  <c:v>4014.6</c:v>
                </c:pt>
                <c:pt idx="705">
                  <c:v>4014.8</c:v>
                </c:pt>
                <c:pt idx="706">
                  <c:v>4059.6</c:v>
                </c:pt>
                <c:pt idx="707">
                  <c:v>4009.8</c:v>
                </c:pt>
                <c:pt idx="708">
                  <c:v>4007.6</c:v>
                </c:pt>
                <c:pt idx="709">
                  <c:v>4015.6</c:v>
                </c:pt>
                <c:pt idx="710">
                  <c:v>4061.8</c:v>
                </c:pt>
                <c:pt idx="711">
                  <c:v>4051.5</c:v>
                </c:pt>
                <c:pt idx="712">
                  <c:v>4051.9</c:v>
                </c:pt>
                <c:pt idx="713">
                  <c:v>4055.8</c:v>
                </c:pt>
                <c:pt idx="714">
                  <c:v>4088.6</c:v>
                </c:pt>
                <c:pt idx="715">
                  <c:v>4090.6</c:v>
                </c:pt>
                <c:pt idx="716">
                  <c:v>4091.6</c:v>
                </c:pt>
                <c:pt idx="717">
                  <c:v>4204</c:v>
                </c:pt>
                <c:pt idx="718">
                  <c:v>4204</c:v>
                </c:pt>
                <c:pt idx="719">
                  <c:v>4204.8</c:v>
                </c:pt>
                <c:pt idx="720">
                  <c:v>4171.3999999999996</c:v>
                </c:pt>
                <c:pt idx="721">
                  <c:v>4171.3999999999996</c:v>
                </c:pt>
                <c:pt idx="722">
                  <c:v>4172.2</c:v>
                </c:pt>
                <c:pt idx="723">
                  <c:v>4173</c:v>
                </c:pt>
                <c:pt idx="724">
                  <c:v>4173</c:v>
                </c:pt>
                <c:pt idx="725">
                  <c:v>4172.2</c:v>
                </c:pt>
                <c:pt idx="726">
                  <c:v>3940.4</c:v>
                </c:pt>
                <c:pt idx="727">
                  <c:v>3932</c:v>
                </c:pt>
                <c:pt idx="728">
                  <c:v>3930</c:v>
                </c:pt>
                <c:pt idx="729">
                  <c:v>4027.1</c:v>
                </c:pt>
                <c:pt idx="730">
                  <c:v>4135.5</c:v>
                </c:pt>
                <c:pt idx="731">
                  <c:v>4134.8</c:v>
                </c:pt>
                <c:pt idx="732">
                  <c:v>4131.7</c:v>
                </c:pt>
                <c:pt idx="733">
                  <c:v>4131.3</c:v>
                </c:pt>
                <c:pt idx="734">
                  <c:v>4070.8</c:v>
                </c:pt>
                <c:pt idx="735">
                  <c:v>4066.6</c:v>
                </c:pt>
                <c:pt idx="736">
                  <c:v>4125.1000000000004</c:v>
                </c:pt>
                <c:pt idx="737">
                  <c:v>4132.8999999999996</c:v>
                </c:pt>
                <c:pt idx="738">
                  <c:v>4149.1000000000004</c:v>
                </c:pt>
                <c:pt idx="739">
                  <c:v>4135.2</c:v>
                </c:pt>
                <c:pt idx="740">
                  <c:v>4136</c:v>
                </c:pt>
                <c:pt idx="741">
                  <c:v>4137.1000000000004</c:v>
                </c:pt>
                <c:pt idx="742">
                  <c:v>4137.5</c:v>
                </c:pt>
                <c:pt idx="743">
                  <c:v>4137.5</c:v>
                </c:pt>
                <c:pt idx="744">
                  <c:v>3848.4</c:v>
                </c:pt>
                <c:pt idx="745">
                  <c:v>3847.3</c:v>
                </c:pt>
                <c:pt idx="746">
                  <c:v>3847.7</c:v>
                </c:pt>
                <c:pt idx="747">
                  <c:v>3847.7</c:v>
                </c:pt>
                <c:pt idx="748">
                  <c:v>3848.5</c:v>
                </c:pt>
                <c:pt idx="749">
                  <c:v>3792.5</c:v>
                </c:pt>
                <c:pt idx="750">
                  <c:v>3736.5</c:v>
                </c:pt>
                <c:pt idx="751">
                  <c:v>3735.7</c:v>
                </c:pt>
                <c:pt idx="752">
                  <c:v>3735.6</c:v>
                </c:pt>
                <c:pt idx="753">
                  <c:v>3733.3</c:v>
                </c:pt>
                <c:pt idx="754">
                  <c:v>3765.9</c:v>
                </c:pt>
                <c:pt idx="755">
                  <c:v>3727.4</c:v>
                </c:pt>
                <c:pt idx="756">
                  <c:v>3724.7</c:v>
                </c:pt>
                <c:pt idx="757">
                  <c:v>3729.5</c:v>
                </c:pt>
                <c:pt idx="758">
                  <c:v>3808.3</c:v>
                </c:pt>
                <c:pt idx="759">
                  <c:v>3742.7</c:v>
                </c:pt>
                <c:pt idx="760">
                  <c:v>3742.3</c:v>
                </c:pt>
                <c:pt idx="761">
                  <c:v>3745.1</c:v>
                </c:pt>
                <c:pt idx="762">
                  <c:v>3813.8</c:v>
                </c:pt>
                <c:pt idx="763">
                  <c:v>3817.4</c:v>
                </c:pt>
                <c:pt idx="764">
                  <c:v>3815.8</c:v>
                </c:pt>
                <c:pt idx="765">
                  <c:v>3818.5</c:v>
                </c:pt>
                <c:pt idx="766">
                  <c:v>3876.5</c:v>
                </c:pt>
                <c:pt idx="767">
                  <c:v>3932.9</c:v>
                </c:pt>
                <c:pt idx="768">
                  <c:v>3911.9</c:v>
                </c:pt>
                <c:pt idx="769">
                  <c:v>3913.8</c:v>
                </c:pt>
                <c:pt idx="770">
                  <c:v>3915.6</c:v>
                </c:pt>
                <c:pt idx="771">
                  <c:v>3915</c:v>
                </c:pt>
                <c:pt idx="772">
                  <c:v>3915.8</c:v>
                </c:pt>
                <c:pt idx="773">
                  <c:v>3915.8</c:v>
                </c:pt>
                <c:pt idx="774">
                  <c:v>3363.8</c:v>
                </c:pt>
                <c:pt idx="775">
                  <c:v>3363</c:v>
                </c:pt>
                <c:pt idx="776">
                  <c:v>3467</c:v>
                </c:pt>
                <c:pt idx="777">
                  <c:v>3567.6</c:v>
                </c:pt>
                <c:pt idx="778">
                  <c:v>3800.8</c:v>
                </c:pt>
                <c:pt idx="779">
                  <c:v>3800</c:v>
                </c:pt>
                <c:pt idx="780">
                  <c:v>3798.6</c:v>
                </c:pt>
                <c:pt idx="781">
                  <c:v>3861.3</c:v>
                </c:pt>
                <c:pt idx="782">
                  <c:v>3860.2</c:v>
                </c:pt>
                <c:pt idx="783">
                  <c:v>3861</c:v>
                </c:pt>
                <c:pt idx="784">
                  <c:v>3835.4</c:v>
                </c:pt>
                <c:pt idx="785">
                  <c:v>3863</c:v>
                </c:pt>
                <c:pt idx="786">
                  <c:v>4022.3</c:v>
                </c:pt>
                <c:pt idx="787">
                  <c:v>4023.5</c:v>
                </c:pt>
                <c:pt idx="788">
                  <c:v>4024.3</c:v>
                </c:pt>
                <c:pt idx="789">
                  <c:v>4024.1</c:v>
                </c:pt>
                <c:pt idx="790">
                  <c:v>4024.1</c:v>
                </c:pt>
                <c:pt idx="791">
                  <c:v>4024.5</c:v>
                </c:pt>
                <c:pt idx="792">
                  <c:v>4209.5</c:v>
                </c:pt>
                <c:pt idx="793">
                  <c:v>4209.5</c:v>
                </c:pt>
                <c:pt idx="794">
                  <c:v>4209.5</c:v>
                </c:pt>
                <c:pt idx="795">
                  <c:v>4208.3999999999996</c:v>
                </c:pt>
                <c:pt idx="796">
                  <c:v>4208.3999999999996</c:v>
                </c:pt>
                <c:pt idx="797">
                  <c:v>4208.3999999999996</c:v>
                </c:pt>
                <c:pt idx="798">
                  <c:v>4189.3999999999996</c:v>
                </c:pt>
                <c:pt idx="799">
                  <c:v>4189.3999999999996</c:v>
                </c:pt>
                <c:pt idx="800">
                  <c:v>4189.3999999999996</c:v>
                </c:pt>
                <c:pt idx="801">
                  <c:v>4190.5</c:v>
                </c:pt>
                <c:pt idx="802">
                  <c:v>4190.5</c:v>
                </c:pt>
                <c:pt idx="803">
                  <c:v>4189.3999999999996</c:v>
                </c:pt>
                <c:pt idx="804">
                  <c:v>4182</c:v>
                </c:pt>
                <c:pt idx="805">
                  <c:v>4169.8999999999996</c:v>
                </c:pt>
                <c:pt idx="806">
                  <c:v>4182.7</c:v>
                </c:pt>
                <c:pt idx="807">
                  <c:v>4178.5</c:v>
                </c:pt>
                <c:pt idx="808">
                  <c:v>4176.3999999999996</c:v>
                </c:pt>
                <c:pt idx="809">
                  <c:v>4180.6000000000004</c:v>
                </c:pt>
                <c:pt idx="810">
                  <c:v>4195.2</c:v>
                </c:pt>
                <c:pt idx="811">
                  <c:v>4206.3999999999996</c:v>
                </c:pt>
                <c:pt idx="812">
                  <c:v>4206.3999999999996</c:v>
                </c:pt>
                <c:pt idx="813">
                  <c:v>4208.3999999999996</c:v>
                </c:pt>
                <c:pt idx="814">
                  <c:v>4208.3999999999996</c:v>
                </c:pt>
                <c:pt idx="815">
                  <c:v>4208.3999999999996</c:v>
                </c:pt>
                <c:pt idx="816">
                  <c:v>4212.2</c:v>
                </c:pt>
                <c:pt idx="817">
                  <c:v>4214.1000000000004</c:v>
                </c:pt>
                <c:pt idx="818">
                  <c:v>4214.1000000000004</c:v>
                </c:pt>
                <c:pt idx="819">
                  <c:v>4213.3999999999996</c:v>
                </c:pt>
                <c:pt idx="820">
                  <c:v>4214.2</c:v>
                </c:pt>
                <c:pt idx="821">
                  <c:v>4214.2</c:v>
                </c:pt>
                <c:pt idx="822">
                  <c:v>4194</c:v>
                </c:pt>
                <c:pt idx="823">
                  <c:v>4193.5</c:v>
                </c:pt>
                <c:pt idx="824">
                  <c:v>4190</c:v>
                </c:pt>
                <c:pt idx="825">
                  <c:v>4183.3</c:v>
                </c:pt>
                <c:pt idx="826">
                  <c:v>4184.1000000000004</c:v>
                </c:pt>
                <c:pt idx="827">
                  <c:v>4179</c:v>
                </c:pt>
                <c:pt idx="828">
                  <c:v>4175</c:v>
                </c:pt>
                <c:pt idx="829">
                  <c:v>4169</c:v>
                </c:pt>
                <c:pt idx="830">
                  <c:v>4182</c:v>
                </c:pt>
                <c:pt idx="831">
                  <c:v>4188.3999999999996</c:v>
                </c:pt>
                <c:pt idx="832">
                  <c:v>4191.3</c:v>
                </c:pt>
                <c:pt idx="833">
                  <c:v>4138.1000000000004</c:v>
                </c:pt>
                <c:pt idx="834">
                  <c:v>4143.2</c:v>
                </c:pt>
                <c:pt idx="835">
                  <c:v>4146.3</c:v>
                </c:pt>
                <c:pt idx="836">
                  <c:v>4200.3</c:v>
                </c:pt>
                <c:pt idx="837">
                  <c:v>4203.5</c:v>
                </c:pt>
                <c:pt idx="838">
                  <c:v>4206.2</c:v>
                </c:pt>
                <c:pt idx="839">
                  <c:v>4207</c:v>
                </c:pt>
                <c:pt idx="840">
                  <c:v>4117</c:v>
                </c:pt>
                <c:pt idx="841">
                  <c:v>4117.3999999999996</c:v>
                </c:pt>
                <c:pt idx="842">
                  <c:v>4117.3999999999996</c:v>
                </c:pt>
                <c:pt idx="843">
                  <c:v>4119.3</c:v>
                </c:pt>
                <c:pt idx="844">
                  <c:v>4119.3</c:v>
                </c:pt>
                <c:pt idx="845">
                  <c:v>4120.1000000000004</c:v>
                </c:pt>
                <c:pt idx="846">
                  <c:v>3912.3</c:v>
                </c:pt>
                <c:pt idx="847">
                  <c:v>3863.5</c:v>
                </c:pt>
                <c:pt idx="848">
                  <c:v>3615.1</c:v>
                </c:pt>
                <c:pt idx="849">
                  <c:v>3754</c:v>
                </c:pt>
                <c:pt idx="850">
                  <c:v>3795.4</c:v>
                </c:pt>
                <c:pt idx="851">
                  <c:v>4027.9</c:v>
                </c:pt>
                <c:pt idx="852">
                  <c:v>3980.1</c:v>
                </c:pt>
                <c:pt idx="853">
                  <c:v>4022.7</c:v>
                </c:pt>
                <c:pt idx="854">
                  <c:v>3974</c:v>
                </c:pt>
                <c:pt idx="855">
                  <c:v>3966.5</c:v>
                </c:pt>
                <c:pt idx="856">
                  <c:v>3962.7</c:v>
                </c:pt>
                <c:pt idx="857">
                  <c:v>3959.1</c:v>
                </c:pt>
                <c:pt idx="858">
                  <c:v>3918.1</c:v>
                </c:pt>
                <c:pt idx="859">
                  <c:v>3783.3</c:v>
                </c:pt>
                <c:pt idx="860">
                  <c:v>3783.3</c:v>
                </c:pt>
                <c:pt idx="861">
                  <c:v>3980.1</c:v>
                </c:pt>
                <c:pt idx="862">
                  <c:v>4036.1</c:v>
                </c:pt>
                <c:pt idx="863">
                  <c:v>4092.1</c:v>
                </c:pt>
                <c:pt idx="864">
                  <c:v>4127.3999999999996</c:v>
                </c:pt>
                <c:pt idx="865">
                  <c:v>4127.3999999999996</c:v>
                </c:pt>
                <c:pt idx="866">
                  <c:v>4128.2</c:v>
                </c:pt>
                <c:pt idx="867">
                  <c:v>4128.2</c:v>
                </c:pt>
                <c:pt idx="868">
                  <c:v>4127.3999999999996</c:v>
                </c:pt>
                <c:pt idx="869">
                  <c:v>4071</c:v>
                </c:pt>
                <c:pt idx="870">
                  <c:v>3864</c:v>
                </c:pt>
                <c:pt idx="871">
                  <c:v>3860.4</c:v>
                </c:pt>
                <c:pt idx="872">
                  <c:v>3859.2</c:v>
                </c:pt>
                <c:pt idx="873">
                  <c:v>3917.3</c:v>
                </c:pt>
                <c:pt idx="874">
                  <c:v>3860.1</c:v>
                </c:pt>
                <c:pt idx="875">
                  <c:v>3856.9</c:v>
                </c:pt>
                <c:pt idx="876">
                  <c:v>3854.2</c:v>
                </c:pt>
                <c:pt idx="877">
                  <c:v>3905.8</c:v>
                </c:pt>
                <c:pt idx="878">
                  <c:v>3813.8</c:v>
                </c:pt>
                <c:pt idx="879">
                  <c:v>3757.9</c:v>
                </c:pt>
                <c:pt idx="880">
                  <c:v>3812.3</c:v>
                </c:pt>
                <c:pt idx="881">
                  <c:v>3815.4</c:v>
                </c:pt>
                <c:pt idx="882">
                  <c:v>3610.2</c:v>
                </c:pt>
                <c:pt idx="883">
                  <c:v>3754.6</c:v>
                </c:pt>
                <c:pt idx="884">
                  <c:v>3963.5</c:v>
                </c:pt>
                <c:pt idx="885">
                  <c:v>3957.9</c:v>
                </c:pt>
                <c:pt idx="886">
                  <c:v>3957.9</c:v>
                </c:pt>
                <c:pt idx="887">
                  <c:v>3960.3</c:v>
                </c:pt>
                <c:pt idx="888">
                  <c:v>3356</c:v>
                </c:pt>
                <c:pt idx="889">
                  <c:v>3356.8</c:v>
                </c:pt>
                <c:pt idx="890">
                  <c:v>3320.7</c:v>
                </c:pt>
                <c:pt idx="891">
                  <c:v>3322.9</c:v>
                </c:pt>
                <c:pt idx="892">
                  <c:v>3323.5</c:v>
                </c:pt>
                <c:pt idx="893">
                  <c:v>3325.5</c:v>
                </c:pt>
                <c:pt idx="894">
                  <c:v>2732.1</c:v>
                </c:pt>
                <c:pt idx="895">
                  <c:v>2637.1</c:v>
                </c:pt>
                <c:pt idx="896">
                  <c:v>2842.1</c:v>
                </c:pt>
                <c:pt idx="897">
                  <c:v>2842.1</c:v>
                </c:pt>
                <c:pt idx="898">
                  <c:v>3079.1</c:v>
                </c:pt>
                <c:pt idx="899">
                  <c:v>2861.6</c:v>
                </c:pt>
                <c:pt idx="900">
                  <c:v>3307.6</c:v>
                </c:pt>
                <c:pt idx="901">
                  <c:v>3308</c:v>
                </c:pt>
                <c:pt idx="902">
                  <c:v>3255</c:v>
                </c:pt>
                <c:pt idx="903">
                  <c:v>3255.8</c:v>
                </c:pt>
                <c:pt idx="904">
                  <c:v>3567</c:v>
                </c:pt>
                <c:pt idx="905">
                  <c:v>3466.8</c:v>
                </c:pt>
                <c:pt idx="906">
                  <c:v>3163.6</c:v>
                </c:pt>
                <c:pt idx="907">
                  <c:v>3183.8</c:v>
                </c:pt>
                <c:pt idx="908">
                  <c:v>3240.6</c:v>
                </c:pt>
                <c:pt idx="909">
                  <c:v>3333</c:v>
                </c:pt>
                <c:pt idx="910">
                  <c:v>3757</c:v>
                </c:pt>
                <c:pt idx="911">
                  <c:v>3757.8</c:v>
                </c:pt>
                <c:pt idx="912">
                  <c:v>4080.6</c:v>
                </c:pt>
                <c:pt idx="913">
                  <c:v>4081</c:v>
                </c:pt>
                <c:pt idx="914">
                  <c:v>4080.7</c:v>
                </c:pt>
                <c:pt idx="915">
                  <c:v>4081.5</c:v>
                </c:pt>
                <c:pt idx="916">
                  <c:v>4082.3</c:v>
                </c:pt>
                <c:pt idx="917">
                  <c:v>3870.3</c:v>
                </c:pt>
                <c:pt idx="918">
                  <c:v>3512.3</c:v>
                </c:pt>
                <c:pt idx="919">
                  <c:v>3511.5</c:v>
                </c:pt>
                <c:pt idx="920">
                  <c:v>3565.5</c:v>
                </c:pt>
                <c:pt idx="921">
                  <c:v>3717</c:v>
                </c:pt>
                <c:pt idx="922">
                  <c:v>3964.6</c:v>
                </c:pt>
                <c:pt idx="923">
                  <c:v>3962.6</c:v>
                </c:pt>
                <c:pt idx="924">
                  <c:v>4051</c:v>
                </c:pt>
                <c:pt idx="925">
                  <c:v>4049.8</c:v>
                </c:pt>
                <c:pt idx="926">
                  <c:v>3999.8</c:v>
                </c:pt>
                <c:pt idx="927">
                  <c:v>3992.7</c:v>
                </c:pt>
                <c:pt idx="928">
                  <c:v>3997.2</c:v>
                </c:pt>
                <c:pt idx="929">
                  <c:v>4000.5</c:v>
                </c:pt>
                <c:pt idx="930">
                  <c:v>4005</c:v>
                </c:pt>
                <c:pt idx="931">
                  <c:v>4054.6</c:v>
                </c:pt>
                <c:pt idx="932">
                  <c:v>4055</c:v>
                </c:pt>
                <c:pt idx="933">
                  <c:v>4055.8</c:v>
                </c:pt>
                <c:pt idx="934">
                  <c:v>4056.6</c:v>
                </c:pt>
                <c:pt idx="935">
                  <c:v>4167.8999999999996</c:v>
                </c:pt>
                <c:pt idx="936">
                  <c:v>4166.3999999999996</c:v>
                </c:pt>
                <c:pt idx="937">
                  <c:v>4167.2</c:v>
                </c:pt>
                <c:pt idx="938">
                  <c:v>4167.2</c:v>
                </c:pt>
                <c:pt idx="939">
                  <c:v>4167.2</c:v>
                </c:pt>
                <c:pt idx="940">
                  <c:v>4133.5</c:v>
                </c:pt>
                <c:pt idx="941">
                  <c:v>4133.5</c:v>
                </c:pt>
                <c:pt idx="942">
                  <c:v>3964.7</c:v>
                </c:pt>
                <c:pt idx="943">
                  <c:v>3963.5</c:v>
                </c:pt>
                <c:pt idx="944">
                  <c:v>3961.5</c:v>
                </c:pt>
                <c:pt idx="945">
                  <c:v>3849.6</c:v>
                </c:pt>
                <c:pt idx="946">
                  <c:v>3958.8</c:v>
                </c:pt>
                <c:pt idx="947">
                  <c:v>4012.8</c:v>
                </c:pt>
                <c:pt idx="948">
                  <c:v>4005</c:v>
                </c:pt>
                <c:pt idx="949">
                  <c:v>4157.5</c:v>
                </c:pt>
                <c:pt idx="950">
                  <c:v>4185.1000000000004</c:v>
                </c:pt>
                <c:pt idx="951">
                  <c:v>4183.5</c:v>
                </c:pt>
                <c:pt idx="952">
                  <c:v>4178.2</c:v>
                </c:pt>
                <c:pt idx="953">
                  <c:v>4150.5</c:v>
                </c:pt>
                <c:pt idx="954">
                  <c:v>4183.3999999999996</c:v>
                </c:pt>
                <c:pt idx="955">
                  <c:v>4187.7</c:v>
                </c:pt>
                <c:pt idx="956">
                  <c:v>4222.2</c:v>
                </c:pt>
                <c:pt idx="957">
                  <c:v>4190</c:v>
                </c:pt>
                <c:pt idx="958">
                  <c:v>4190</c:v>
                </c:pt>
                <c:pt idx="959">
                  <c:v>4189.7</c:v>
                </c:pt>
                <c:pt idx="960">
                  <c:v>4275.5</c:v>
                </c:pt>
                <c:pt idx="961">
                  <c:v>4276.3</c:v>
                </c:pt>
                <c:pt idx="962">
                  <c:v>4276.7</c:v>
                </c:pt>
                <c:pt idx="963">
                  <c:v>4277.5</c:v>
                </c:pt>
                <c:pt idx="964">
                  <c:v>4242.7</c:v>
                </c:pt>
                <c:pt idx="965">
                  <c:v>4243.5</c:v>
                </c:pt>
                <c:pt idx="966">
                  <c:v>4243.5</c:v>
                </c:pt>
                <c:pt idx="967">
                  <c:v>4242.7</c:v>
                </c:pt>
                <c:pt idx="968">
                  <c:v>4241.5</c:v>
                </c:pt>
                <c:pt idx="969">
                  <c:v>4238.7</c:v>
                </c:pt>
                <c:pt idx="970">
                  <c:v>4235.6000000000004</c:v>
                </c:pt>
                <c:pt idx="971">
                  <c:v>4230.8</c:v>
                </c:pt>
                <c:pt idx="972">
                  <c:v>4228.8999999999996</c:v>
                </c:pt>
                <c:pt idx="973">
                  <c:v>4130.1000000000004</c:v>
                </c:pt>
                <c:pt idx="974">
                  <c:v>4129.2</c:v>
                </c:pt>
                <c:pt idx="975">
                  <c:v>4130.8</c:v>
                </c:pt>
                <c:pt idx="976">
                  <c:v>4132</c:v>
                </c:pt>
                <c:pt idx="977">
                  <c:v>4133.2</c:v>
                </c:pt>
                <c:pt idx="978">
                  <c:v>3936.1</c:v>
                </c:pt>
                <c:pt idx="979">
                  <c:v>4035.7</c:v>
                </c:pt>
                <c:pt idx="980">
                  <c:v>4071.8</c:v>
                </c:pt>
                <c:pt idx="981">
                  <c:v>4074.6</c:v>
                </c:pt>
                <c:pt idx="982">
                  <c:v>4197.8</c:v>
                </c:pt>
                <c:pt idx="983">
                  <c:v>4197.8</c:v>
                </c:pt>
                <c:pt idx="984">
                  <c:v>4249</c:v>
                </c:pt>
                <c:pt idx="985">
                  <c:v>4249</c:v>
                </c:pt>
                <c:pt idx="986">
                  <c:v>4249</c:v>
                </c:pt>
                <c:pt idx="987">
                  <c:v>4250.8999999999996</c:v>
                </c:pt>
                <c:pt idx="988">
                  <c:v>4250.8999999999996</c:v>
                </c:pt>
                <c:pt idx="989">
                  <c:v>4250.8999999999996</c:v>
                </c:pt>
                <c:pt idx="990">
                  <c:v>4138.8999999999996</c:v>
                </c:pt>
                <c:pt idx="991">
                  <c:v>4140.8999999999996</c:v>
                </c:pt>
                <c:pt idx="992">
                  <c:v>4082.9</c:v>
                </c:pt>
                <c:pt idx="993">
                  <c:v>4082.9</c:v>
                </c:pt>
                <c:pt idx="994">
                  <c:v>4081</c:v>
                </c:pt>
                <c:pt idx="995">
                  <c:v>4033</c:v>
                </c:pt>
                <c:pt idx="996">
                  <c:v>4033</c:v>
                </c:pt>
                <c:pt idx="997">
                  <c:v>4034.9</c:v>
                </c:pt>
                <c:pt idx="998">
                  <c:v>4036.9</c:v>
                </c:pt>
                <c:pt idx="999">
                  <c:v>4084.9</c:v>
                </c:pt>
                <c:pt idx="1000">
                  <c:v>3943</c:v>
                </c:pt>
                <c:pt idx="1001">
                  <c:v>3643.9</c:v>
                </c:pt>
                <c:pt idx="1002">
                  <c:v>3586.8</c:v>
                </c:pt>
                <c:pt idx="1003">
                  <c:v>3327.4</c:v>
                </c:pt>
                <c:pt idx="1004">
                  <c:v>3327.9</c:v>
                </c:pt>
                <c:pt idx="1005">
                  <c:v>3643.9</c:v>
                </c:pt>
                <c:pt idx="1006">
                  <c:v>3900.9</c:v>
                </c:pt>
                <c:pt idx="1007">
                  <c:v>4050.9</c:v>
                </c:pt>
                <c:pt idx="1008">
                  <c:v>4166.8999999999996</c:v>
                </c:pt>
                <c:pt idx="1009">
                  <c:v>4166.8999999999996</c:v>
                </c:pt>
                <c:pt idx="1010">
                  <c:v>4166.8999999999996</c:v>
                </c:pt>
                <c:pt idx="1011">
                  <c:v>4166.8999999999996</c:v>
                </c:pt>
                <c:pt idx="1012">
                  <c:v>3738.9</c:v>
                </c:pt>
                <c:pt idx="1013">
                  <c:v>3191.9</c:v>
                </c:pt>
                <c:pt idx="1014">
                  <c:v>3127.9</c:v>
                </c:pt>
                <c:pt idx="1015">
                  <c:v>2577.9</c:v>
                </c:pt>
                <c:pt idx="1016">
                  <c:v>2623.9</c:v>
                </c:pt>
                <c:pt idx="1017">
                  <c:v>3100.9</c:v>
                </c:pt>
                <c:pt idx="1018">
                  <c:v>3670.9</c:v>
                </c:pt>
                <c:pt idx="1019">
                  <c:v>4018.9</c:v>
                </c:pt>
                <c:pt idx="1020">
                  <c:v>4074.9</c:v>
                </c:pt>
                <c:pt idx="1021">
                  <c:v>3788</c:v>
                </c:pt>
                <c:pt idx="1022">
                  <c:v>3797</c:v>
                </c:pt>
                <c:pt idx="1023">
                  <c:v>3537</c:v>
                </c:pt>
                <c:pt idx="1024">
                  <c:v>3825</c:v>
                </c:pt>
                <c:pt idx="1025">
                  <c:v>3825</c:v>
                </c:pt>
                <c:pt idx="1026">
                  <c:v>3825</c:v>
                </c:pt>
                <c:pt idx="1027">
                  <c:v>3825</c:v>
                </c:pt>
                <c:pt idx="1028">
                  <c:v>3825</c:v>
                </c:pt>
                <c:pt idx="1029">
                  <c:v>4085</c:v>
                </c:pt>
                <c:pt idx="1030">
                  <c:v>4197</c:v>
                </c:pt>
                <c:pt idx="1031">
                  <c:v>4197</c:v>
                </c:pt>
                <c:pt idx="1032">
                  <c:v>4184.5</c:v>
                </c:pt>
                <c:pt idx="1033">
                  <c:v>4184.5</c:v>
                </c:pt>
                <c:pt idx="1034">
                  <c:v>4184.5</c:v>
                </c:pt>
                <c:pt idx="1035">
                  <c:v>4184.8999999999996</c:v>
                </c:pt>
                <c:pt idx="1036">
                  <c:v>4184.8999999999996</c:v>
                </c:pt>
                <c:pt idx="1037">
                  <c:v>4072.5</c:v>
                </c:pt>
                <c:pt idx="1038">
                  <c:v>3708.5</c:v>
                </c:pt>
                <c:pt idx="1039">
                  <c:v>3300.7</c:v>
                </c:pt>
                <c:pt idx="1040">
                  <c:v>3164</c:v>
                </c:pt>
                <c:pt idx="1041">
                  <c:v>3569.8</c:v>
                </c:pt>
                <c:pt idx="1042">
                  <c:v>3821.6</c:v>
                </c:pt>
                <c:pt idx="1043">
                  <c:v>3801</c:v>
                </c:pt>
                <c:pt idx="1044">
                  <c:v>3799.8</c:v>
                </c:pt>
                <c:pt idx="1045">
                  <c:v>3799.8</c:v>
                </c:pt>
                <c:pt idx="1046">
                  <c:v>3991</c:v>
                </c:pt>
                <c:pt idx="1047">
                  <c:v>3992</c:v>
                </c:pt>
                <c:pt idx="1048">
                  <c:v>3992.8</c:v>
                </c:pt>
                <c:pt idx="1049">
                  <c:v>3992.8</c:v>
                </c:pt>
                <c:pt idx="1050">
                  <c:v>3993.6</c:v>
                </c:pt>
                <c:pt idx="1051">
                  <c:v>3993</c:v>
                </c:pt>
                <c:pt idx="1052">
                  <c:v>4012</c:v>
                </c:pt>
                <c:pt idx="1053">
                  <c:v>4068</c:v>
                </c:pt>
                <c:pt idx="1054">
                  <c:v>4068</c:v>
                </c:pt>
                <c:pt idx="1055">
                  <c:v>4180</c:v>
                </c:pt>
                <c:pt idx="1056">
                  <c:v>3975</c:v>
                </c:pt>
                <c:pt idx="1057">
                  <c:v>3975</c:v>
                </c:pt>
                <c:pt idx="1058">
                  <c:v>3975</c:v>
                </c:pt>
                <c:pt idx="1059">
                  <c:v>3974.6</c:v>
                </c:pt>
                <c:pt idx="1060">
                  <c:v>3974.6</c:v>
                </c:pt>
                <c:pt idx="1061">
                  <c:v>3973.8</c:v>
                </c:pt>
                <c:pt idx="1062">
                  <c:v>3786</c:v>
                </c:pt>
                <c:pt idx="1063">
                  <c:v>3785.6</c:v>
                </c:pt>
                <c:pt idx="1064">
                  <c:v>3312.8</c:v>
                </c:pt>
                <c:pt idx="1065">
                  <c:v>3410.6</c:v>
                </c:pt>
                <c:pt idx="1066">
                  <c:v>3508.8</c:v>
                </c:pt>
                <c:pt idx="1067">
                  <c:v>3563</c:v>
                </c:pt>
                <c:pt idx="1068">
                  <c:v>3653.5</c:v>
                </c:pt>
                <c:pt idx="1069">
                  <c:v>3735.8</c:v>
                </c:pt>
                <c:pt idx="1070">
                  <c:v>3840.1</c:v>
                </c:pt>
                <c:pt idx="1071">
                  <c:v>3834.2</c:v>
                </c:pt>
                <c:pt idx="1072">
                  <c:v>3828.3</c:v>
                </c:pt>
                <c:pt idx="1073">
                  <c:v>3833.7</c:v>
                </c:pt>
                <c:pt idx="1074">
                  <c:v>3846.7</c:v>
                </c:pt>
                <c:pt idx="1075">
                  <c:v>3858</c:v>
                </c:pt>
                <c:pt idx="1076">
                  <c:v>3887.4</c:v>
                </c:pt>
                <c:pt idx="1077">
                  <c:v>3885.9</c:v>
                </c:pt>
                <c:pt idx="1078">
                  <c:v>3941.9</c:v>
                </c:pt>
                <c:pt idx="1079">
                  <c:v>3943.9</c:v>
                </c:pt>
                <c:pt idx="1080">
                  <c:v>3955.7</c:v>
                </c:pt>
                <c:pt idx="1081">
                  <c:v>3953.7</c:v>
                </c:pt>
                <c:pt idx="1082">
                  <c:v>3953.7</c:v>
                </c:pt>
                <c:pt idx="1083">
                  <c:v>3948.9</c:v>
                </c:pt>
                <c:pt idx="1084">
                  <c:v>3948.9</c:v>
                </c:pt>
                <c:pt idx="1085">
                  <c:v>3948.9</c:v>
                </c:pt>
                <c:pt idx="1086">
                  <c:v>3948.9</c:v>
                </c:pt>
                <c:pt idx="1087">
                  <c:v>3905.7</c:v>
                </c:pt>
                <c:pt idx="1088">
                  <c:v>3897.3</c:v>
                </c:pt>
                <c:pt idx="1089">
                  <c:v>3894.6</c:v>
                </c:pt>
                <c:pt idx="1090">
                  <c:v>3891.8</c:v>
                </c:pt>
                <c:pt idx="1091">
                  <c:v>3881.4</c:v>
                </c:pt>
                <c:pt idx="1092">
                  <c:v>3868.2</c:v>
                </c:pt>
                <c:pt idx="1093">
                  <c:v>3861.6</c:v>
                </c:pt>
                <c:pt idx="1094">
                  <c:v>3855.1</c:v>
                </c:pt>
                <c:pt idx="1095">
                  <c:v>3805.7</c:v>
                </c:pt>
                <c:pt idx="1096">
                  <c:v>3802.3</c:v>
                </c:pt>
                <c:pt idx="1097">
                  <c:v>3903.7</c:v>
                </c:pt>
                <c:pt idx="1098">
                  <c:v>3917</c:v>
                </c:pt>
                <c:pt idx="1099">
                  <c:v>3932.1</c:v>
                </c:pt>
                <c:pt idx="1100">
                  <c:v>3939.8</c:v>
                </c:pt>
                <c:pt idx="1101">
                  <c:v>3937</c:v>
                </c:pt>
                <c:pt idx="1102">
                  <c:v>3937.8</c:v>
                </c:pt>
                <c:pt idx="1103">
                  <c:v>3939.8</c:v>
                </c:pt>
                <c:pt idx="1104">
                  <c:v>3961.8</c:v>
                </c:pt>
                <c:pt idx="1105">
                  <c:v>3961.8</c:v>
                </c:pt>
                <c:pt idx="1106">
                  <c:v>3962.6</c:v>
                </c:pt>
                <c:pt idx="1107">
                  <c:v>3964.5</c:v>
                </c:pt>
                <c:pt idx="1108">
                  <c:v>3964.5</c:v>
                </c:pt>
                <c:pt idx="1109">
                  <c:v>3966.5</c:v>
                </c:pt>
                <c:pt idx="1110">
                  <c:v>3965.7</c:v>
                </c:pt>
                <c:pt idx="1111">
                  <c:v>3964.9</c:v>
                </c:pt>
                <c:pt idx="1112">
                  <c:v>3855.7</c:v>
                </c:pt>
                <c:pt idx="1113">
                  <c:v>3853</c:v>
                </c:pt>
                <c:pt idx="1114">
                  <c:v>3850.2</c:v>
                </c:pt>
                <c:pt idx="1115">
                  <c:v>3847.4</c:v>
                </c:pt>
                <c:pt idx="1116">
                  <c:v>3843.9</c:v>
                </c:pt>
                <c:pt idx="1117">
                  <c:v>3841.5</c:v>
                </c:pt>
                <c:pt idx="1118">
                  <c:v>3841.5</c:v>
                </c:pt>
                <c:pt idx="1119">
                  <c:v>3839.2</c:v>
                </c:pt>
                <c:pt idx="1120">
                  <c:v>3903</c:v>
                </c:pt>
                <c:pt idx="1121">
                  <c:v>3756.5</c:v>
                </c:pt>
                <c:pt idx="1122">
                  <c:v>3703.7</c:v>
                </c:pt>
                <c:pt idx="1123">
                  <c:v>3756.1</c:v>
                </c:pt>
                <c:pt idx="1124">
                  <c:v>3809.6</c:v>
                </c:pt>
                <c:pt idx="1125">
                  <c:v>3912</c:v>
                </c:pt>
                <c:pt idx="1126">
                  <c:v>4026.8</c:v>
                </c:pt>
                <c:pt idx="1127">
                  <c:v>4029.5</c:v>
                </c:pt>
                <c:pt idx="1128">
                  <c:v>4061.9</c:v>
                </c:pt>
                <c:pt idx="1129">
                  <c:v>4062.7</c:v>
                </c:pt>
                <c:pt idx="1130">
                  <c:v>4062.7</c:v>
                </c:pt>
                <c:pt idx="1131">
                  <c:v>4062.7</c:v>
                </c:pt>
                <c:pt idx="1132">
                  <c:v>4062.7</c:v>
                </c:pt>
                <c:pt idx="1133">
                  <c:v>4061.9</c:v>
                </c:pt>
                <c:pt idx="1134">
                  <c:v>4061.9</c:v>
                </c:pt>
                <c:pt idx="1135">
                  <c:v>4061.5</c:v>
                </c:pt>
                <c:pt idx="1136">
                  <c:v>4004.7</c:v>
                </c:pt>
                <c:pt idx="1137">
                  <c:v>4003.9</c:v>
                </c:pt>
                <c:pt idx="1138">
                  <c:v>4006.8</c:v>
                </c:pt>
                <c:pt idx="1139">
                  <c:v>3958</c:v>
                </c:pt>
                <c:pt idx="1140">
                  <c:v>3955.6</c:v>
                </c:pt>
                <c:pt idx="1141">
                  <c:v>3953.2</c:v>
                </c:pt>
                <c:pt idx="1142">
                  <c:v>3949.5</c:v>
                </c:pt>
                <c:pt idx="1143">
                  <c:v>3987.7</c:v>
                </c:pt>
                <c:pt idx="1144">
                  <c:v>3992.3</c:v>
                </c:pt>
                <c:pt idx="1145">
                  <c:v>3994.8</c:v>
                </c:pt>
                <c:pt idx="1146">
                  <c:v>3948.8</c:v>
                </c:pt>
                <c:pt idx="1147">
                  <c:v>4056</c:v>
                </c:pt>
                <c:pt idx="1148">
                  <c:v>4058.8</c:v>
                </c:pt>
                <c:pt idx="1149">
                  <c:v>4061.5</c:v>
                </c:pt>
                <c:pt idx="1150">
                  <c:v>4061.9</c:v>
                </c:pt>
                <c:pt idx="1151">
                  <c:v>4062.7</c:v>
                </c:pt>
                <c:pt idx="1152">
                  <c:v>4041.6</c:v>
                </c:pt>
                <c:pt idx="1153">
                  <c:v>4041.6</c:v>
                </c:pt>
                <c:pt idx="1154">
                  <c:v>4043.5</c:v>
                </c:pt>
                <c:pt idx="1155">
                  <c:v>4043.5</c:v>
                </c:pt>
                <c:pt idx="1156">
                  <c:v>3984.9</c:v>
                </c:pt>
                <c:pt idx="1157">
                  <c:v>3984.9</c:v>
                </c:pt>
                <c:pt idx="1158">
                  <c:v>4043.5</c:v>
                </c:pt>
                <c:pt idx="1159">
                  <c:v>4042.7</c:v>
                </c:pt>
                <c:pt idx="1160">
                  <c:v>3982.5</c:v>
                </c:pt>
                <c:pt idx="1161">
                  <c:v>3983.8</c:v>
                </c:pt>
                <c:pt idx="1162">
                  <c:v>3980.6</c:v>
                </c:pt>
                <c:pt idx="1163">
                  <c:v>3977.8</c:v>
                </c:pt>
                <c:pt idx="1164">
                  <c:v>3969.6</c:v>
                </c:pt>
                <c:pt idx="1165">
                  <c:v>3960.5</c:v>
                </c:pt>
                <c:pt idx="1166">
                  <c:v>3951.9</c:v>
                </c:pt>
                <c:pt idx="1167">
                  <c:v>3946</c:v>
                </c:pt>
                <c:pt idx="1168">
                  <c:v>3944.7</c:v>
                </c:pt>
                <c:pt idx="1169">
                  <c:v>3942</c:v>
                </c:pt>
                <c:pt idx="1170">
                  <c:v>3952.8</c:v>
                </c:pt>
                <c:pt idx="1171">
                  <c:v>3965.7</c:v>
                </c:pt>
                <c:pt idx="1172">
                  <c:v>3974</c:v>
                </c:pt>
                <c:pt idx="1173">
                  <c:v>3978.6</c:v>
                </c:pt>
                <c:pt idx="1174">
                  <c:v>3981.8</c:v>
                </c:pt>
                <c:pt idx="1175">
                  <c:v>3981.8</c:v>
                </c:pt>
                <c:pt idx="1176">
                  <c:v>3923.8</c:v>
                </c:pt>
                <c:pt idx="1177">
                  <c:v>3919</c:v>
                </c:pt>
                <c:pt idx="1178">
                  <c:v>3920.9</c:v>
                </c:pt>
                <c:pt idx="1179">
                  <c:v>3920.9</c:v>
                </c:pt>
                <c:pt idx="1180">
                  <c:v>3920.9</c:v>
                </c:pt>
                <c:pt idx="1181">
                  <c:v>3920.9</c:v>
                </c:pt>
                <c:pt idx="1182">
                  <c:v>3920.9</c:v>
                </c:pt>
                <c:pt idx="1183">
                  <c:v>3925.7</c:v>
                </c:pt>
                <c:pt idx="1184">
                  <c:v>3924.9</c:v>
                </c:pt>
                <c:pt idx="1185">
                  <c:v>3922.2</c:v>
                </c:pt>
                <c:pt idx="1186">
                  <c:v>3918.6</c:v>
                </c:pt>
                <c:pt idx="1187">
                  <c:v>3910.4</c:v>
                </c:pt>
                <c:pt idx="1188">
                  <c:v>3889</c:v>
                </c:pt>
                <c:pt idx="1189">
                  <c:v>3882.4</c:v>
                </c:pt>
                <c:pt idx="1190">
                  <c:v>3878</c:v>
                </c:pt>
                <c:pt idx="1191">
                  <c:v>3876.3</c:v>
                </c:pt>
                <c:pt idx="1192">
                  <c:v>3870.7</c:v>
                </c:pt>
                <c:pt idx="1193">
                  <c:v>3877.5</c:v>
                </c:pt>
                <c:pt idx="1194">
                  <c:v>3886.9</c:v>
                </c:pt>
                <c:pt idx="1195">
                  <c:v>3899.5</c:v>
                </c:pt>
                <c:pt idx="1196">
                  <c:v>3906</c:v>
                </c:pt>
                <c:pt idx="1197">
                  <c:v>3907.6</c:v>
                </c:pt>
                <c:pt idx="1198">
                  <c:v>3909.6</c:v>
                </c:pt>
                <c:pt idx="1199">
                  <c:v>3910</c:v>
                </c:pt>
                <c:pt idx="1200">
                  <c:v>3831.2</c:v>
                </c:pt>
                <c:pt idx="1201">
                  <c:v>3831.6</c:v>
                </c:pt>
                <c:pt idx="1202">
                  <c:v>3831.6</c:v>
                </c:pt>
                <c:pt idx="1203">
                  <c:v>3831.6</c:v>
                </c:pt>
                <c:pt idx="1204">
                  <c:v>3820</c:v>
                </c:pt>
                <c:pt idx="1205">
                  <c:v>3820</c:v>
                </c:pt>
                <c:pt idx="1206">
                  <c:v>3822</c:v>
                </c:pt>
                <c:pt idx="1207">
                  <c:v>3776.6</c:v>
                </c:pt>
                <c:pt idx="1208">
                  <c:v>3774.2</c:v>
                </c:pt>
                <c:pt idx="1209">
                  <c:v>3773.4</c:v>
                </c:pt>
                <c:pt idx="1210">
                  <c:v>3770.7</c:v>
                </c:pt>
                <c:pt idx="1211">
                  <c:v>3645.3</c:v>
                </c:pt>
                <c:pt idx="1212">
                  <c:v>3642.6</c:v>
                </c:pt>
                <c:pt idx="1213">
                  <c:v>3638.9</c:v>
                </c:pt>
                <c:pt idx="1214">
                  <c:v>3633</c:v>
                </c:pt>
                <c:pt idx="1215">
                  <c:v>3641.9</c:v>
                </c:pt>
                <c:pt idx="1216">
                  <c:v>3640.2</c:v>
                </c:pt>
                <c:pt idx="1217">
                  <c:v>3674</c:v>
                </c:pt>
                <c:pt idx="1218">
                  <c:v>3624.4</c:v>
                </c:pt>
                <c:pt idx="1219">
                  <c:v>3688.9</c:v>
                </c:pt>
                <c:pt idx="1220">
                  <c:v>3746.9</c:v>
                </c:pt>
                <c:pt idx="1221">
                  <c:v>3859.3</c:v>
                </c:pt>
                <c:pt idx="1222">
                  <c:v>3861.6</c:v>
                </c:pt>
                <c:pt idx="1223">
                  <c:v>3861.6</c:v>
                </c:pt>
                <c:pt idx="1224">
                  <c:v>3908</c:v>
                </c:pt>
                <c:pt idx="1225">
                  <c:v>3908</c:v>
                </c:pt>
                <c:pt idx="1226">
                  <c:v>3908</c:v>
                </c:pt>
                <c:pt idx="1227">
                  <c:v>3908</c:v>
                </c:pt>
                <c:pt idx="1228">
                  <c:v>3908.4</c:v>
                </c:pt>
                <c:pt idx="1229">
                  <c:v>3908.4</c:v>
                </c:pt>
                <c:pt idx="1230">
                  <c:v>3740.4</c:v>
                </c:pt>
                <c:pt idx="1231">
                  <c:v>3646</c:v>
                </c:pt>
                <c:pt idx="1232">
                  <c:v>3645.6</c:v>
                </c:pt>
                <c:pt idx="1233">
                  <c:v>3645.2</c:v>
                </c:pt>
                <c:pt idx="1234">
                  <c:v>3642.8</c:v>
                </c:pt>
                <c:pt idx="1235">
                  <c:v>3639.7</c:v>
                </c:pt>
                <c:pt idx="1236">
                  <c:v>3449.3</c:v>
                </c:pt>
                <c:pt idx="1237">
                  <c:v>3270.3</c:v>
                </c:pt>
                <c:pt idx="1238">
                  <c:v>3268</c:v>
                </c:pt>
                <c:pt idx="1239">
                  <c:v>3268.4</c:v>
                </c:pt>
                <c:pt idx="1240">
                  <c:v>2993.5</c:v>
                </c:pt>
                <c:pt idx="1241">
                  <c:v>1933.2</c:v>
                </c:pt>
                <c:pt idx="1242">
                  <c:v>1878</c:v>
                </c:pt>
                <c:pt idx="1243">
                  <c:v>1784.8</c:v>
                </c:pt>
                <c:pt idx="1244">
                  <c:v>2044.8</c:v>
                </c:pt>
                <c:pt idx="1245">
                  <c:v>2812.9</c:v>
                </c:pt>
                <c:pt idx="1246">
                  <c:v>3801.7</c:v>
                </c:pt>
                <c:pt idx="1247">
                  <c:v>3804.5</c:v>
                </c:pt>
                <c:pt idx="1248">
                  <c:v>3915.8</c:v>
                </c:pt>
                <c:pt idx="1249">
                  <c:v>3915.8</c:v>
                </c:pt>
                <c:pt idx="1250">
                  <c:v>3976.6</c:v>
                </c:pt>
                <c:pt idx="1251">
                  <c:v>3976.6</c:v>
                </c:pt>
                <c:pt idx="1252">
                  <c:v>3975.5</c:v>
                </c:pt>
                <c:pt idx="1253">
                  <c:v>3604.7</c:v>
                </c:pt>
                <c:pt idx="1254">
                  <c:v>2720.8</c:v>
                </c:pt>
                <c:pt idx="1255">
                  <c:v>2495.8000000000002</c:v>
                </c:pt>
                <c:pt idx="1256">
                  <c:v>2495</c:v>
                </c:pt>
                <c:pt idx="1257">
                  <c:v>3019.6</c:v>
                </c:pt>
                <c:pt idx="1258">
                  <c:v>3122</c:v>
                </c:pt>
                <c:pt idx="1259">
                  <c:v>3324.8</c:v>
                </c:pt>
                <c:pt idx="1260">
                  <c:v>3204.8</c:v>
                </c:pt>
                <c:pt idx="1261">
                  <c:v>3252.8</c:v>
                </c:pt>
                <c:pt idx="1262">
                  <c:v>3252.4</c:v>
                </c:pt>
                <c:pt idx="1263">
                  <c:v>3178</c:v>
                </c:pt>
                <c:pt idx="1264">
                  <c:v>3176.9</c:v>
                </c:pt>
                <c:pt idx="1265">
                  <c:v>3225.3</c:v>
                </c:pt>
                <c:pt idx="1266">
                  <c:v>3119</c:v>
                </c:pt>
                <c:pt idx="1267">
                  <c:v>3335.6</c:v>
                </c:pt>
                <c:pt idx="1268">
                  <c:v>3496.8</c:v>
                </c:pt>
                <c:pt idx="1269">
                  <c:v>3773.6</c:v>
                </c:pt>
                <c:pt idx="1270">
                  <c:v>3992</c:v>
                </c:pt>
                <c:pt idx="1271">
                  <c:v>3992</c:v>
                </c:pt>
                <c:pt idx="1272">
                  <c:v>3903.8</c:v>
                </c:pt>
                <c:pt idx="1273">
                  <c:v>3903.8</c:v>
                </c:pt>
                <c:pt idx="1274">
                  <c:v>3904.6</c:v>
                </c:pt>
                <c:pt idx="1275">
                  <c:v>3903.5</c:v>
                </c:pt>
                <c:pt idx="1276">
                  <c:v>3903.5</c:v>
                </c:pt>
                <c:pt idx="1277">
                  <c:v>3902.7</c:v>
                </c:pt>
                <c:pt idx="1278">
                  <c:v>3432.7</c:v>
                </c:pt>
                <c:pt idx="1279">
                  <c:v>3440.9</c:v>
                </c:pt>
                <c:pt idx="1280">
                  <c:v>3060.4</c:v>
                </c:pt>
                <c:pt idx="1281">
                  <c:v>3058.5</c:v>
                </c:pt>
                <c:pt idx="1282">
                  <c:v>3349.7</c:v>
                </c:pt>
                <c:pt idx="1283">
                  <c:v>3102.4</c:v>
                </c:pt>
                <c:pt idx="1284">
                  <c:v>3313</c:v>
                </c:pt>
                <c:pt idx="1285">
                  <c:v>3441.6</c:v>
                </c:pt>
                <c:pt idx="1286">
                  <c:v>3454</c:v>
                </c:pt>
                <c:pt idx="1287">
                  <c:v>3370.6</c:v>
                </c:pt>
                <c:pt idx="1288">
                  <c:v>3425.4</c:v>
                </c:pt>
                <c:pt idx="1289">
                  <c:v>3424.6</c:v>
                </c:pt>
                <c:pt idx="1290">
                  <c:v>3378.8</c:v>
                </c:pt>
                <c:pt idx="1291">
                  <c:v>3891.6</c:v>
                </c:pt>
                <c:pt idx="1292">
                  <c:v>3892</c:v>
                </c:pt>
                <c:pt idx="1293">
                  <c:v>3942.4</c:v>
                </c:pt>
                <c:pt idx="1294">
                  <c:v>3998.4</c:v>
                </c:pt>
                <c:pt idx="1295">
                  <c:v>3998</c:v>
                </c:pt>
                <c:pt idx="1296">
                  <c:v>3989.3</c:v>
                </c:pt>
                <c:pt idx="1297">
                  <c:v>3991.3</c:v>
                </c:pt>
                <c:pt idx="1298">
                  <c:v>3991.3</c:v>
                </c:pt>
                <c:pt idx="1299">
                  <c:v>3991.3</c:v>
                </c:pt>
                <c:pt idx="1300">
                  <c:v>3990.9</c:v>
                </c:pt>
                <c:pt idx="1301">
                  <c:v>3990.9</c:v>
                </c:pt>
                <c:pt idx="1302">
                  <c:v>3990.1</c:v>
                </c:pt>
                <c:pt idx="1303">
                  <c:v>3990.1</c:v>
                </c:pt>
                <c:pt idx="1304">
                  <c:v>3987.7</c:v>
                </c:pt>
                <c:pt idx="1305">
                  <c:v>3984.9</c:v>
                </c:pt>
                <c:pt idx="1306">
                  <c:v>3984.5</c:v>
                </c:pt>
                <c:pt idx="1307">
                  <c:v>3933.8</c:v>
                </c:pt>
                <c:pt idx="1308">
                  <c:v>3931.4</c:v>
                </c:pt>
                <c:pt idx="1309">
                  <c:v>3928.7</c:v>
                </c:pt>
                <c:pt idx="1310">
                  <c:v>3928.7</c:v>
                </c:pt>
                <c:pt idx="1311">
                  <c:v>3977.5</c:v>
                </c:pt>
                <c:pt idx="1312">
                  <c:v>3977.9</c:v>
                </c:pt>
                <c:pt idx="1313">
                  <c:v>3980.6</c:v>
                </c:pt>
                <c:pt idx="1314">
                  <c:v>3983</c:v>
                </c:pt>
                <c:pt idx="1315">
                  <c:v>3985.3</c:v>
                </c:pt>
                <c:pt idx="1316">
                  <c:v>3988.1</c:v>
                </c:pt>
                <c:pt idx="1317">
                  <c:v>3991.7</c:v>
                </c:pt>
                <c:pt idx="1318">
                  <c:v>3992.5</c:v>
                </c:pt>
                <c:pt idx="1319">
                  <c:v>3995.2</c:v>
                </c:pt>
                <c:pt idx="1320">
                  <c:v>3999</c:v>
                </c:pt>
                <c:pt idx="1321">
                  <c:v>4001.7</c:v>
                </c:pt>
                <c:pt idx="1322">
                  <c:v>4002.5</c:v>
                </c:pt>
                <c:pt idx="1323">
                  <c:v>4002.9</c:v>
                </c:pt>
                <c:pt idx="1324">
                  <c:v>4005.7</c:v>
                </c:pt>
                <c:pt idx="1325">
                  <c:v>4005.7</c:v>
                </c:pt>
                <c:pt idx="1326">
                  <c:v>4007.6</c:v>
                </c:pt>
                <c:pt idx="1327">
                  <c:v>4007.6</c:v>
                </c:pt>
                <c:pt idx="1328">
                  <c:v>4008</c:v>
                </c:pt>
                <c:pt idx="1329">
                  <c:v>4008</c:v>
                </c:pt>
                <c:pt idx="1330">
                  <c:v>4007.6</c:v>
                </c:pt>
                <c:pt idx="1331">
                  <c:v>4006.5</c:v>
                </c:pt>
                <c:pt idx="1332">
                  <c:v>4005.7</c:v>
                </c:pt>
                <c:pt idx="1333">
                  <c:v>4003.7</c:v>
                </c:pt>
                <c:pt idx="1334">
                  <c:v>4001.8</c:v>
                </c:pt>
                <c:pt idx="1335">
                  <c:v>4001</c:v>
                </c:pt>
                <c:pt idx="1336">
                  <c:v>4001</c:v>
                </c:pt>
                <c:pt idx="1337">
                  <c:v>4001.8</c:v>
                </c:pt>
                <c:pt idx="1338">
                  <c:v>4003.4</c:v>
                </c:pt>
                <c:pt idx="1339">
                  <c:v>4007.2</c:v>
                </c:pt>
                <c:pt idx="1340">
                  <c:v>4009.6</c:v>
                </c:pt>
                <c:pt idx="1341">
                  <c:v>4010</c:v>
                </c:pt>
                <c:pt idx="1342">
                  <c:v>4010</c:v>
                </c:pt>
                <c:pt idx="1343">
                  <c:v>4010.8</c:v>
                </c:pt>
                <c:pt idx="1344">
                  <c:v>3718.55</c:v>
                </c:pt>
                <c:pt idx="1345">
                  <c:v>3719.35</c:v>
                </c:pt>
                <c:pt idx="1346">
                  <c:v>3719.35</c:v>
                </c:pt>
                <c:pt idx="1347">
                  <c:v>3719.35</c:v>
                </c:pt>
                <c:pt idx="1348">
                  <c:v>3719.75</c:v>
                </c:pt>
                <c:pt idx="1349">
                  <c:v>3607.75</c:v>
                </c:pt>
                <c:pt idx="1350">
                  <c:v>2801.35</c:v>
                </c:pt>
                <c:pt idx="1351">
                  <c:v>2800.55</c:v>
                </c:pt>
                <c:pt idx="1352">
                  <c:v>2901.75</c:v>
                </c:pt>
                <c:pt idx="1353">
                  <c:v>3089.35</c:v>
                </c:pt>
                <c:pt idx="1354">
                  <c:v>3465.25</c:v>
                </c:pt>
                <c:pt idx="1355">
                  <c:v>3731.25</c:v>
                </c:pt>
                <c:pt idx="1356">
                  <c:v>3713.45</c:v>
                </c:pt>
                <c:pt idx="1357">
                  <c:v>3711.15</c:v>
                </c:pt>
                <c:pt idx="1358">
                  <c:v>3710.75</c:v>
                </c:pt>
                <c:pt idx="1359">
                  <c:v>3709.15</c:v>
                </c:pt>
                <c:pt idx="1360">
                  <c:v>3709.55</c:v>
                </c:pt>
                <c:pt idx="1361">
                  <c:v>3711.55</c:v>
                </c:pt>
                <c:pt idx="1362">
                  <c:v>3710.25</c:v>
                </c:pt>
                <c:pt idx="1363">
                  <c:v>3710.65</c:v>
                </c:pt>
                <c:pt idx="1364">
                  <c:v>3903.45</c:v>
                </c:pt>
                <c:pt idx="1365">
                  <c:v>3905.45</c:v>
                </c:pt>
                <c:pt idx="1366">
                  <c:v>3906.25</c:v>
                </c:pt>
                <c:pt idx="1367">
                  <c:v>3906.65</c:v>
                </c:pt>
                <c:pt idx="1368">
                  <c:v>3785.4</c:v>
                </c:pt>
                <c:pt idx="1369">
                  <c:v>3786.2</c:v>
                </c:pt>
                <c:pt idx="1370">
                  <c:v>3785.4</c:v>
                </c:pt>
                <c:pt idx="1371">
                  <c:v>3785</c:v>
                </c:pt>
                <c:pt idx="1372">
                  <c:v>3783.2</c:v>
                </c:pt>
                <c:pt idx="1373">
                  <c:v>3764.2</c:v>
                </c:pt>
                <c:pt idx="1374">
                  <c:v>3763.4</c:v>
                </c:pt>
                <c:pt idx="1375">
                  <c:v>3768.2</c:v>
                </c:pt>
                <c:pt idx="1376">
                  <c:v>3767.4</c:v>
                </c:pt>
                <c:pt idx="1377">
                  <c:v>3765.7</c:v>
                </c:pt>
                <c:pt idx="1378">
                  <c:v>3764.9</c:v>
                </c:pt>
                <c:pt idx="1379">
                  <c:v>3762.7</c:v>
                </c:pt>
                <c:pt idx="1380">
                  <c:v>3716.9</c:v>
                </c:pt>
                <c:pt idx="1381">
                  <c:v>3714</c:v>
                </c:pt>
                <c:pt idx="1382">
                  <c:v>3706.6</c:v>
                </c:pt>
                <c:pt idx="1383">
                  <c:v>3702.8</c:v>
                </c:pt>
                <c:pt idx="1384">
                  <c:v>3700.2</c:v>
                </c:pt>
                <c:pt idx="1385">
                  <c:v>3739.6</c:v>
                </c:pt>
                <c:pt idx="1386">
                  <c:v>3768.6</c:v>
                </c:pt>
                <c:pt idx="1387">
                  <c:v>3780.2</c:v>
                </c:pt>
                <c:pt idx="1388">
                  <c:v>3781.8</c:v>
                </c:pt>
                <c:pt idx="1389">
                  <c:v>3796.3</c:v>
                </c:pt>
                <c:pt idx="1390">
                  <c:v>3783.1</c:v>
                </c:pt>
                <c:pt idx="1391">
                  <c:v>3784.1</c:v>
                </c:pt>
                <c:pt idx="1392">
                  <c:v>3803.5</c:v>
                </c:pt>
                <c:pt idx="1393">
                  <c:v>3803.5</c:v>
                </c:pt>
                <c:pt idx="1394">
                  <c:v>3803.5</c:v>
                </c:pt>
                <c:pt idx="1395">
                  <c:v>3803.5</c:v>
                </c:pt>
                <c:pt idx="1396">
                  <c:v>3803.5</c:v>
                </c:pt>
                <c:pt idx="1397">
                  <c:v>3804.1</c:v>
                </c:pt>
                <c:pt idx="1398">
                  <c:v>3804.1</c:v>
                </c:pt>
                <c:pt idx="1399">
                  <c:v>3692.1</c:v>
                </c:pt>
                <c:pt idx="1400">
                  <c:v>3692.9</c:v>
                </c:pt>
                <c:pt idx="1401">
                  <c:v>3691.1</c:v>
                </c:pt>
                <c:pt idx="1402">
                  <c:v>3689.8</c:v>
                </c:pt>
                <c:pt idx="1403">
                  <c:v>3661.3</c:v>
                </c:pt>
                <c:pt idx="1404">
                  <c:v>3423.6</c:v>
                </c:pt>
                <c:pt idx="1405">
                  <c:v>3420.1</c:v>
                </c:pt>
                <c:pt idx="1406">
                  <c:v>3417.5</c:v>
                </c:pt>
                <c:pt idx="1407">
                  <c:v>3242.8</c:v>
                </c:pt>
                <c:pt idx="1408">
                  <c:v>3245.4</c:v>
                </c:pt>
                <c:pt idx="1409">
                  <c:v>3248.3</c:v>
                </c:pt>
                <c:pt idx="1410">
                  <c:v>3259.4</c:v>
                </c:pt>
                <c:pt idx="1411">
                  <c:v>3368.8</c:v>
                </c:pt>
                <c:pt idx="1412">
                  <c:v>3390.3</c:v>
                </c:pt>
                <c:pt idx="1413">
                  <c:v>3801.2</c:v>
                </c:pt>
                <c:pt idx="1414">
                  <c:v>3801.2</c:v>
                </c:pt>
                <c:pt idx="1415">
                  <c:v>3802.5</c:v>
                </c:pt>
                <c:pt idx="1416">
                  <c:v>3796.5</c:v>
                </c:pt>
                <c:pt idx="1417">
                  <c:v>3797.5</c:v>
                </c:pt>
                <c:pt idx="1418">
                  <c:v>3798.3</c:v>
                </c:pt>
                <c:pt idx="1419">
                  <c:v>3799.7</c:v>
                </c:pt>
                <c:pt idx="1420">
                  <c:v>3800.1</c:v>
                </c:pt>
                <c:pt idx="1421">
                  <c:v>3604.2</c:v>
                </c:pt>
                <c:pt idx="1422">
                  <c:v>3605</c:v>
                </c:pt>
                <c:pt idx="1423">
                  <c:v>3594.3</c:v>
                </c:pt>
                <c:pt idx="1424">
                  <c:v>3791.1</c:v>
                </c:pt>
                <c:pt idx="1425">
                  <c:v>3790.7</c:v>
                </c:pt>
                <c:pt idx="1426">
                  <c:v>3789</c:v>
                </c:pt>
                <c:pt idx="1427">
                  <c:v>3787.2</c:v>
                </c:pt>
                <c:pt idx="1428">
                  <c:v>3785</c:v>
                </c:pt>
                <c:pt idx="1429">
                  <c:v>3784.2</c:v>
                </c:pt>
                <c:pt idx="1430">
                  <c:v>3783.8</c:v>
                </c:pt>
                <c:pt idx="1431">
                  <c:v>3783.4</c:v>
                </c:pt>
                <c:pt idx="1432">
                  <c:v>3612.9</c:v>
                </c:pt>
                <c:pt idx="1433">
                  <c:v>3526.9</c:v>
                </c:pt>
                <c:pt idx="1434">
                  <c:v>3327.1</c:v>
                </c:pt>
                <c:pt idx="1435">
                  <c:v>3436.6</c:v>
                </c:pt>
                <c:pt idx="1436">
                  <c:v>3797</c:v>
                </c:pt>
                <c:pt idx="1437">
                  <c:v>3798.3</c:v>
                </c:pt>
                <c:pt idx="1438">
                  <c:v>3799.9</c:v>
                </c:pt>
                <c:pt idx="1439">
                  <c:v>3800.3</c:v>
                </c:pt>
                <c:pt idx="1440">
                  <c:v>3842.3</c:v>
                </c:pt>
                <c:pt idx="1441">
                  <c:v>3843.1</c:v>
                </c:pt>
                <c:pt idx="1442">
                  <c:v>3843.9</c:v>
                </c:pt>
                <c:pt idx="1443">
                  <c:v>3844.3</c:v>
                </c:pt>
                <c:pt idx="1444">
                  <c:v>3845.1</c:v>
                </c:pt>
                <c:pt idx="1445">
                  <c:v>3845.1</c:v>
                </c:pt>
                <c:pt idx="1446">
                  <c:v>3523.1</c:v>
                </c:pt>
                <c:pt idx="1447">
                  <c:v>3512.4</c:v>
                </c:pt>
                <c:pt idx="1448">
                  <c:v>3621.2</c:v>
                </c:pt>
                <c:pt idx="1449">
                  <c:v>3831.2</c:v>
                </c:pt>
                <c:pt idx="1450">
                  <c:v>3786.7</c:v>
                </c:pt>
                <c:pt idx="1451">
                  <c:v>3784.9</c:v>
                </c:pt>
                <c:pt idx="1452">
                  <c:v>3830.2</c:v>
                </c:pt>
                <c:pt idx="1453">
                  <c:v>3829</c:v>
                </c:pt>
                <c:pt idx="1454">
                  <c:v>3823.9</c:v>
                </c:pt>
                <c:pt idx="1455">
                  <c:v>3820</c:v>
                </c:pt>
                <c:pt idx="1456">
                  <c:v>3814.5</c:v>
                </c:pt>
                <c:pt idx="1457">
                  <c:v>3832.9</c:v>
                </c:pt>
                <c:pt idx="1458">
                  <c:v>3887</c:v>
                </c:pt>
                <c:pt idx="1459">
                  <c:v>3939.1</c:v>
                </c:pt>
                <c:pt idx="1460">
                  <c:v>3936</c:v>
                </c:pt>
                <c:pt idx="1461">
                  <c:v>3938.2</c:v>
                </c:pt>
                <c:pt idx="1462">
                  <c:v>3939</c:v>
                </c:pt>
                <c:pt idx="1463">
                  <c:v>3939.9</c:v>
                </c:pt>
                <c:pt idx="1464">
                  <c:v>3929.7</c:v>
                </c:pt>
                <c:pt idx="1465">
                  <c:v>3929.8</c:v>
                </c:pt>
                <c:pt idx="1466">
                  <c:v>3929.8</c:v>
                </c:pt>
                <c:pt idx="1467">
                  <c:v>3929.8</c:v>
                </c:pt>
                <c:pt idx="1468">
                  <c:v>3929</c:v>
                </c:pt>
                <c:pt idx="1469">
                  <c:v>3929</c:v>
                </c:pt>
                <c:pt idx="1470">
                  <c:v>3929</c:v>
                </c:pt>
                <c:pt idx="1471">
                  <c:v>3928.5</c:v>
                </c:pt>
                <c:pt idx="1472">
                  <c:v>3927.7</c:v>
                </c:pt>
                <c:pt idx="1473">
                  <c:v>3930.7</c:v>
                </c:pt>
                <c:pt idx="1474">
                  <c:v>3929.9</c:v>
                </c:pt>
                <c:pt idx="1475">
                  <c:v>3880.2</c:v>
                </c:pt>
                <c:pt idx="1476">
                  <c:v>3878.8</c:v>
                </c:pt>
                <c:pt idx="1477">
                  <c:v>3877.2</c:v>
                </c:pt>
                <c:pt idx="1478">
                  <c:v>3869.4</c:v>
                </c:pt>
                <c:pt idx="1479">
                  <c:v>3914</c:v>
                </c:pt>
                <c:pt idx="1480">
                  <c:v>3912.3</c:v>
                </c:pt>
                <c:pt idx="1481">
                  <c:v>3906.4</c:v>
                </c:pt>
                <c:pt idx="1482">
                  <c:v>3867.2</c:v>
                </c:pt>
                <c:pt idx="1483">
                  <c:v>3876.3</c:v>
                </c:pt>
                <c:pt idx="1484">
                  <c:v>3832</c:v>
                </c:pt>
                <c:pt idx="1485">
                  <c:v>3737</c:v>
                </c:pt>
                <c:pt idx="1486">
                  <c:v>3785</c:v>
                </c:pt>
                <c:pt idx="1487">
                  <c:v>3785</c:v>
                </c:pt>
                <c:pt idx="1488">
                  <c:v>3918</c:v>
                </c:pt>
                <c:pt idx="1489">
                  <c:v>3918</c:v>
                </c:pt>
                <c:pt idx="1490">
                  <c:v>3918.9</c:v>
                </c:pt>
                <c:pt idx="1491">
                  <c:v>3918.4</c:v>
                </c:pt>
                <c:pt idx="1492">
                  <c:v>3919.3</c:v>
                </c:pt>
                <c:pt idx="1493">
                  <c:v>3919.3</c:v>
                </c:pt>
                <c:pt idx="1494">
                  <c:v>3918.9</c:v>
                </c:pt>
                <c:pt idx="1495">
                  <c:v>3918.9</c:v>
                </c:pt>
                <c:pt idx="1496">
                  <c:v>3917.2</c:v>
                </c:pt>
                <c:pt idx="1497">
                  <c:v>3914.6</c:v>
                </c:pt>
                <c:pt idx="1498">
                  <c:v>3912.8</c:v>
                </c:pt>
                <c:pt idx="1499">
                  <c:v>3904.3</c:v>
                </c:pt>
                <c:pt idx="1500">
                  <c:v>3892.4</c:v>
                </c:pt>
                <c:pt idx="1501">
                  <c:v>3886.9</c:v>
                </c:pt>
                <c:pt idx="1502">
                  <c:v>3882.7</c:v>
                </c:pt>
                <c:pt idx="1503">
                  <c:v>3879.2</c:v>
                </c:pt>
                <c:pt idx="1504">
                  <c:v>3874.4</c:v>
                </c:pt>
                <c:pt idx="1505">
                  <c:v>3880.4</c:v>
                </c:pt>
                <c:pt idx="1506">
                  <c:v>3731.6</c:v>
                </c:pt>
                <c:pt idx="1507">
                  <c:v>3743.4</c:v>
                </c:pt>
                <c:pt idx="1508">
                  <c:v>3755</c:v>
                </c:pt>
                <c:pt idx="1509">
                  <c:v>3759.2</c:v>
                </c:pt>
                <c:pt idx="1510">
                  <c:v>3759.6</c:v>
                </c:pt>
                <c:pt idx="1511">
                  <c:v>3759.6</c:v>
                </c:pt>
                <c:pt idx="1512">
                  <c:v>3562.6</c:v>
                </c:pt>
                <c:pt idx="1513">
                  <c:v>3562.6</c:v>
                </c:pt>
                <c:pt idx="1514">
                  <c:v>3662.6</c:v>
                </c:pt>
                <c:pt idx="1515">
                  <c:v>3663</c:v>
                </c:pt>
                <c:pt idx="1516">
                  <c:v>3663</c:v>
                </c:pt>
                <c:pt idx="1517">
                  <c:v>3607</c:v>
                </c:pt>
                <c:pt idx="1518">
                  <c:v>3607</c:v>
                </c:pt>
                <c:pt idx="1519">
                  <c:v>3558.6</c:v>
                </c:pt>
                <c:pt idx="1520">
                  <c:v>3557.8</c:v>
                </c:pt>
                <c:pt idx="1521">
                  <c:v>3557.4</c:v>
                </c:pt>
                <c:pt idx="1522">
                  <c:v>3267.2</c:v>
                </c:pt>
                <c:pt idx="1523">
                  <c:v>3220.8</c:v>
                </c:pt>
                <c:pt idx="1524">
                  <c:v>3220.4</c:v>
                </c:pt>
                <c:pt idx="1525">
                  <c:v>3220</c:v>
                </c:pt>
                <c:pt idx="1526">
                  <c:v>3219.6</c:v>
                </c:pt>
                <c:pt idx="1527">
                  <c:v>3080</c:v>
                </c:pt>
                <c:pt idx="1528">
                  <c:v>2792.8</c:v>
                </c:pt>
                <c:pt idx="1529">
                  <c:v>2545.6</c:v>
                </c:pt>
                <c:pt idx="1530">
                  <c:v>2261.8000000000002</c:v>
                </c:pt>
                <c:pt idx="1531">
                  <c:v>2454.6</c:v>
                </c:pt>
                <c:pt idx="1532">
                  <c:v>2950</c:v>
                </c:pt>
                <c:pt idx="1533">
                  <c:v>3445.4</c:v>
                </c:pt>
                <c:pt idx="1534">
                  <c:v>3770.8</c:v>
                </c:pt>
                <c:pt idx="1535">
                  <c:v>3767</c:v>
                </c:pt>
                <c:pt idx="1536">
                  <c:v>3797</c:v>
                </c:pt>
                <c:pt idx="1537">
                  <c:v>3797.8</c:v>
                </c:pt>
                <c:pt idx="1538">
                  <c:v>3800</c:v>
                </c:pt>
                <c:pt idx="1539">
                  <c:v>3801.6</c:v>
                </c:pt>
                <c:pt idx="1540">
                  <c:v>3802</c:v>
                </c:pt>
                <c:pt idx="1541">
                  <c:v>3803</c:v>
                </c:pt>
                <c:pt idx="1542">
                  <c:v>3384.8</c:v>
                </c:pt>
                <c:pt idx="1543">
                  <c:v>3392.8</c:v>
                </c:pt>
                <c:pt idx="1544">
                  <c:v>3643</c:v>
                </c:pt>
                <c:pt idx="1545">
                  <c:v>3641.8</c:v>
                </c:pt>
                <c:pt idx="1546">
                  <c:v>3640.6</c:v>
                </c:pt>
                <c:pt idx="1547">
                  <c:v>3642.8</c:v>
                </c:pt>
                <c:pt idx="1548">
                  <c:v>3640.6</c:v>
                </c:pt>
                <c:pt idx="1549">
                  <c:v>3639.8</c:v>
                </c:pt>
                <c:pt idx="1550">
                  <c:v>3638.4</c:v>
                </c:pt>
                <c:pt idx="1551">
                  <c:v>3637.6</c:v>
                </c:pt>
                <c:pt idx="1552">
                  <c:v>3637.6</c:v>
                </c:pt>
                <c:pt idx="1553">
                  <c:v>3686.8</c:v>
                </c:pt>
                <c:pt idx="1554">
                  <c:v>3428</c:v>
                </c:pt>
                <c:pt idx="1555">
                  <c:v>3428.8</c:v>
                </c:pt>
                <c:pt idx="1556">
                  <c:v>3587.8</c:v>
                </c:pt>
                <c:pt idx="1557">
                  <c:v>3849.8</c:v>
                </c:pt>
                <c:pt idx="1558">
                  <c:v>3852</c:v>
                </c:pt>
                <c:pt idx="1559">
                  <c:v>3853.6</c:v>
                </c:pt>
                <c:pt idx="1560">
                  <c:v>3868.75</c:v>
                </c:pt>
                <c:pt idx="1561">
                  <c:v>3869.55</c:v>
                </c:pt>
                <c:pt idx="1562">
                  <c:v>3870.35</c:v>
                </c:pt>
                <c:pt idx="1563">
                  <c:v>3870.75</c:v>
                </c:pt>
                <c:pt idx="1564">
                  <c:v>3871.55</c:v>
                </c:pt>
                <c:pt idx="1565">
                  <c:v>3494.35</c:v>
                </c:pt>
                <c:pt idx="1566">
                  <c:v>2961.35</c:v>
                </c:pt>
                <c:pt idx="1567">
                  <c:v>2911.35</c:v>
                </c:pt>
                <c:pt idx="1568">
                  <c:v>3175.35</c:v>
                </c:pt>
                <c:pt idx="1569">
                  <c:v>3328.35</c:v>
                </c:pt>
                <c:pt idx="1570">
                  <c:v>3326.75</c:v>
                </c:pt>
                <c:pt idx="1571">
                  <c:v>3324.55</c:v>
                </c:pt>
                <c:pt idx="1572">
                  <c:v>3437.35</c:v>
                </c:pt>
                <c:pt idx="1573">
                  <c:v>3435.55</c:v>
                </c:pt>
                <c:pt idx="1574">
                  <c:v>3513.75</c:v>
                </c:pt>
                <c:pt idx="1575">
                  <c:v>3518.55</c:v>
                </c:pt>
                <c:pt idx="1576">
                  <c:v>3514.55</c:v>
                </c:pt>
                <c:pt idx="1577">
                  <c:v>3516.75</c:v>
                </c:pt>
                <c:pt idx="1578">
                  <c:v>3356.55</c:v>
                </c:pt>
                <c:pt idx="1579">
                  <c:v>3471.55</c:v>
                </c:pt>
                <c:pt idx="1580">
                  <c:v>3833.75</c:v>
                </c:pt>
                <c:pt idx="1581">
                  <c:v>3839.35</c:v>
                </c:pt>
                <c:pt idx="1582">
                  <c:v>3953.75</c:v>
                </c:pt>
                <c:pt idx="1583">
                  <c:v>3955.35</c:v>
                </c:pt>
                <c:pt idx="1584">
                  <c:v>3953</c:v>
                </c:pt>
                <c:pt idx="1585">
                  <c:v>3953.8</c:v>
                </c:pt>
                <c:pt idx="1586">
                  <c:v>3952.8</c:v>
                </c:pt>
                <c:pt idx="1587">
                  <c:v>3953.6</c:v>
                </c:pt>
                <c:pt idx="1588">
                  <c:v>3955.4</c:v>
                </c:pt>
                <c:pt idx="1589">
                  <c:v>3955.4</c:v>
                </c:pt>
                <c:pt idx="1590">
                  <c:v>3450.6</c:v>
                </c:pt>
                <c:pt idx="1591">
                  <c:v>3448.6</c:v>
                </c:pt>
                <c:pt idx="1592">
                  <c:v>3574</c:v>
                </c:pt>
                <c:pt idx="1593">
                  <c:v>3571.6</c:v>
                </c:pt>
                <c:pt idx="1594">
                  <c:v>3568.6</c:v>
                </c:pt>
                <c:pt idx="1595">
                  <c:v>3564.6</c:v>
                </c:pt>
                <c:pt idx="1596">
                  <c:v>3559.8</c:v>
                </c:pt>
                <c:pt idx="1597">
                  <c:v>3668.2</c:v>
                </c:pt>
                <c:pt idx="1598">
                  <c:v>3664</c:v>
                </c:pt>
                <c:pt idx="1599">
                  <c:v>3582.4</c:v>
                </c:pt>
                <c:pt idx="1600">
                  <c:v>3773.6</c:v>
                </c:pt>
                <c:pt idx="1601">
                  <c:v>3773.4</c:v>
                </c:pt>
                <c:pt idx="1602">
                  <c:v>3847.2</c:v>
                </c:pt>
                <c:pt idx="1603">
                  <c:v>3857.8</c:v>
                </c:pt>
                <c:pt idx="1604">
                  <c:v>3861.6</c:v>
                </c:pt>
                <c:pt idx="1605">
                  <c:v>3862.8</c:v>
                </c:pt>
                <c:pt idx="1606">
                  <c:v>3863.6</c:v>
                </c:pt>
                <c:pt idx="1607">
                  <c:v>3863.6</c:v>
                </c:pt>
                <c:pt idx="1608">
                  <c:v>3762.85</c:v>
                </c:pt>
                <c:pt idx="1609">
                  <c:v>3762.85</c:v>
                </c:pt>
                <c:pt idx="1610">
                  <c:v>3669.05</c:v>
                </c:pt>
                <c:pt idx="1611">
                  <c:v>3668.25</c:v>
                </c:pt>
                <c:pt idx="1612">
                  <c:v>3607.1</c:v>
                </c:pt>
                <c:pt idx="1613">
                  <c:v>3510.3</c:v>
                </c:pt>
                <c:pt idx="1614">
                  <c:v>3603.1</c:v>
                </c:pt>
                <c:pt idx="1615">
                  <c:v>3602.3</c:v>
                </c:pt>
                <c:pt idx="1616">
                  <c:v>3694.5</c:v>
                </c:pt>
                <c:pt idx="1617">
                  <c:v>3697.1</c:v>
                </c:pt>
                <c:pt idx="1618">
                  <c:v>3696.3</c:v>
                </c:pt>
                <c:pt idx="1619">
                  <c:v>3678.5</c:v>
                </c:pt>
                <c:pt idx="1620">
                  <c:v>3666.6</c:v>
                </c:pt>
                <c:pt idx="1621">
                  <c:v>3657.1</c:v>
                </c:pt>
                <c:pt idx="1622">
                  <c:v>3651.5</c:v>
                </c:pt>
                <c:pt idx="1623">
                  <c:v>3739.1</c:v>
                </c:pt>
                <c:pt idx="1624">
                  <c:v>3741.6</c:v>
                </c:pt>
                <c:pt idx="1625">
                  <c:v>3804.55</c:v>
                </c:pt>
                <c:pt idx="1626">
                  <c:v>3816.15</c:v>
                </c:pt>
                <c:pt idx="1627">
                  <c:v>3830.75</c:v>
                </c:pt>
                <c:pt idx="1628">
                  <c:v>3939.05</c:v>
                </c:pt>
                <c:pt idx="1629">
                  <c:v>3944.85</c:v>
                </c:pt>
                <c:pt idx="1630">
                  <c:v>3946.85</c:v>
                </c:pt>
                <c:pt idx="1631">
                  <c:v>3947.25</c:v>
                </c:pt>
                <c:pt idx="1632">
                  <c:v>3944.25</c:v>
                </c:pt>
                <c:pt idx="1633">
                  <c:v>3944.65</c:v>
                </c:pt>
                <c:pt idx="1634">
                  <c:v>3942.65</c:v>
                </c:pt>
                <c:pt idx="1635">
                  <c:v>3944.65</c:v>
                </c:pt>
                <c:pt idx="1636">
                  <c:v>3945.05</c:v>
                </c:pt>
                <c:pt idx="1637">
                  <c:v>3944.65</c:v>
                </c:pt>
                <c:pt idx="1638">
                  <c:v>3944.25</c:v>
                </c:pt>
                <c:pt idx="1639">
                  <c:v>3831.45</c:v>
                </c:pt>
                <c:pt idx="1640">
                  <c:v>3771.85</c:v>
                </c:pt>
                <c:pt idx="1641">
                  <c:v>3526.65</c:v>
                </c:pt>
                <c:pt idx="1642">
                  <c:v>3323.35</c:v>
                </c:pt>
                <c:pt idx="1643">
                  <c:v>3216.35</c:v>
                </c:pt>
                <c:pt idx="1644">
                  <c:v>3208.55</c:v>
                </c:pt>
                <c:pt idx="1645">
                  <c:v>3206.05</c:v>
                </c:pt>
                <c:pt idx="1646">
                  <c:v>3113.75</c:v>
                </c:pt>
                <c:pt idx="1647">
                  <c:v>3111.25</c:v>
                </c:pt>
                <c:pt idx="1648">
                  <c:v>3057.05</c:v>
                </c:pt>
                <c:pt idx="1649">
                  <c:v>3114.15</c:v>
                </c:pt>
                <c:pt idx="1650">
                  <c:v>3121.35</c:v>
                </c:pt>
                <c:pt idx="1651">
                  <c:v>3137.65</c:v>
                </c:pt>
                <c:pt idx="1652">
                  <c:v>3249.85</c:v>
                </c:pt>
                <c:pt idx="1653">
                  <c:v>3524.75</c:v>
                </c:pt>
                <c:pt idx="1654">
                  <c:v>3765.15</c:v>
                </c:pt>
                <c:pt idx="1655">
                  <c:v>3927.45</c:v>
                </c:pt>
                <c:pt idx="1656">
                  <c:v>3921</c:v>
                </c:pt>
                <c:pt idx="1657">
                  <c:v>3913.8</c:v>
                </c:pt>
                <c:pt idx="1658">
                  <c:v>3913.8</c:v>
                </c:pt>
                <c:pt idx="1659">
                  <c:v>3911</c:v>
                </c:pt>
                <c:pt idx="1660">
                  <c:v>3799</c:v>
                </c:pt>
                <c:pt idx="1661">
                  <c:v>3799.8</c:v>
                </c:pt>
                <c:pt idx="1662">
                  <c:v>3798.8</c:v>
                </c:pt>
                <c:pt idx="1663">
                  <c:v>3795</c:v>
                </c:pt>
                <c:pt idx="1664">
                  <c:v>3800.8</c:v>
                </c:pt>
                <c:pt idx="1665">
                  <c:v>3599.5</c:v>
                </c:pt>
                <c:pt idx="1666">
                  <c:v>3550.2</c:v>
                </c:pt>
                <c:pt idx="1667">
                  <c:v>3549.8</c:v>
                </c:pt>
                <c:pt idx="1668">
                  <c:v>3644.4</c:v>
                </c:pt>
                <c:pt idx="1669">
                  <c:v>3644</c:v>
                </c:pt>
                <c:pt idx="1670">
                  <c:v>3595.6</c:v>
                </c:pt>
                <c:pt idx="1671">
                  <c:v>3597.9</c:v>
                </c:pt>
                <c:pt idx="1672">
                  <c:v>3600.3</c:v>
                </c:pt>
                <c:pt idx="1673">
                  <c:v>3601.9</c:v>
                </c:pt>
                <c:pt idx="1674">
                  <c:v>3499.3</c:v>
                </c:pt>
                <c:pt idx="1675">
                  <c:v>3697.7</c:v>
                </c:pt>
                <c:pt idx="1676">
                  <c:v>3810.9</c:v>
                </c:pt>
                <c:pt idx="1677">
                  <c:v>3814.5</c:v>
                </c:pt>
                <c:pt idx="1678">
                  <c:v>3871.7</c:v>
                </c:pt>
                <c:pt idx="1679">
                  <c:v>3929.5</c:v>
                </c:pt>
                <c:pt idx="1680">
                  <c:v>3931.8</c:v>
                </c:pt>
                <c:pt idx="1681">
                  <c:v>3932.6</c:v>
                </c:pt>
                <c:pt idx="1682">
                  <c:v>3933.8</c:v>
                </c:pt>
                <c:pt idx="1683">
                  <c:v>3935.6</c:v>
                </c:pt>
                <c:pt idx="1684">
                  <c:v>3914</c:v>
                </c:pt>
                <c:pt idx="1685">
                  <c:v>3008.8</c:v>
                </c:pt>
                <c:pt idx="1686">
                  <c:v>3007.6</c:v>
                </c:pt>
                <c:pt idx="1687">
                  <c:v>3063</c:v>
                </c:pt>
                <c:pt idx="1688">
                  <c:v>3309</c:v>
                </c:pt>
                <c:pt idx="1689">
                  <c:v>3455</c:v>
                </c:pt>
                <c:pt idx="1690">
                  <c:v>3404.8</c:v>
                </c:pt>
                <c:pt idx="1691">
                  <c:v>3404</c:v>
                </c:pt>
                <c:pt idx="1692">
                  <c:v>3401.7</c:v>
                </c:pt>
                <c:pt idx="1693">
                  <c:v>3398.9</c:v>
                </c:pt>
                <c:pt idx="1694">
                  <c:v>3379.5</c:v>
                </c:pt>
                <c:pt idx="1695">
                  <c:v>3376.8</c:v>
                </c:pt>
                <c:pt idx="1696">
                  <c:v>3132</c:v>
                </c:pt>
                <c:pt idx="1697">
                  <c:v>3070</c:v>
                </c:pt>
                <c:pt idx="1698">
                  <c:v>3072</c:v>
                </c:pt>
                <c:pt idx="1699">
                  <c:v>3122</c:v>
                </c:pt>
                <c:pt idx="1700">
                  <c:v>3535.6</c:v>
                </c:pt>
                <c:pt idx="1701">
                  <c:v>3840.8</c:v>
                </c:pt>
                <c:pt idx="1702">
                  <c:v>3998.6</c:v>
                </c:pt>
                <c:pt idx="1703">
                  <c:v>3931</c:v>
                </c:pt>
                <c:pt idx="1704">
                  <c:v>3931.8</c:v>
                </c:pt>
                <c:pt idx="1705">
                  <c:v>3932.6</c:v>
                </c:pt>
                <c:pt idx="1706">
                  <c:v>3933</c:v>
                </c:pt>
                <c:pt idx="1707">
                  <c:v>3933.8</c:v>
                </c:pt>
                <c:pt idx="1708">
                  <c:v>3821.8</c:v>
                </c:pt>
                <c:pt idx="1709">
                  <c:v>3206.8</c:v>
                </c:pt>
                <c:pt idx="1710">
                  <c:v>3250</c:v>
                </c:pt>
                <c:pt idx="1711">
                  <c:v>3248</c:v>
                </c:pt>
                <c:pt idx="1712">
                  <c:v>3245.6</c:v>
                </c:pt>
                <c:pt idx="1713">
                  <c:v>3340.8</c:v>
                </c:pt>
                <c:pt idx="1714">
                  <c:v>3491.5</c:v>
                </c:pt>
                <c:pt idx="1715">
                  <c:v>3436.7</c:v>
                </c:pt>
                <c:pt idx="1716">
                  <c:v>3348.7</c:v>
                </c:pt>
                <c:pt idx="1717">
                  <c:v>3346.4</c:v>
                </c:pt>
                <c:pt idx="1718">
                  <c:v>3346</c:v>
                </c:pt>
                <c:pt idx="1719">
                  <c:v>3417</c:v>
                </c:pt>
                <c:pt idx="1720">
                  <c:v>3417.4</c:v>
                </c:pt>
                <c:pt idx="1721">
                  <c:v>3434.7</c:v>
                </c:pt>
                <c:pt idx="1722">
                  <c:v>3471.5</c:v>
                </c:pt>
                <c:pt idx="1723">
                  <c:v>3683.5</c:v>
                </c:pt>
                <c:pt idx="1724">
                  <c:v>3955</c:v>
                </c:pt>
                <c:pt idx="1725">
                  <c:v>3955.8</c:v>
                </c:pt>
                <c:pt idx="1726">
                  <c:v>3957.6</c:v>
                </c:pt>
                <c:pt idx="1727">
                  <c:v>3926.8</c:v>
                </c:pt>
                <c:pt idx="1728">
                  <c:v>3927.6</c:v>
                </c:pt>
                <c:pt idx="1729">
                  <c:v>3927</c:v>
                </c:pt>
                <c:pt idx="1730">
                  <c:v>3927.8</c:v>
                </c:pt>
                <c:pt idx="1731">
                  <c:v>3872.6</c:v>
                </c:pt>
                <c:pt idx="1732">
                  <c:v>3928.6</c:v>
                </c:pt>
                <c:pt idx="1733">
                  <c:v>3451.6</c:v>
                </c:pt>
                <c:pt idx="1734">
                  <c:v>3506.8</c:v>
                </c:pt>
                <c:pt idx="1735">
                  <c:v>3516.6</c:v>
                </c:pt>
                <c:pt idx="1736">
                  <c:v>3614.8</c:v>
                </c:pt>
                <c:pt idx="1737">
                  <c:v>3706</c:v>
                </c:pt>
                <c:pt idx="1738">
                  <c:v>3654.5</c:v>
                </c:pt>
                <c:pt idx="1739">
                  <c:v>3702.7</c:v>
                </c:pt>
                <c:pt idx="1740">
                  <c:v>3700</c:v>
                </c:pt>
                <c:pt idx="1741">
                  <c:v>3747.8</c:v>
                </c:pt>
                <c:pt idx="1742">
                  <c:v>3743.5</c:v>
                </c:pt>
                <c:pt idx="1743">
                  <c:v>3800</c:v>
                </c:pt>
                <c:pt idx="1744">
                  <c:v>3796.2</c:v>
                </c:pt>
                <c:pt idx="1745">
                  <c:v>3849.1</c:v>
                </c:pt>
                <c:pt idx="1746">
                  <c:v>3851.6</c:v>
                </c:pt>
                <c:pt idx="1747">
                  <c:v>3861.7</c:v>
                </c:pt>
                <c:pt idx="1748">
                  <c:v>3978.5</c:v>
                </c:pt>
                <c:pt idx="1749">
                  <c:v>3979.7</c:v>
                </c:pt>
                <c:pt idx="1750">
                  <c:v>3981.6</c:v>
                </c:pt>
                <c:pt idx="1751">
                  <c:v>3954.6</c:v>
                </c:pt>
                <c:pt idx="1752">
                  <c:v>3955</c:v>
                </c:pt>
                <c:pt idx="1753">
                  <c:v>3955</c:v>
                </c:pt>
                <c:pt idx="1754">
                  <c:v>3955</c:v>
                </c:pt>
                <c:pt idx="1755">
                  <c:v>3955.8</c:v>
                </c:pt>
                <c:pt idx="1756">
                  <c:v>3724.8</c:v>
                </c:pt>
                <c:pt idx="1757">
                  <c:v>3724</c:v>
                </c:pt>
                <c:pt idx="1758">
                  <c:v>4171.8</c:v>
                </c:pt>
                <c:pt idx="1759">
                  <c:v>4167.8999999999996</c:v>
                </c:pt>
                <c:pt idx="1760">
                  <c:v>4166.7</c:v>
                </c:pt>
                <c:pt idx="1761">
                  <c:v>4161.1000000000004</c:v>
                </c:pt>
                <c:pt idx="1762">
                  <c:v>4153.3999999999996</c:v>
                </c:pt>
                <c:pt idx="1763">
                  <c:v>4042.4</c:v>
                </c:pt>
                <c:pt idx="1764">
                  <c:v>4021.3</c:v>
                </c:pt>
                <c:pt idx="1765">
                  <c:v>4011</c:v>
                </c:pt>
                <c:pt idx="1766">
                  <c:v>4005.4</c:v>
                </c:pt>
                <c:pt idx="1767">
                  <c:v>3996.6</c:v>
                </c:pt>
                <c:pt idx="1768">
                  <c:v>4003.5</c:v>
                </c:pt>
                <c:pt idx="1769">
                  <c:v>3962.2</c:v>
                </c:pt>
                <c:pt idx="1770">
                  <c:v>3593.8</c:v>
                </c:pt>
                <c:pt idx="1771">
                  <c:v>3606.3</c:v>
                </c:pt>
                <c:pt idx="1772">
                  <c:v>3773.1</c:v>
                </c:pt>
                <c:pt idx="1773">
                  <c:v>3779.4</c:v>
                </c:pt>
                <c:pt idx="1774">
                  <c:v>3940.6</c:v>
                </c:pt>
                <c:pt idx="1775">
                  <c:v>3979</c:v>
                </c:pt>
                <c:pt idx="1776">
                  <c:v>3979.4</c:v>
                </c:pt>
                <c:pt idx="1777">
                  <c:v>3979</c:v>
                </c:pt>
                <c:pt idx="1778">
                  <c:v>3981</c:v>
                </c:pt>
                <c:pt idx="1779">
                  <c:v>3980.6</c:v>
                </c:pt>
                <c:pt idx="1780">
                  <c:v>3868.6</c:v>
                </c:pt>
                <c:pt idx="1781">
                  <c:v>3768.6</c:v>
                </c:pt>
                <c:pt idx="1782">
                  <c:v>3768.2</c:v>
                </c:pt>
                <c:pt idx="1783">
                  <c:v>3765.8</c:v>
                </c:pt>
                <c:pt idx="1784">
                  <c:v>3762.6</c:v>
                </c:pt>
                <c:pt idx="1785">
                  <c:v>3702.3</c:v>
                </c:pt>
                <c:pt idx="1786">
                  <c:v>3606.4</c:v>
                </c:pt>
                <c:pt idx="1787">
                  <c:v>3602.7</c:v>
                </c:pt>
                <c:pt idx="1788">
                  <c:v>3401.1</c:v>
                </c:pt>
                <c:pt idx="1789">
                  <c:v>3394.4</c:v>
                </c:pt>
                <c:pt idx="1790">
                  <c:v>3388.8</c:v>
                </c:pt>
                <c:pt idx="1791">
                  <c:v>3337.1</c:v>
                </c:pt>
                <c:pt idx="1792">
                  <c:v>3380.7</c:v>
                </c:pt>
                <c:pt idx="1793">
                  <c:v>3539.8</c:v>
                </c:pt>
                <c:pt idx="1794">
                  <c:v>3551</c:v>
                </c:pt>
                <c:pt idx="1795">
                  <c:v>3620.3</c:v>
                </c:pt>
                <c:pt idx="1796">
                  <c:v>3798.6</c:v>
                </c:pt>
                <c:pt idx="1797">
                  <c:v>3899.3</c:v>
                </c:pt>
                <c:pt idx="1798">
                  <c:v>3993.3</c:v>
                </c:pt>
                <c:pt idx="1799">
                  <c:v>3999.6</c:v>
                </c:pt>
                <c:pt idx="1800">
                  <c:v>3949.6</c:v>
                </c:pt>
                <c:pt idx="1801">
                  <c:v>3951.6</c:v>
                </c:pt>
                <c:pt idx="1802">
                  <c:v>3951.6</c:v>
                </c:pt>
                <c:pt idx="1803">
                  <c:v>3951.6</c:v>
                </c:pt>
                <c:pt idx="1804">
                  <c:v>3951.6</c:v>
                </c:pt>
                <c:pt idx="1805">
                  <c:v>3951.6</c:v>
                </c:pt>
                <c:pt idx="1806">
                  <c:v>3897.2</c:v>
                </c:pt>
                <c:pt idx="1807">
                  <c:v>3782.4</c:v>
                </c:pt>
                <c:pt idx="1808">
                  <c:v>3385.2</c:v>
                </c:pt>
                <c:pt idx="1809">
                  <c:v>3145.5</c:v>
                </c:pt>
                <c:pt idx="1810">
                  <c:v>2995.2</c:v>
                </c:pt>
                <c:pt idx="1811">
                  <c:v>2943.4</c:v>
                </c:pt>
                <c:pt idx="1812">
                  <c:v>2716.5</c:v>
                </c:pt>
                <c:pt idx="1813">
                  <c:v>2714.4</c:v>
                </c:pt>
                <c:pt idx="1814">
                  <c:v>2614.8000000000002</c:v>
                </c:pt>
                <c:pt idx="1815">
                  <c:v>2561.3000000000002</c:v>
                </c:pt>
                <c:pt idx="1816">
                  <c:v>2557.9</c:v>
                </c:pt>
                <c:pt idx="1817">
                  <c:v>2672.3</c:v>
                </c:pt>
                <c:pt idx="1818">
                  <c:v>2677.7</c:v>
                </c:pt>
                <c:pt idx="1819">
                  <c:v>3355.2</c:v>
                </c:pt>
                <c:pt idx="1820">
                  <c:v>3633.8</c:v>
                </c:pt>
                <c:pt idx="1821">
                  <c:v>3792.5</c:v>
                </c:pt>
                <c:pt idx="1822">
                  <c:v>3940.9</c:v>
                </c:pt>
                <c:pt idx="1823">
                  <c:v>3941.3</c:v>
                </c:pt>
                <c:pt idx="1824">
                  <c:v>3943.2</c:v>
                </c:pt>
                <c:pt idx="1825">
                  <c:v>3943.6</c:v>
                </c:pt>
                <c:pt idx="1826">
                  <c:v>3944</c:v>
                </c:pt>
                <c:pt idx="1827">
                  <c:v>3944</c:v>
                </c:pt>
                <c:pt idx="1828">
                  <c:v>3946</c:v>
                </c:pt>
                <c:pt idx="1829">
                  <c:v>3945.6</c:v>
                </c:pt>
                <c:pt idx="1830">
                  <c:v>3943.3</c:v>
                </c:pt>
                <c:pt idx="1831">
                  <c:v>3830.4</c:v>
                </c:pt>
                <c:pt idx="1832">
                  <c:v>3727.3</c:v>
                </c:pt>
                <c:pt idx="1833">
                  <c:v>3628.5</c:v>
                </c:pt>
                <c:pt idx="1834">
                  <c:v>3384.2</c:v>
                </c:pt>
                <c:pt idx="1835">
                  <c:v>3375.3</c:v>
                </c:pt>
                <c:pt idx="1836">
                  <c:v>3366.1</c:v>
                </c:pt>
                <c:pt idx="1837">
                  <c:v>3364</c:v>
                </c:pt>
                <c:pt idx="1838">
                  <c:v>3267.7</c:v>
                </c:pt>
                <c:pt idx="1839">
                  <c:v>3358.8</c:v>
                </c:pt>
                <c:pt idx="1840">
                  <c:v>3365.2</c:v>
                </c:pt>
                <c:pt idx="1841">
                  <c:v>3183.6</c:v>
                </c:pt>
                <c:pt idx="1842">
                  <c:v>3191.1</c:v>
                </c:pt>
                <c:pt idx="1843">
                  <c:v>3481.8</c:v>
                </c:pt>
                <c:pt idx="1844">
                  <c:v>3880.6</c:v>
                </c:pt>
                <c:pt idx="1845">
                  <c:v>3882.9</c:v>
                </c:pt>
                <c:pt idx="1846">
                  <c:v>3939.3</c:v>
                </c:pt>
                <c:pt idx="1847">
                  <c:v>3874.7</c:v>
                </c:pt>
                <c:pt idx="1848">
                  <c:v>3870.7</c:v>
                </c:pt>
                <c:pt idx="1849">
                  <c:v>3870.7</c:v>
                </c:pt>
                <c:pt idx="1850">
                  <c:v>3863.6</c:v>
                </c:pt>
                <c:pt idx="1851">
                  <c:v>3863.6</c:v>
                </c:pt>
                <c:pt idx="1852">
                  <c:v>3807.8</c:v>
                </c:pt>
                <c:pt idx="1853">
                  <c:v>3709.8</c:v>
                </c:pt>
                <c:pt idx="1854">
                  <c:v>3478.8</c:v>
                </c:pt>
                <c:pt idx="1855">
                  <c:v>3476.4</c:v>
                </c:pt>
                <c:pt idx="1856">
                  <c:v>3473.9</c:v>
                </c:pt>
                <c:pt idx="1857">
                  <c:v>3471.5</c:v>
                </c:pt>
                <c:pt idx="1858">
                  <c:v>3423.2</c:v>
                </c:pt>
                <c:pt idx="1859">
                  <c:v>3367</c:v>
                </c:pt>
                <c:pt idx="1860">
                  <c:v>3364.6</c:v>
                </c:pt>
                <c:pt idx="1861">
                  <c:v>3220.2</c:v>
                </c:pt>
                <c:pt idx="1862">
                  <c:v>3220</c:v>
                </c:pt>
                <c:pt idx="1863">
                  <c:v>3214.8</c:v>
                </c:pt>
                <c:pt idx="1864">
                  <c:v>3219.4</c:v>
                </c:pt>
                <c:pt idx="1865">
                  <c:v>3265.2</c:v>
                </c:pt>
                <c:pt idx="1866">
                  <c:v>3500</c:v>
                </c:pt>
                <c:pt idx="1867">
                  <c:v>3501.7</c:v>
                </c:pt>
                <c:pt idx="1868">
                  <c:v>3553.1</c:v>
                </c:pt>
                <c:pt idx="1869">
                  <c:v>3763.4</c:v>
                </c:pt>
                <c:pt idx="1870">
                  <c:v>3817</c:v>
                </c:pt>
                <c:pt idx="1871">
                  <c:v>3959.4</c:v>
                </c:pt>
                <c:pt idx="1872">
                  <c:v>3959.8</c:v>
                </c:pt>
                <c:pt idx="1873">
                  <c:v>3314.9</c:v>
                </c:pt>
                <c:pt idx="1874">
                  <c:v>3916.9</c:v>
                </c:pt>
                <c:pt idx="1875">
                  <c:v>3917.9</c:v>
                </c:pt>
                <c:pt idx="1876">
                  <c:v>3919.4</c:v>
                </c:pt>
                <c:pt idx="1877">
                  <c:v>3666.8</c:v>
                </c:pt>
                <c:pt idx="1878">
                  <c:v>3647.6</c:v>
                </c:pt>
                <c:pt idx="1879">
                  <c:v>3646</c:v>
                </c:pt>
                <c:pt idx="1880">
                  <c:v>3641.9</c:v>
                </c:pt>
                <c:pt idx="1881">
                  <c:v>3638.8</c:v>
                </c:pt>
                <c:pt idx="1882">
                  <c:v>3446.4</c:v>
                </c:pt>
                <c:pt idx="1883">
                  <c:v>3296</c:v>
                </c:pt>
                <c:pt idx="1884">
                  <c:v>3103.2</c:v>
                </c:pt>
                <c:pt idx="1885">
                  <c:v>2762.6</c:v>
                </c:pt>
                <c:pt idx="1886">
                  <c:v>2653.3</c:v>
                </c:pt>
                <c:pt idx="1887">
                  <c:v>2659.4</c:v>
                </c:pt>
                <c:pt idx="1888">
                  <c:v>2657.5</c:v>
                </c:pt>
                <c:pt idx="1889">
                  <c:v>2658.7</c:v>
                </c:pt>
                <c:pt idx="1890">
                  <c:v>2659.2</c:v>
                </c:pt>
                <c:pt idx="1891">
                  <c:v>2667.8</c:v>
                </c:pt>
                <c:pt idx="1892">
                  <c:v>3422.8</c:v>
                </c:pt>
                <c:pt idx="1893">
                  <c:v>3665.9</c:v>
                </c:pt>
                <c:pt idx="1894">
                  <c:v>3962.7</c:v>
                </c:pt>
                <c:pt idx="1895">
                  <c:v>3938.9</c:v>
                </c:pt>
                <c:pt idx="1896">
                  <c:v>3939.3</c:v>
                </c:pt>
                <c:pt idx="1897">
                  <c:v>3940.8</c:v>
                </c:pt>
                <c:pt idx="1898">
                  <c:v>3941</c:v>
                </c:pt>
                <c:pt idx="1899">
                  <c:v>3941.4</c:v>
                </c:pt>
                <c:pt idx="1900">
                  <c:v>3866.8</c:v>
                </c:pt>
                <c:pt idx="1901">
                  <c:v>3770.8</c:v>
                </c:pt>
                <c:pt idx="1902">
                  <c:v>3723.2</c:v>
                </c:pt>
                <c:pt idx="1903">
                  <c:v>3553.3</c:v>
                </c:pt>
                <c:pt idx="1904">
                  <c:v>3550.7</c:v>
                </c:pt>
                <c:pt idx="1905">
                  <c:v>3761</c:v>
                </c:pt>
                <c:pt idx="1906">
                  <c:v>3706.2</c:v>
                </c:pt>
                <c:pt idx="1907">
                  <c:v>3654.4</c:v>
                </c:pt>
                <c:pt idx="1908">
                  <c:v>3651.8</c:v>
                </c:pt>
                <c:pt idx="1909">
                  <c:v>3691.6</c:v>
                </c:pt>
                <c:pt idx="1910">
                  <c:v>3735.4</c:v>
                </c:pt>
                <c:pt idx="1911">
                  <c:v>3702.7</c:v>
                </c:pt>
                <c:pt idx="1912">
                  <c:v>3770.3</c:v>
                </c:pt>
                <c:pt idx="1913">
                  <c:v>3793.9</c:v>
                </c:pt>
                <c:pt idx="1914">
                  <c:v>3806.4</c:v>
                </c:pt>
                <c:pt idx="1915">
                  <c:v>3817.2</c:v>
                </c:pt>
                <c:pt idx="1916">
                  <c:v>3884.2</c:v>
                </c:pt>
                <c:pt idx="1917">
                  <c:v>3892.6</c:v>
                </c:pt>
                <c:pt idx="1918">
                  <c:v>3895.7</c:v>
                </c:pt>
                <c:pt idx="1919">
                  <c:v>3868.9</c:v>
                </c:pt>
                <c:pt idx="1920">
                  <c:v>3870.9</c:v>
                </c:pt>
                <c:pt idx="1921">
                  <c:v>3870.9</c:v>
                </c:pt>
                <c:pt idx="1922">
                  <c:v>3871.3</c:v>
                </c:pt>
                <c:pt idx="1923">
                  <c:v>3871.7</c:v>
                </c:pt>
                <c:pt idx="1924">
                  <c:v>3759.7</c:v>
                </c:pt>
                <c:pt idx="1925">
                  <c:v>3722.7</c:v>
                </c:pt>
                <c:pt idx="1926">
                  <c:v>3703</c:v>
                </c:pt>
                <c:pt idx="1927">
                  <c:v>3604.9</c:v>
                </c:pt>
                <c:pt idx="1928">
                  <c:v>3651.6</c:v>
                </c:pt>
                <c:pt idx="1929">
                  <c:v>3695.6</c:v>
                </c:pt>
                <c:pt idx="1930">
                  <c:v>3638.1</c:v>
                </c:pt>
                <c:pt idx="1931">
                  <c:v>3576.4</c:v>
                </c:pt>
                <c:pt idx="1932">
                  <c:v>3559.8</c:v>
                </c:pt>
                <c:pt idx="1933">
                  <c:v>3410.1</c:v>
                </c:pt>
                <c:pt idx="1934">
                  <c:v>3403.8</c:v>
                </c:pt>
                <c:pt idx="1935">
                  <c:v>3397.9</c:v>
                </c:pt>
                <c:pt idx="1936">
                  <c:v>3510.3</c:v>
                </c:pt>
                <c:pt idx="1937">
                  <c:v>3608</c:v>
                </c:pt>
                <c:pt idx="1938">
                  <c:v>3609.9</c:v>
                </c:pt>
                <c:pt idx="1939">
                  <c:v>3625.1</c:v>
                </c:pt>
                <c:pt idx="1940">
                  <c:v>3741.2</c:v>
                </c:pt>
                <c:pt idx="1941">
                  <c:v>3863.6</c:v>
                </c:pt>
                <c:pt idx="1942">
                  <c:v>3818.6</c:v>
                </c:pt>
                <c:pt idx="1943">
                  <c:v>3762.8</c:v>
                </c:pt>
                <c:pt idx="1944">
                  <c:v>3764.9</c:v>
                </c:pt>
                <c:pt idx="1945">
                  <c:v>3771.1</c:v>
                </c:pt>
                <c:pt idx="1946">
                  <c:v>3770.4</c:v>
                </c:pt>
                <c:pt idx="1947">
                  <c:v>3770</c:v>
                </c:pt>
                <c:pt idx="1948">
                  <c:v>3658</c:v>
                </c:pt>
                <c:pt idx="1949">
                  <c:v>3658</c:v>
                </c:pt>
                <c:pt idx="1950">
                  <c:v>3660.5</c:v>
                </c:pt>
                <c:pt idx="1951">
                  <c:v>3659.4</c:v>
                </c:pt>
                <c:pt idx="1952">
                  <c:v>3607.6</c:v>
                </c:pt>
                <c:pt idx="1953">
                  <c:v>3652.1</c:v>
                </c:pt>
                <c:pt idx="1954">
                  <c:v>3640.6</c:v>
                </c:pt>
                <c:pt idx="1955">
                  <c:v>3623.6</c:v>
                </c:pt>
                <c:pt idx="1956">
                  <c:v>3560.9</c:v>
                </c:pt>
                <c:pt idx="1957">
                  <c:v>3550</c:v>
                </c:pt>
                <c:pt idx="1958">
                  <c:v>3491.6</c:v>
                </c:pt>
                <c:pt idx="1959">
                  <c:v>3541.6</c:v>
                </c:pt>
                <c:pt idx="1960">
                  <c:v>3537.7</c:v>
                </c:pt>
                <c:pt idx="1961">
                  <c:v>3544.9</c:v>
                </c:pt>
                <c:pt idx="1962">
                  <c:v>3603.8</c:v>
                </c:pt>
                <c:pt idx="1963">
                  <c:v>3616.9</c:v>
                </c:pt>
                <c:pt idx="1964">
                  <c:v>3629.6</c:v>
                </c:pt>
                <c:pt idx="1965">
                  <c:v>3635.8</c:v>
                </c:pt>
                <c:pt idx="1966">
                  <c:v>3756.2</c:v>
                </c:pt>
                <c:pt idx="1967">
                  <c:v>3903.9</c:v>
                </c:pt>
                <c:pt idx="1968">
                  <c:v>3906</c:v>
                </c:pt>
                <c:pt idx="1969">
                  <c:v>3912.1</c:v>
                </c:pt>
                <c:pt idx="1970">
                  <c:v>3917.5</c:v>
                </c:pt>
                <c:pt idx="1971">
                  <c:v>3917.3</c:v>
                </c:pt>
                <c:pt idx="1972">
                  <c:v>3917.3</c:v>
                </c:pt>
                <c:pt idx="1973">
                  <c:v>3605.1</c:v>
                </c:pt>
                <c:pt idx="1974">
                  <c:v>3605.4</c:v>
                </c:pt>
                <c:pt idx="1975">
                  <c:v>3407.3</c:v>
                </c:pt>
                <c:pt idx="1976">
                  <c:v>3207</c:v>
                </c:pt>
                <c:pt idx="1977">
                  <c:v>3035.8</c:v>
                </c:pt>
                <c:pt idx="1978">
                  <c:v>2535.3000000000002</c:v>
                </c:pt>
                <c:pt idx="1979">
                  <c:v>2515.5</c:v>
                </c:pt>
                <c:pt idx="1980">
                  <c:v>2511.6999999999998</c:v>
                </c:pt>
                <c:pt idx="1981">
                  <c:v>2620.4</c:v>
                </c:pt>
                <c:pt idx="1982">
                  <c:v>2619.1</c:v>
                </c:pt>
                <c:pt idx="1983">
                  <c:v>2370.1</c:v>
                </c:pt>
                <c:pt idx="1984">
                  <c:v>2270.1999999999998</c:v>
                </c:pt>
                <c:pt idx="1985">
                  <c:v>2379.9</c:v>
                </c:pt>
                <c:pt idx="1986">
                  <c:v>2382</c:v>
                </c:pt>
                <c:pt idx="1987">
                  <c:v>2522.1999999999998</c:v>
                </c:pt>
                <c:pt idx="1988">
                  <c:v>3430.2</c:v>
                </c:pt>
                <c:pt idx="1989">
                  <c:v>3943.4</c:v>
                </c:pt>
                <c:pt idx="1990">
                  <c:v>3947.8</c:v>
                </c:pt>
                <c:pt idx="1991">
                  <c:v>3945.8</c:v>
                </c:pt>
                <c:pt idx="1992">
                  <c:v>3949.6</c:v>
                </c:pt>
                <c:pt idx="1993">
                  <c:v>3949.8</c:v>
                </c:pt>
                <c:pt idx="1994">
                  <c:v>3955.9</c:v>
                </c:pt>
                <c:pt idx="1995">
                  <c:v>3957.3</c:v>
                </c:pt>
                <c:pt idx="1996">
                  <c:v>3957.1</c:v>
                </c:pt>
                <c:pt idx="1997">
                  <c:v>3956.9</c:v>
                </c:pt>
                <c:pt idx="1998">
                  <c:v>3957.1</c:v>
                </c:pt>
                <c:pt idx="1999">
                  <c:v>3898.4</c:v>
                </c:pt>
                <c:pt idx="2000">
                  <c:v>3838.8</c:v>
                </c:pt>
                <c:pt idx="2001">
                  <c:v>3826.3</c:v>
                </c:pt>
                <c:pt idx="2002">
                  <c:v>3532.3</c:v>
                </c:pt>
                <c:pt idx="2003">
                  <c:v>3465.5</c:v>
                </c:pt>
                <c:pt idx="2004">
                  <c:v>3113.7</c:v>
                </c:pt>
                <c:pt idx="2005">
                  <c:v>3004.3</c:v>
                </c:pt>
                <c:pt idx="2006">
                  <c:v>2888.1</c:v>
                </c:pt>
                <c:pt idx="2007">
                  <c:v>2923.3</c:v>
                </c:pt>
                <c:pt idx="2008">
                  <c:v>3032</c:v>
                </c:pt>
                <c:pt idx="2009">
                  <c:v>3075.1</c:v>
                </c:pt>
                <c:pt idx="2010">
                  <c:v>3368.4</c:v>
                </c:pt>
                <c:pt idx="2011">
                  <c:v>3524.8</c:v>
                </c:pt>
                <c:pt idx="2012">
                  <c:v>3887.6</c:v>
                </c:pt>
                <c:pt idx="2013">
                  <c:v>4006</c:v>
                </c:pt>
                <c:pt idx="2014">
                  <c:v>4012.1</c:v>
                </c:pt>
                <c:pt idx="2015">
                  <c:v>3926.7</c:v>
                </c:pt>
                <c:pt idx="2016">
                  <c:v>3932.9</c:v>
                </c:pt>
                <c:pt idx="2017">
                  <c:v>3933.1</c:v>
                </c:pt>
                <c:pt idx="2018">
                  <c:v>3935.2</c:v>
                </c:pt>
                <c:pt idx="2019">
                  <c:v>3939.2</c:v>
                </c:pt>
                <c:pt idx="2020">
                  <c:v>3939</c:v>
                </c:pt>
                <c:pt idx="2021">
                  <c:v>3941.1</c:v>
                </c:pt>
                <c:pt idx="2022">
                  <c:v>3917.2</c:v>
                </c:pt>
                <c:pt idx="2023">
                  <c:v>3914.5</c:v>
                </c:pt>
                <c:pt idx="2024">
                  <c:v>3841</c:v>
                </c:pt>
                <c:pt idx="2025">
                  <c:v>3834.5</c:v>
                </c:pt>
                <c:pt idx="2026">
                  <c:v>3359.5</c:v>
                </c:pt>
                <c:pt idx="2027">
                  <c:v>3310.9</c:v>
                </c:pt>
                <c:pt idx="2028">
                  <c:v>2977.5</c:v>
                </c:pt>
                <c:pt idx="2029">
                  <c:v>2831.3</c:v>
                </c:pt>
                <c:pt idx="2030">
                  <c:v>2936.3</c:v>
                </c:pt>
                <c:pt idx="2031">
                  <c:v>2707.7</c:v>
                </c:pt>
                <c:pt idx="2032">
                  <c:v>2606</c:v>
                </c:pt>
                <c:pt idx="2033">
                  <c:v>2606.8000000000002</c:v>
                </c:pt>
                <c:pt idx="2034">
                  <c:v>2715.3</c:v>
                </c:pt>
                <c:pt idx="2035">
                  <c:v>2725.1</c:v>
                </c:pt>
                <c:pt idx="2036">
                  <c:v>2921.4</c:v>
                </c:pt>
                <c:pt idx="2037">
                  <c:v>3551.8</c:v>
                </c:pt>
                <c:pt idx="2038">
                  <c:v>3889.7</c:v>
                </c:pt>
                <c:pt idx="2039">
                  <c:v>3919.95</c:v>
                </c:pt>
                <c:pt idx="2040">
                  <c:v>3921.95</c:v>
                </c:pt>
                <c:pt idx="2041">
                  <c:v>3921.95</c:v>
                </c:pt>
                <c:pt idx="2042">
                  <c:v>3922.15</c:v>
                </c:pt>
                <c:pt idx="2043">
                  <c:v>3922.15</c:v>
                </c:pt>
                <c:pt idx="2044">
                  <c:v>3866.55</c:v>
                </c:pt>
                <c:pt idx="2045">
                  <c:v>3469.15</c:v>
                </c:pt>
                <c:pt idx="2046">
                  <c:v>3469.25</c:v>
                </c:pt>
                <c:pt idx="2047">
                  <c:v>3468.75</c:v>
                </c:pt>
                <c:pt idx="2048">
                  <c:v>3272.55</c:v>
                </c:pt>
                <c:pt idx="2049">
                  <c:v>3164.25</c:v>
                </c:pt>
                <c:pt idx="2050">
                  <c:v>3066.85</c:v>
                </c:pt>
                <c:pt idx="2051">
                  <c:v>3065.45</c:v>
                </c:pt>
                <c:pt idx="2052">
                  <c:v>3064.45</c:v>
                </c:pt>
                <c:pt idx="2053">
                  <c:v>3200.25</c:v>
                </c:pt>
                <c:pt idx="2054">
                  <c:v>3199.35</c:v>
                </c:pt>
                <c:pt idx="2055">
                  <c:v>3199.55</c:v>
                </c:pt>
                <c:pt idx="2056">
                  <c:v>3199.55</c:v>
                </c:pt>
                <c:pt idx="2057">
                  <c:v>3199.95</c:v>
                </c:pt>
                <c:pt idx="2058">
                  <c:v>3298.25</c:v>
                </c:pt>
                <c:pt idx="2059">
                  <c:v>3299.55</c:v>
                </c:pt>
                <c:pt idx="2060">
                  <c:v>3499.65</c:v>
                </c:pt>
                <c:pt idx="2061">
                  <c:v>3861.85</c:v>
                </c:pt>
                <c:pt idx="2062">
                  <c:v>3918.05</c:v>
                </c:pt>
                <c:pt idx="2063">
                  <c:v>3934.7</c:v>
                </c:pt>
                <c:pt idx="2064">
                  <c:v>3934.7</c:v>
                </c:pt>
                <c:pt idx="2065">
                  <c:v>3936.9</c:v>
                </c:pt>
                <c:pt idx="2066">
                  <c:v>3936.9</c:v>
                </c:pt>
                <c:pt idx="2067">
                  <c:v>3937.3</c:v>
                </c:pt>
                <c:pt idx="2068">
                  <c:v>3918.3</c:v>
                </c:pt>
                <c:pt idx="2069">
                  <c:v>3593.9</c:v>
                </c:pt>
                <c:pt idx="2070">
                  <c:v>3446.2</c:v>
                </c:pt>
                <c:pt idx="2071">
                  <c:v>3445.5</c:v>
                </c:pt>
                <c:pt idx="2072">
                  <c:v>3348.3</c:v>
                </c:pt>
                <c:pt idx="2073">
                  <c:v>3348.1</c:v>
                </c:pt>
                <c:pt idx="2074">
                  <c:v>3053.8</c:v>
                </c:pt>
                <c:pt idx="2075">
                  <c:v>3148.6</c:v>
                </c:pt>
                <c:pt idx="2076">
                  <c:v>3147.4</c:v>
                </c:pt>
                <c:pt idx="2077">
                  <c:v>3147</c:v>
                </c:pt>
                <c:pt idx="2078">
                  <c:v>3147.4</c:v>
                </c:pt>
                <c:pt idx="2079">
                  <c:v>3144.3</c:v>
                </c:pt>
                <c:pt idx="2080">
                  <c:v>3142.4</c:v>
                </c:pt>
                <c:pt idx="2081">
                  <c:v>3157.9</c:v>
                </c:pt>
                <c:pt idx="2082">
                  <c:v>3161.4</c:v>
                </c:pt>
                <c:pt idx="2083">
                  <c:v>3169.2</c:v>
                </c:pt>
                <c:pt idx="2084">
                  <c:v>3424.3</c:v>
                </c:pt>
                <c:pt idx="2085">
                  <c:v>3825.5</c:v>
                </c:pt>
                <c:pt idx="2086">
                  <c:v>3827.4</c:v>
                </c:pt>
                <c:pt idx="2087">
                  <c:v>3941.4</c:v>
                </c:pt>
                <c:pt idx="2088">
                  <c:v>3943.6</c:v>
                </c:pt>
                <c:pt idx="2089">
                  <c:v>3943.8</c:v>
                </c:pt>
                <c:pt idx="2090">
                  <c:v>3944</c:v>
                </c:pt>
                <c:pt idx="2091">
                  <c:v>3946.2</c:v>
                </c:pt>
                <c:pt idx="2092">
                  <c:v>3946.4</c:v>
                </c:pt>
                <c:pt idx="2093">
                  <c:v>3678.9</c:v>
                </c:pt>
                <c:pt idx="2094">
                  <c:v>3725.1</c:v>
                </c:pt>
                <c:pt idx="2095">
                  <c:v>3679</c:v>
                </c:pt>
                <c:pt idx="2096">
                  <c:v>3624.2</c:v>
                </c:pt>
                <c:pt idx="2097">
                  <c:v>3614.5</c:v>
                </c:pt>
                <c:pt idx="2098">
                  <c:v>3610.2</c:v>
                </c:pt>
                <c:pt idx="2099">
                  <c:v>3609.6</c:v>
                </c:pt>
                <c:pt idx="2100">
                  <c:v>3418</c:v>
                </c:pt>
                <c:pt idx="2101">
                  <c:v>3269.8</c:v>
                </c:pt>
                <c:pt idx="2102">
                  <c:v>2973.6</c:v>
                </c:pt>
                <c:pt idx="2103">
                  <c:v>2973.4</c:v>
                </c:pt>
                <c:pt idx="2104">
                  <c:v>2741.6</c:v>
                </c:pt>
                <c:pt idx="2105">
                  <c:v>2877.6</c:v>
                </c:pt>
                <c:pt idx="2106">
                  <c:v>2885.8</c:v>
                </c:pt>
                <c:pt idx="2107">
                  <c:v>2938.9</c:v>
                </c:pt>
                <c:pt idx="2108">
                  <c:v>3773.4</c:v>
                </c:pt>
                <c:pt idx="2109">
                  <c:v>3774</c:v>
                </c:pt>
                <c:pt idx="2110">
                  <c:v>3832.2</c:v>
                </c:pt>
                <c:pt idx="2111">
                  <c:v>3891</c:v>
                </c:pt>
                <c:pt idx="2112">
                  <c:v>3893.3</c:v>
                </c:pt>
                <c:pt idx="2113">
                  <c:v>3893.7</c:v>
                </c:pt>
                <c:pt idx="2114">
                  <c:v>3895.7</c:v>
                </c:pt>
                <c:pt idx="2115">
                  <c:v>3895.9</c:v>
                </c:pt>
                <c:pt idx="2116">
                  <c:v>3841</c:v>
                </c:pt>
                <c:pt idx="2117">
                  <c:v>3573</c:v>
                </c:pt>
                <c:pt idx="2118">
                  <c:v>3574.2</c:v>
                </c:pt>
                <c:pt idx="2119">
                  <c:v>3571.3</c:v>
                </c:pt>
                <c:pt idx="2120">
                  <c:v>3567.9</c:v>
                </c:pt>
                <c:pt idx="2121">
                  <c:v>3624.2</c:v>
                </c:pt>
                <c:pt idx="2122">
                  <c:v>3617.4</c:v>
                </c:pt>
                <c:pt idx="2123">
                  <c:v>3612.7</c:v>
                </c:pt>
                <c:pt idx="2124">
                  <c:v>3610.3</c:v>
                </c:pt>
                <c:pt idx="2125">
                  <c:v>3610.1</c:v>
                </c:pt>
                <c:pt idx="2126">
                  <c:v>3608</c:v>
                </c:pt>
                <c:pt idx="2127">
                  <c:v>3652.7</c:v>
                </c:pt>
                <c:pt idx="2128">
                  <c:v>3650.8</c:v>
                </c:pt>
                <c:pt idx="2129">
                  <c:v>3644.9</c:v>
                </c:pt>
                <c:pt idx="2130">
                  <c:v>3712.1</c:v>
                </c:pt>
                <c:pt idx="2131">
                  <c:v>3723</c:v>
                </c:pt>
                <c:pt idx="2132">
                  <c:v>3776.4</c:v>
                </c:pt>
                <c:pt idx="2133">
                  <c:v>3778.8</c:v>
                </c:pt>
                <c:pt idx="2134">
                  <c:v>3941</c:v>
                </c:pt>
                <c:pt idx="2135">
                  <c:v>3916.9</c:v>
                </c:pt>
                <c:pt idx="2136">
                  <c:v>3916.9</c:v>
                </c:pt>
                <c:pt idx="2137">
                  <c:v>3917.3</c:v>
                </c:pt>
                <c:pt idx="2138">
                  <c:v>3919.7</c:v>
                </c:pt>
                <c:pt idx="2139">
                  <c:v>3919.7</c:v>
                </c:pt>
                <c:pt idx="2140">
                  <c:v>3759.7</c:v>
                </c:pt>
                <c:pt idx="2141">
                  <c:v>3759.3</c:v>
                </c:pt>
                <c:pt idx="2142">
                  <c:v>3758.3</c:v>
                </c:pt>
                <c:pt idx="2143">
                  <c:v>3758.1</c:v>
                </c:pt>
                <c:pt idx="2144">
                  <c:v>3699.4</c:v>
                </c:pt>
                <c:pt idx="2145">
                  <c:v>3696.4</c:v>
                </c:pt>
                <c:pt idx="2146">
                  <c:v>3640.6</c:v>
                </c:pt>
                <c:pt idx="2147">
                  <c:v>3628</c:v>
                </c:pt>
                <c:pt idx="2148">
                  <c:v>3615.2</c:v>
                </c:pt>
                <c:pt idx="2149">
                  <c:v>3553</c:v>
                </c:pt>
                <c:pt idx="2150">
                  <c:v>3529.4</c:v>
                </c:pt>
                <c:pt idx="2151">
                  <c:v>3467.8</c:v>
                </c:pt>
                <c:pt idx="2152">
                  <c:v>3517.8</c:v>
                </c:pt>
                <c:pt idx="2153">
                  <c:v>3687</c:v>
                </c:pt>
                <c:pt idx="2154">
                  <c:v>3692.4</c:v>
                </c:pt>
                <c:pt idx="2155">
                  <c:v>3708.3</c:v>
                </c:pt>
                <c:pt idx="2156">
                  <c:v>3827</c:v>
                </c:pt>
                <c:pt idx="2157">
                  <c:v>3949.3</c:v>
                </c:pt>
                <c:pt idx="2158">
                  <c:v>3951.1</c:v>
                </c:pt>
                <c:pt idx="2159">
                  <c:v>3847.1</c:v>
                </c:pt>
                <c:pt idx="2160">
                  <c:v>3843.5</c:v>
                </c:pt>
                <c:pt idx="2161">
                  <c:v>3845.5</c:v>
                </c:pt>
                <c:pt idx="2162">
                  <c:v>3845.5</c:v>
                </c:pt>
                <c:pt idx="2163">
                  <c:v>3846.1</c:v>
                </c:pt>
                <c:pt idx="2164">
                  <c:v>3846.1</c:v>
                </c:pt>
                <c:pt idx="2165">
                  <c:v>3845.5</c:v>
                </c:pt>
                <c:pt idx="2166">
                  <c:v>3850.4</c:v>
                </c:pt>
                <c:pt idx="2167">
                  <c:v>3845.6</c:v>
                </c:pt>
                <c:pt idx="2168">
                  <c:v>3842.4</c:v>
                </c:pt>
                <c:pt idx="2169">
                  <c:v>3792.6</c:v>
                </c:pt>
                <c:pt idx="2170">
                  <c:v>3836.7</c:v>
                </c:pt>
                <c:pt idx="2171">
                  <c:v>3666.2</c:v>
                </c:pt>
                <c:pt idx="2172">
                  <c:v>3455.9</c:v>
                </c:pt>
                <c:pt idx="2173">
                  <c:v>3443.4</c:v>
                </c:pt>
                <c:pt idx="2174">
                  <c:v>3405.6</c:v>
                </c:pt>
                <c:pt idx="2175">
                  <c:v>3405.9</c:v>
                </c:pt>
                <c:pt idx="2176">
                  <c:v>3518.8</c:v>
                </c:pt>
                <c:pt idx="2177">
                  <c:v>3664.3</c:v>
                </c:pt>
                <c:pt idx="2178">
                  <c:v>3665.8</c:v>
                </c:pt>
                <c:pt idx="2179">
                  <c:v>3669.5</c:v>
                </c:pt>
                <c:pt idx="2180">
                  <c:v>3727.4</c:v>
                </c:pt>
                <c:pt idx="2181">
                  <c:v>3842</c:v>
                </c:pt>
                <c:pt idx="2182">
                  <c:v>3835.3</c:v>
                </c:pt>
                <c:pt idx="2183">
                  <c:v>3800.3</c:v>
                </c:pt>
                <c:pt idx="2184">
                  <c:v>3802.2</c:v>
                </c:pt>
                <c:pt idx="2185">
                  <c:v>3801.9</c:v>
                </c:pt>
                <c:pt idx="2186">
                  <c:v>3631.2</c:v>
                </c:pt>
                <c:pt idx="2187">
                  <c:v>3631.5</c:v>
                </c:pt>
                <c:pt idx="2188">
                  <c:v>3631.5</c:v>
                </c:pt>
                <c:pt idx="2189">
                  <c:v>3444.2</c:v>
                </c:pt>
                <c:pt idx="2190">
                  <c:v>3416</c:v>
                </c:pt>
                <c:pt idx="2191">
                  <c:v>3317.8</c:v>
                </c:pt>
                <c:pt idx="2192">
                  <c:v>3221.8</c:v>
                </c:pt>
                <c:pt idx="2193">
                  <c:v>3221.2</c:v>
                </c:pt>
                <c:pt idx="2194">
                  <c:v>3077.4</c:v>
                </c:pt>
                <c:pt idx="2195">
                  <c:v>3149.7</c:v>
                </c:pt>
                <c:pt idx="2196">
                  <c:v>2987.9</c:v>
                </c:pt>
                <c:pt idx="2197">
                  <c:v>2995.3</c:v>
                </c:pt>
                <c:pt idx="2198">
                  <c:v>3036</c:v>
                </c:pt>
                <c:pt idx="2199">
                  <c:v>3039.4</c:v>
                </c:pt>
                <c:pt idx="2200">
                  <c:v>3037.6</c:v>
                </c:pt>
                <c:pt idx="2201">
                  <c:v>3304.4</c:v>
                </c:pt>
                <c:pt idx="2202">
                  <c:v>3311.4</c:v>
                </c:pt>
                <c:pt idx="2203">
                  <c:v>3323</c:v>
                </c:pt>
                <c:pt idx="2204">
                  <c:v>3430.9</c:v>
                </c:pt>
                <c:pt idx="2205">
                  <c:v>3793.6</c:v>
                </c:pt>
                <c:pt idx="2206">
                  <c:v>3801.5</c:v>
                </c:pt>
                <c:pt idx="2207">
                  <c:v>3538.3</c:v>
                </c:pt>
                <c:pt idx="2208">
                  <c:v>3546.3</c:v>
                </c:pt>
                <c:pt idx="2209">
                  <c:v>3549.6</c:v>
                </c:pt>
                <c:pt idx="2210">
                  <c:v>3549.6</c:v>
                </c:pt>
                <c:pt idx="2211">
                  <c:v>3550.2</c:v>
                </c:pt>
                <c:pt idx="2212">
                  <c:v>3550.2</c:v>
                </c:pt>
                <c:pt idx="2213">
                  <c:v>3531.2</c:v>
                </c:pt>
                <c:pt idx="2214">
                  <c:v>3460.8</c:v>
                </c:pt>
                <c:pt idx="2215">
                  <c:v>3359.2</c:v>
                </c:pt>
                <c:pt idx="2216">
                  <c:v>3415.3</c:v>
                </c:pt>
                <c:pt idx="2217">
                  <c:v>3143.6</c:v>
                </c:pt>
                <c:pt idx="2218">
                  <c:v>3136.8</c:v>
                </c:pt>
                <c:pt idx="2219">
                  <c:v>3044.7</c:v>
                </c:pt>
                <c:pt idx="2220">
                  <c:v>2798.6</c:v>
                </c:pt>
                <c:pt idx="2221">
                  <c:v>2813.1</c:v>
                </c:pt>
                <c:pt idx="2222">
                  <c:v>2815.2</c:v>
                </c:pt>
                <c:pt idx="2223">
                  <c:v>2643.4</c:v>
                </c:pt>
                <c:pt idx="2224">
                  <c:v>2598.6999999999998</c:v>
                </c:pt>
                <c:pt idx="2225">
                  <c:v>3058</c:v>
                </c:pt>
                <c:pt idx="2226">
                  <c:v>3079.8</c:v>
                </c:pt>
                <c:pt idx="2227">
                  <c:v>2987.9</c:v>
                </c:pt>
                <c:pt idx="2228">
                  <c:v>3041.1</c:v>
                </c:pt>
                <c:pt idx="2229">
                  <c:v>3138.9</c:v>
                </c:pt>
                <c:pt idx="2230">
                  <c:v>3379.6</c:v>
                </c:pt>
                <c:pt idx="2231">
                  <c:v>3580.4</c:v>
                </c:pt>
                <c:pt idx="2232">
                  <c:v>3580.8</c:v>
                </c:pt>
                <c:pt idx="2233">
                  <c:v>3583.2</c:v>
                </c:pt>
                <c:pt idx="2234">
                  <c:v>3581.6</c:v>
                </c:pt>
                <c:pt idx="2235">
                  <c:v>3584.3</c:v>
                </c:pt>
                <c:pt idx="2236">
                  <c:v>3586.7</c:v>
                </c:pt>
                <c:pt idx="2237">
                  <c:v>3264.5</c:v>
                </c:pt>
                <c:pt idx="2238">
                  <c:v>3219.6</c:v>
                </c:pt>
                <c:pt idx="2239">
                  <c:v>3218.8</c:v>
                </c:pt>
                <c:pt idx="2240">
                  <c:v>3218.4</c:v>
                </c:pt>
                <c:pt idx="2241">
                  <c:v>3263.6</c:v>
                </c:pt>
                <c:pt idx="2242">
                  <c:v>3220.5</c:v>
                </c:pt>
                <c:pt idx="2243">
                  <c:v>3219.7</c:v>
                </c:pt>
                <c:pt idx="2244">
                  <c:v>3307.3</c:v>
                </c:pt>
                <c:pt idx="2245">
                  <c:v>3417.5</c:v>
                </c:pt>
                <c:pt idx="2246">
                  <c:v>3462.2</c:v>
                </c:pt>
                <c:pt idx="2247">
                  <c:v>3461</c:v>
                </c:pt>
                <c:pt idx="2248">
                  <c:v>3455.2</c:v>
                </c:pt>
                <c:pt idx="2249">
                  <c:v>3451.7</c:v>
                </c:pt>
                <c:pt idx="2250">
                  <c:v>3458.8</c:v>
                </c:pt>
                <c:pt idx="2251">
                  <c:v>3462.5</c:v>
                </c:pt>
                <c:pt idx="2252">
                  <c:v>3463.7</c:v>
                </c:pt>
                <c:pt idx="2253">
                  <c:v>3870.3</c:v>
                </c:pt>
                <c:pt idx="2254">
                  <c:v>3870.7</c:v>
                </c:pt>
                <c:pt idx="2255">
                  <c:v>3804.95</c:v>
                </c:pt>
                <c:pt idx="2256">
                  <c:v>3806.85</c:v>
                </c:pt>
                <c:pt idx="2257">
                  <c:v>3806.85</c:v>
                </c:pt>
                <c:pt idx="2258">
                  <c:v>3807.25</c:v>
                </c:pt>
                <c:pt idx="2259">
                  <c:v>3752.05</c:v>
                </c:pt>
                <c:pt idx="2260">
                  <c:v>3695.75</c:v>
                </c:pt>
                <c:pt idx="2261">
                  <c:v>3675.95</c:v>
                </c:pt>
                <c:pt idx="2262">
                  <c:v>3674.75</c:v>
                </c:pt>
                <c:pt idx="2263">
                  <c:v>3669.95</c:v>
                </c:pt>
                <c:pt idx="2264">
                  <c:v>3672.75</c:v>
                </c:pt>
                <c:pt idx="2265">
                  <c:v>3715.85</c:v>
                </c:pt>
                <c:pt idx="2266">
                  <c:v>3533.5</c:v>
                </c:pt>
                <c:pt idx="2267">
                  <c:v>3520.9</c:v>
                </c:pt>
                <c:pt idx="2268">
                  <c:v>3630.45</c:v>
                </c:pt>
                <c:pt idx="2269">
                  <c:v>3541.15</c:v>
                </c:pt>
                <c:pt idx="2270">
                  <c:v>3352.65</c:v>
                </c:pt>
                <c:pt idx="2271">
                  <c:v>3253.55</c:v>
                </c:pt>
                <c:pt idx="2272">
                  <c:v>3342.65</c:v>
                </c:pt>
                <c:pt idx="2273">
                  <c:v>3399.75</c:v>
                </c:pt>
                <c:pt idx="2274">
                  <c:v>3404.15</c:v>
                </c:pt>
                <c:pt idx="2275">
                  <c:v>3599.75</c:v>
                </c:pt>
                <c:pt idx="2276">
                  <c:v>3712.45</c:v>
                </c:pt>
                <c:pt idx="2277">
                  <c:v>3600.95</c:v>
                </c:pt>
                <c:pt idx="2278">
                  <c:v>3605.15</c:v>
                </c:pt>
                <c:pt idx="2279">
                  <c:v>3416.25</c:v>
                </c:pt>
                <c:pt idx="2280">
                  <c:v>3419.55</c:v>
                </c:pt>
                <c:pt idx="2281">
                  <c:v>3421.55</c:v>
                </c:pt>
                <c:pt idx="2282">
                  <c:v>3421.55</c:v>
                </c:pt>
                <c:pt idx="2283">
                  <c:v>3421.95</c:v>
                </c:pt>
                <c:pt idx="2284">
                  <c:v>3419.95</c:v>
                </c:pt>
                <c:pt idx="2285">
                  <c:v>3419.55</c:v>
                </c:pt>
                <c:pt idx="2286">
                  <c:v>3419.15</c:v>
                </c:pt>
                <c:pt idx="2287">
                  <c:v>3416.05</c:v>
                </c:pt>
                <c:pt idx="2288">
                  <c:v>3274.85</c:v>
                </c:pt>
                <c:pt idx="2289">
                  <c:v>3093.1</c:v>
                </c:pt>
                <c:pt idx="2290">
                  <c:v>3075.6</c:v>
                </c:pt>
                <c:pt idx="2291">
                  <c:v>2882.9</c:v>
                </c:pt>
                <c:pt idx="2292">
                  <c:v>2676.8</c:v>
                </c:pt>
                <c:pt idx="2293">
                  <c:v>2296.4</c:v>
                </c:pt>
                <c:pt idx="2294">
                  <c:v>2296.4</c:v>
                </c:pt>
                <c:pt idx="2295">
                  <c:v>2351.9</c:v>
                </c:pt>
                <c:pt idx="2296">
                  <c:v>2499</c:v>
                </c:pt>
                <c:pt idx="2297">
                  <c:v>2601.4</c:v>
                </c:pt>
                <c:pt idx="2298">
                  <c:v>3208.6</c:v>
                </c:pt>
                <c:pt idx="2299">
                  <c:v>3283</c:v>
                </c:pt>
                <c:pt idx="2300">
                  <c:v>3565.4</c:v>
                </c:pt>
                <c:pt idx="2301">
                  <c:v>3473.8</c:v>
                </c:pt>
                <c:pt idx="2302">
                  <c:v>3522.7</c:v>
                </c:pt>
                <c:pt idx="2303">
                  <c:v>3426.5</c:v>
                </c:pt>
                <c:pt idx="2304">
                  <c:v>3426.5</c:v>
                </c:pt>
                <c:pt idx="2305">
                  <c:v>3428.9</c:v>
                </c:pt>
                <c:pt idx="2306">
                  <c:v>3429.3</c:v>
                </c:pt>
                <c:pt idx="2307">
                  <c:v>3431.6</c:v>
                </c:pt>
                <c:pt idx="2308">
                  <c:v>3376.4</c:v>
                </c:pt>
                <c:pt idx="2309">
                  <c:v>3318</c:v>
                </c:pt>
                <c:pt idx="2310">
                  <c:v>3300.9</c:v>
                </c:pt>
                <c:pt idx="2311">
                  <c:v>3258.1</c:v>
                </c:pt>
                <c:pt idx="2312">
                  <c:v>2905.9</c:v>
                </c:pt>
                <c:pt idx="2313">
                  <c:v>2907.9</c:v>
                </c:pt>
                <c:pt idx="2314">
                  <c:v>2907.9</c:v>
                </c:pt>
                <c:pt idx="2315">
                  <c:v>2951.9</c:v>
                </c:pt>
                <c:pt idx="2316">
                  <c:v>3007.9</c:v>
                </c:pt>
                <c:pt idx="2317">
                  <c:v>3007.1</c:v>
                </c:pt>
                <c:pt idx="2318">
                  <c:v>3023.8</c:v>
                </c:pt>
                <c:pt idx="2319">
                  <c:v>3023.8</c:v>
                </c:pt>
                <c:pt idx="2320">
                  <c:v>3023.8</c:v>
                </c:pt>
                <c:pt idx="2321">
                  <c:v>3024.6</c:v>
                </c:pt>
                <c:pt idx="2322">
                  <c:v>3027</c:v>
                </c:pt>
                <c:pt idx="2323">
                  <c:v>3018.8</c:v>
                </c:pt>
                <c:pt idx="2324">
                  <c:v>3127.9</c:v>
                </c:pt>
                <c:pt idx="2325">
                  <c:v>3180.7</c:v>
                </c:pt>
                <c:pt idx="2326">
                  <c:v>3331.5</c:v>
                </c:pt>
                <c:pt idx="2327">
                  <c:v>3480.6</c:v>
                </c:pt>
                <c:pt idx="2328">
                  <c:v>3386</c:v>
                </c:pt>
                <c:pt idx="2329">
                  <c:v>3386.8</c:v>
                </c:pt>
                <c:pt idx="2330">
                  <c:v>3385.7</c:v>
                </c:pt>
                <c:pt idx="2331">
                  <c:v>3386.5</c:v>
                </c:pt>
                <c:pt idx="2332">
                  <c:v>3274.9</c:v>
                </c:pt>
                <c:pt idx="2333">
                  <c:v>3218.5</c:v>
                </c:pt>
                <c:pt idx="2334">
                  <c:v>3057</c:v>
                </c:pt>
                <c:pt idx="2335">
                  <c:v>3054.2</c:v>
                </c:pt>
                <c:pt idx="2336">
                  <c:v>3191.8</c:v>
                </c:pt>
                <c:pt idx="2337">
                  <c:v>3185.1</c:v>
                </c:pt>
                <c:pt idx="2338">
                  <c:v>3186.3</c:v>
                </c:pt>
                <c:pt idx="2339">
                  <c:v>3183.6</c:v>
                </c:pt>
                <c:pt idx="2340">
                  <c:v>3088.1</c:v>
                </c:pt>
                <c:pt idx="2341">
                  <c:v>3075.4</c:v>
                </c:pt>
                <c:pt idx="2342">
                  <c:v>3085.6</c:v>
                </c:pt>
                <c:pt idx="2343">
                  <c:v>3151.5</c:v>
                </c:pt>
                <c:pt idx="2344">
                  <c:v>3143.5</c:v>
                </c:pt>
                <c:pt idx="2345">
                  <c:v>3114.6</c:v>
                </c:pt>
                <c:pt idx="2346">
                  <c:v>3021.5</c:v>
                </c:pt>
                <c:pt idx="2347">
                  <c:v>2984.6</c:v>
                </c:pt>
                <c:pt idx="2348">
                  <c:v>3061.3</c:v>
                </c:pt>
                <c:pt idx="2349">
                  <c:v>3124.9</c:v>
                </c:pt>
                <c:pt idx="2350">
                  <c:v>3227.9</c:v>
                </c:pt>
                <c:pt idx="2351">
                  <c:v>3162.2</c:v>
                </c:pt>
                <c:pt idx="2352">
                  <c:v>3162.2</c:v>
                </c:pt>
                <c:pt idx="2353">
                  <c:v>3162.2</c:v>
                </c:pt>
                <c:pt idx="2354">
                  <c:v>3164.4</c:v>
                </c:pt>
                <c:pt idx="2355">
                  <c:v>3160.8</c:v>
                </c:pt>
                <c:pt idx="2356">
                  <c:v>2998.4</c:v>
                </c:pt>
                <c:pt idx="2357">
                  <c:v>2268.1</c:v>
                </c:pt>
                <c:pt idx="2358">
                  <c:v>2265.5</c:v>
                </c:pt>
                <c:pt idx="2359">
                  <c:v>2263</c:v>
                </c:pt>
                <c:pt idx="2360">
                  <c:v>2259.8000000000002</c:v>
                </c:pt>
                <c:pt idx="2361">
                  <c:v>2257.3000000000002</c:v>
                </c:pt>
                <c:pt idx="2362">
                  <c:v>2258.4</c:v>
                </c:pt>
                <c:pt idx="2363">
                  <c:v>2258.1</c:v>
                </c:pt>
                <c:pt idx="2364">
                  <c:v>2164.3000000000002</c:v>
                </c:pt>
                <c:pt idx="2365">
                  <c:v>2340.6999999999998</c:v>
                </c:pt>
                <c:pt idx="2366">
                  <c:v>2337.9</c:v>
                </c:pt>
                <c:pt idx="2367">
                  <c:v>2332.9</c:v>
                </c:pt>
                <c:pt idx="2368">
                  <c:v>2393.4</c:v>
                </c:pt>
                <c:pt idx="2369">
                  <c:v>2414.8000000000002</c:v>
                </c:pt>
                <c:pt idx="2370">
                  <c:v>2416.4</c:v>
                </c:pt>
                <c:pt idx="2371">
                  <c:v>2423.5</c:v>
                </c:pt>
                <c:pt idx="2372">
                  <c:v>2870.8</c:v>
                </c:pt>
                <c:pt idx="2373">
                  <c:v>2819.4</c:v>
                </c:pt>
                <c:pt idx="2374">
                  <c:v>2821.6</c:v>
                </c:pt>
                <c:pt idx="2375">
                  <c:v>3086</c:v>
                </c:pt>
                <c:pt idx="2376">
                  <c:v>3086</c:v>
                </c:pt>
                <c:pt idx="2377">
                  <c:v>3050.5</c:v>
                </c:pt>
                <c:pt idx="2378">
                  <c:v>3050.5</c:v>
                </c:pt>
                <c:pt idx="2379">
                  <c:v>3051.1</c:v>
                </c:pt>
                <c:pt idx="2380">
                  <c:v>3053.4</c:v>
                </c:pt>
                <c:pt idx="2381">
                  <c:v>2639.4</c:v>
                </c:pt>
                <c:pt idx="2382">
                  <c:v>2491.1</c:v>
                </c:pt>
                <c:pt idx="2383">
                  <c:v>2490.5</c:v>
                </c:pt>
                <c:pt idx="2384">
                  <c:v>2543.6</c:v>
                </c:pt>
                <c:pt idx="2385">
                  <c:v>2545.6999999999998</c:v>
                </c:pt>
                <c:pt idx="2386">
                  <c:v>2542.9</c:v>
                </c:pt>
                <c:pt idx="2387">
                  <c:v>2590.3000000000002</c:v>
                </c:pt>
                <c:pt idx="2388">
                  <c:v>2589.4</c:v>
                </c:pt>
                <c:pt idx="2389">
                  <c:v>2634.9</c:v>
                </c:pt>
                <c:pt idx="2390">
                  <c:v>2681</c:v>
                </c:pt>
                <c:pt idx="2391">
                  <c:v>2678.5</c:v>
                </c:pt>
                <c:pt idx="2392">
                  <c:v>2677.1</c:v>
                </c:pt>
                <c:pt idx="2393">
                  <c:v>2917.2</c:v>
                </c:pt>
                <c:pt idx="2394">
                  <c:v>2961.6</c:v>
                </c:pt>
                <c:pt idx="2395">
                  <c:v>2964.6</c:v>
                </c:pt>
                <c:pt idx="2396">
                  <c:v>2972.6</c:v>
                </c:pt>
                <c:pt idx="2397">
                  <c:v>2976.7</c:v>
                </c:pt>
                <c:pt idx="2398">
                  <c:v>2981.5</c:v>
                </c:pt>
                <c:pt idx="2399">
                  <c:v>3077.9</c:v>
                </c:pt>
                <c:pt idx="2400">
                  <c:v>3079</c:v>
                </c:pt>
                <c:pt idx="2401">
                  <c:v>3079</c:v>
                </c:pt>
                <c:pt idx="2402">
                  <c:v>3080</c:v>
                </c:pt>
                <c:pt idx="2403">
                  <c:v>3079</c:v>
                </c:pt>
                <c:pt idx="2404">
                  <c:v>2917</c:v>
                </c:pt>
                <c:pt idx="2405">
                  <c:v>2811</c:v>
                </c:pt>
                <c:pt idx="2406">
                  <c:v>2812</c:v>
                </c:pt>
                <c:pt idx="2407">
                  <c:v>2562.9</c:v>
                </c:pt>
                <c:pt idx="2408">
                  <c:v>2447</c:v>
                </c:pt>
                <c:pt idx="2409">
                  <c:v>2500.6</c:v>
                </c:pt>
                <c:pt idx="2410">
                  <c:v>2492.5</c:v>
                </c:pt>
                <c:pt idx="2411">
                  <c:v>2487.1</c:v>
                </c:pt>
                <c:pt idx="2412">
                  <c:v>2481.6999999999998</c:v>
                </c:pt>
                <c:pt idx="2413">
                  <c:v>2428.1999999999998</c:v>
                </c:pt>
                <c:pt idx="2414">
                  <c:v>2426.1</c:v>
                </c:pt>
                <c:pt idx="2415">
                  <c:v>2424</c:v>
                </c:pt>
                <c:pt idx="2416">
                  <c:v>2743.7</c:v>
                </c:pt>
                <c:pt idx="2417">
                  <c:v>2752.7</c:v>
                </c:pt>
                <c:pt idx="2418">
                  <c:v>2757.4</c:v>
                </c:pt>
                <c:pt idx="2419">
                  <c:v>2785.1</c:v>
                </c:pt>
                <c:pt idx="2420">
                  <c:v>2844.2</c:v>
                </c:pt>
                <c:pt idx="2421">
                  <c:v>3038.4</c:v>
                </c:pt>
                <c:pt idx="2422">
                  <c:v>3143</c:v>
                </c:pt>
                <c:pt idx="2423">
                  <c:v>3073</c:v>
                </c:pt>
                <c:pt idx="2424">
                  <c:v>3075</c:v>
                </c:pt>
                <c:pt idx="2425">
                  <c:v>3075</c:v>
                </c:pt>
                <c:pt idx="2426">
                  <c:v>3075</c:v>
                </c:pt>
                <c:pt idx="2427">
                  <c:v>3076.9</c:v>
                </c:pt>
                <c:pt idx="2428">
                  <c:v>3076.9</c:v>
                </c:pt>
                <c:pt idx="2429">
                  <c:v>3075</c:v>
                </c:pt>
                <c:pt idx="2430">
                  <c:v>3048</c:v>
                </c:pt>
                <c:pt idx="2431">
                  <c:v>3027.3</c:v>
                </c:pt>
                <c:pt idx="2432">
                  <c:v>3025.3</c:v>
                </c:pt>
                <c:pt idx="2433">
                  <c:v>3020.6</c:v>
                </c:pt>
                <c:pt idx="2434">
                  <c:v>3006.5</c:v>
                </c:pt>
                <c:pt idx="2435">
                  <c:v>3018.5</c:v>
                </c:pt>
                <c:pt idx="2436">
                  <c:v>2851.7</c:v>
                </c:pt>
                <c:pt idx="2437">
                  <c:v>2746.5</c:v>
                </c:pt>
                <c:pt idx="2438">
                  <c:v>2625.3</c:v>
                </c:pt>
                <c:pt idx="2439">
                  <c:v>2619.1999999999998</c:v>
                </c:pt>
                <c:pt idx="2440">
                  <c:v>2619.6999999999998</c:v>
                </c:pt>
                <c:pt idx="2441">
                  <c:v>2619.6999999999998</c:v>
                </c:pt>
                <c:pt idx="2442">
                  <c:v>2624.5</c:v>
                </c:pt>
                <c:pt idx="2443">
                  <c:v>2650.2</c:v>
                </c:pt>
                <c:pt idx="2444">
                  <c:v>2749.4</c:v>
                </c:pt>
                <c:pt idx="2445">
                  <c:v>3000.3</c:v>
                </c:pt>
                <c:pt idx="2446">
                  <c:v>3108.1</c:v>
                </c:pt>
                <c:pt idx="2447">
                  <c:v>3045.5</c:v>
                </c:pt>
                <c:pt idx="2448">
                  <c:v>3050.3</c:v>
                </c:pt>
                <c:pt idx="2449">
                  <c:v>3053.1</c:v>
                </c:pt>
                <c:pt idx="2450">
                  <c:v>3055.9</c:v>
                </c:pt>
                <c:pt idx="2451">
                  <c:v>3058.5</c:v>
                </c:pt>
                <c:pt idx="2452">
                  <c:v>3061.3</c:v>
                </c:pt>
                <c:pt idx="2453">
                  <c:v>3062.1</c:v>
                </c:pt>
                <c:pt idx="2454">
                  <c:v>2962.1</c:v>
                </c:pt>
                <c:pt idx="2455">
                  <c:v>2960.1</c:v>
                </c:pt>
                <c:pt idx="2456">
                  <c:v>2958.2</c:v>
                </c:pt>
                <c:pt idx="2457">
                  <c:v>2952.2</c:v>
                </c:pt>
                <c:pt idx="2458">
                  <c:v>2938.2</c:v>
                </c:pt>
                <c:pt idx="2459">
                  <c:v>3236.2</c:v>
                </c:pt>
                <c:pt idx="2460">
                  <c:v>3233.5</c:v>
                </c:pt>
                <c:pt idx="2461">
                  <c:v>3001.2</c:v>
                </c:pt>
                <c:pt idx="2462">
                  <c:v>2998.8</c:v>
                </c:pt>
                <c:pt idx="2463">
                  <c:v>3000.2</c:v>
                </c:pt>
                <c:pt idx="2464">
                  <c:v>3001</c:v>
                </c:pt>
                <c:pt idx="2465">
                  <c:v>3001</c:v>
                </c:pt>
                <c:pt idx="2466">
                  <c:v>3185.3</c:v>
                </c:pt>
                <c:pt idx="2467">
                  <c:v>3187.2</c:v>
                </c:pt>
                <c:pt idx="2468">
                  <c:v>3239.2</c:v>
                </c:pt>
                <c:pt idx="2469">
                  <c:v>3240.2</c:v>
                </c:pt>
                <c:pt idx="2470">
                  <c:v>3242.1</c:v>
                </c:pt>
                <c:pt idx="2471">
                  <c:v>3793.1</c:v>
                </c:pt>
                <c:pt idx="2472">
                  <c:v>3795.1</c:v>
                </c:pt>
                <c:pt idx="2473">
                  <c:v>3797</c:v>
                </c:pt>
                <c:pt idx="2474">
                  <c:v>3797</c:v>
                </c:pt>
                <c:pt idx="2475">
                  <c:v>3799</c:v>
                </c:pt>
                <c:pt idx="2476">
                  <c:v>3801</c:v>
                </c:pt>
                <c:pt idx="2477">
                  <c:v>3801</c:v>
                </c:pt>
                <c:pt idx="2478">
                  <c:v>3806.6</c:v>
                </c:pt>
                <c:pt idx="2479">
                  <c:v>3801</c:v>
                </c:pt>
                <c:pt idx="2480">
                  <c:v>3799</c:v>
                </c:pt>
                <c:pt idx="2481">
                  <c:v>3797</c:v>
                </c:pt>
                <c:pt idx="2482">
                  <c:v>3795.1</c:v>
                </c:pt>
                <c:pt idx="2483">
                  <c:v>3793.1</c:v>
                </c:pt>
                <c:pt idx="2484">
                  <c:v>3893.1</c:v>
                </c:pt>
                <c:pt idx="2485">
                  <c:v>3893.1</c:v>
                </c:pt>
                <c:pt idx="2486">
                  <c:v>3887.9</c:v>
                </c:pt>
                <c:pt idx="2487">
                  <c:v>3779.2</c:v>
                </c:pt>
                <c:pt idx="2488">
                  <c:v>3779.2</c:v>
                </c:pt>
                <c:pt idx="2489">
                  <c:v>3781.1</c:v>
                </c:pt>
                <c:pt idx="2490">
                  <c:v>3680.1</c:v>
                </c:pt>
                <c:pt idx="2491">
                  <c:v>3576</c:v>
                </c:pt>
                <c:pt idx="2492">
                  <c:v>3533</c:v>
                </c:pt>
                <c:pt idx="2493">
                  <c:v>3487.9</c:v>
                </c:pt>
                <c:pt idx="2494">
                  <c:v>3545.9</c:v>
                </c:pt>
                <c:pt idx="2495">
                  <c:v>3504.9</c:v>
                </c:pt>
                <c:pt idx="2496">
                  <c:v>3506</c:v>
                </c:pt>
                <c:pt idx="2497">
                  <c:v>3506</c:v>
                </c:pt>
                <c:pt idx="2498">
                  <c:v>3506</c:v>
                </c:pt>
                <c:pt idx="2499">
                  <c:v>3506</c:v>
                </c:pt>
                <c:pt idx="2500">
                  <c:v>3506</c:v>
                </c:pt>
                <c:pt idx="2501">
                  <c:v>3441</c:v>
                </c:pt>
                <c:pt idx="2502">
                  <c:v>3441</c:v>
                </c:pt>
                <c:pt idx="2503">
                  <c:v>3229</c:v>
                </c:pt>
                <c:pt idx="2504">
                  <c:v>3225.9</c:v>
                </c:pt>
                <c:pt idx="2505">
                  <c:v>3278</c:v>
                </c:pt>
                <c:pt idx="2506">
                  <c:v>3332</c:v>
                </c:pt>
                <c:pt idx="2507">
                  <c:v>3330.1</c:v>
                </c:pt>
                <c:pt idx="2508">
                  <c:v>3326.5</c:v>
                </c:pt>
                <c:pt idx="2509">
                  <c:v>3320.5</c:v>
                </c:pt>
                <c:pt idx="2510">
                  <c:v>3319.1</c:v>
                </c:pt>
                <c:pt idx="2511">
                  <c:v>3313</c:v>
                </c:pt>
                <c:pt idx="2512">
                  <c:v>3314.4</c:v>
                </c:pt>
                <c:pt idx="2513">
                  <c:v>3258.7</c:v>
                </c:pt>
                <c:pt idx="2514">
                  <c:v>3214.8</c:v>
                </c:pt>
                <c:pt idx="2515">
                  <c:v>3220</c:v>
                </c:pt>
                <c:pt idx="2516">
                  <c:v>3281</c:v>
                </c:pt>
                <c:pt idx="2517">
                  <c:v>3176</c:v>
                </c:pt>
                <c:pt idx="2518">
                  <c:v>3489.9</c:v>
                </c:pt>
                <c:pt idx="2519">
                  <c:v>3513.9</c:v>
                </c:pt>
                <c:pt idx="2520">
                  <c:v>3562.9</c:v>
                </c:pt>
                <c:pt idx="2521">
                  <c:v>3562.9</c:v>
                </c:pt>
                <c:pt idx="2522">
                  <c:v>3564</c:v>
                </c:pt>
                <c:pt idx="2523">
                  <c:v>3564</c:v>
                </c:pt>
                <c:pt idx="2524">
                  <c:v>3452</c:v>
                </c:pt>
                <c:pt idx="2525">
                  <c:v>3453</c:v>
                </c:pt>
                <c:pt idx="2526">
                  <c:v>3425</c:v>
                </c:pt>
                <c:pt idx="2527">
                  <c:v>3421.9</c:v>
                </c:pt>
                <c:pt idx="2528">
                  <c:v>3408.7</c:v>
                </c:pt>
                <c:pt idx="2529">
                  <c:v>3396.2</c:v>
                </c:pt>
                <c:pt idx="2530">
                  <c:v>3384.1</c:v>
                </c:pt>
                <c:pt idx="2531">
                  <c:v>3375.8</c:v>
                </c:pt>
                <c:pt idx="2532">
                  <c:v>3367.3</c:v>
                </c:pt>
                <c:pt idx="2533">
                  <c:v>3361</c:v>
                </c:pt>
                <c:pt idx="2534">
                  <c:v>3363.2</c:v>
                </c:pt>
                <c:pt idx="2535">
                  <c:v>3269.8</c:v>
                </c:pt>
                <c:pt idx="2536">
                  <c:v>3278.2</c:v>
                </c:pt>
                <c:pt idx="2537">
                  <c:v>3305.2</c:v>
                </c:pt>
                <c:pt idx="2538">
                  <c:v>3311.5</c:v>
                </c:pt>
                <c:pt idx="2539">
                  <c:v>3377.7</c:v>
                </c:pt>
                <c:pt idx="2540">
                  <c:v>3387.8</c:v>
                </c:pt>
                <c:pt idx="2541">
                  <c:v>3337</c:v>
                </c:pt>
                <c:pt idx="2542">
                  <c:v>3337</c:v>
                </c:pt>
                <c:pt idx="2543">
                  <c:v>3533.4</c:v>
                </c:pt>
                <c:pt idx="2544">
                  <c:v>3537.6</c:v>
                </c:pt>
                <c:pt idx="2545">
                  <c:v>3543.6</c:v>
                </c:pt>
                <c:pt idx="2546">
                  <c:v>3545.7</c:v>
                </c:pt>
                <c:pt idx="2547">
                  <c:v>3549.7</c:v>
                </c:pt>
                <c:pt idx="2548">
                  <c:v>3550.9</c:v>
                </c:pt>
                <c:pt idx="2549">
                  <c:v>3550.9</c:v>
                </c:pt>
                <c:pt idx="2550">
                  <c:v>3530</c:v>
                </c:pt>
                <c:pt idx="2551">
                  <c:v>3323</c:v>
                </c:pt>
                <c:pt idx="2552">
                  <c:v>3319.8</c:v>
                </c:pt>
                <c:pt idx="2553">
                  <c:v>3508.5</c:v>
                </c:pt>
                <c:pt idx="2554">
                  <c:v>3496</c:v>
                </c:pt>
                <c:pt idx="2555">
                  <c:v>3477.8</c:v>
                </c:pt>
                <c:pt idx="2556">
                  <c:v>3417.1</c:v>
                </c:pt>
                <c:pt idx="2557">
                  <c:v>3114.8</c:v>
                </c:pt>
                <c:pt idx="2558">
                  <c:v>3110.6</c:v>
                </c:pt>
                <c:pt idx="2559">
                  <c:v>3200.1</c:v>
                </c:pt>
                <c:pt idx="2560">
                  <c:v>3202.7</c:v>
                </c:pt>
                <c:pt idx="2561">
                  <c:v>3142.7</c:v>
                </c:pt>
                <c:pt idx="2562">
                  <c:v>3148.9</c:v>
                </c:pt>
                <c:pt idx="2563">
                  <c:v>3134.8</c:v>
                </c:pt>
                <c:pt idx="2564">
                  <c:v>3191.2</c:v>
                </c:pt>
                <c:pt idx="2565">
                  <c:v>3311</c:v>
                </c:pt>
                <c:pt idx="2566">
                  <c:v>3322.3</c:v>
                </c:pt>
                <c:pt idx="2567">
                  <c:v>3142.1</c:v>
                </c:pt>
                <c:pt idx="2568">
                  <c:v>3143.5</c:v>
                </c:pt>
                <c:pt idx="2569">
                  <c:v>3147.5</c:v>
                </c:pt>
                <c:pt idx="2570">
                  <c:v>3149.8</c:v>
                </c:pt>
                <c:pt idx="2571">
                  <c:v>3151.2</c:v>
                </c:pt>
                <c:pt idx="2572">
                  <c:v>3106</c:v>
                </c:pt>
                <c:pt idx="2573">
                  <c:v>3107</c:v>
                </c:pt>
                <c:pt idx="2574">
                  <c:v>3106</c:v>
                </c:pt>
                <c:pt idx="2575">
                  <c:v>3105.1</c:v>
                </c:pt>
                <c:pt idx="2576">
                  <c:v>2991.3</c:v>
                </c:pt>
                <c:pt idx="2577">
                  <c:v>2743.8</c:v>
                </c:pt>
                <c:pt idx="2578">
                  <c:v>2683.8</c:v>
                </c:pt>
                <c:pt idx="2579">
                  <c:v>2675.6</c:v>
                </c:pt>
                <c:pt idx="2580">
                  <c:v>2714.8</c:v>
                </c:pt>
                <c:pt idx="2581">
                  <c:v>2550.6</c:v>
                </c:pt>
                <c:pt idx="2582">
                  <c:v>2457.6</c:v>
                </c:pt>
                <c:pt idx="2583">
                  <c:v>2456.1999999999998</c:v>
                </c:pt>
                <c:pt idx="2584">
                  <c:v>2457.6</c:v>
                </c:pt>
                <c:pt idx="2585">
                  <c:v>2459</c:v>
                </c:pt>
                <c:pt idx="2586">
                  <c:v>2461.8000000000002</c:v>
                </c:pt>
                <c:pt idx="2587">
                  <c:v>2470.4</c:v>
                </c:pt>
                <c:pt idx="2588">
                  <c:v>2673.2</c:v>
                </c:pt>
                <c:pt idx="2589">
                  <c:v>2619.6999999999998</c:v>
                </c:pt>
                <c:pt idx="2590">
                  <c:v>2779.9</c:v>
                </c:pt>
                <c:pt idx="2591">
                  <c:v>3101</c:v>
                </c:pt>
                <c:pt idx="2592">
                  <c:v>3102</c:v>
                </c:pt>
                <c:pt idx="2593">
                  <c:v>2934</c:v>
                </c:pt>
                <c:pt idx="2594">
                  <c:v>2934</c:v>
                </c:pt>
                <c:pt idx="2595">
                  <c:v>2935</c:v>
                </c:pt>
                <c:pt idx="2596">
                  <c:v>2982</c:v>
                </c:pt>
                <c:pt idx="2597">
                  <c:v>2982</c:v>
                </c:pt>
                <c:pt idx="2598">
                  <c:v>2963</c:v>
                </c:pt>
                <c:pt idx="2599">
                  <c:v>2916</c:v>
                </c:pt>
                <c:pt idx="2600">
                  <c:v>2915</c:v>
                </c:pt>
                <c:pt idx="2601">
                  <c:v>2915</c:v>
                </c:pt>
                <c:pt idx="2602">
                  <c:v>2726</c:v>
                </c:pt>
                <c:pt idx="2603">
                  <c:v>2726</c:v>
                </c:pt>
                <c:pt idx="2604">
                  <c:v>2724.3</c:v>
                </c:pt>
                <c:pt idx="2605">
                  <c:v>2673.3</c:v>
                </c:pt>
                <c:pt idx="2606">
                  <c:v>2558.5</c:v>
                </c:pt>
                <c:pt idx="2607">
                  <c:v>2603.1</c:v>
                </c:pt>
                <c:pt idx="2608">
                  <c:v>2657.3</c:v>
                </c:pt>
                <c:pt idx="2609">
                  <c:v>2915.5</c:v>
                </c:pt>
                <c:pt idx="2610">
                  <c:v>2917.8</c:v>
                </c:pt>
                <c:pt idx="2611">
                  <c:v>2986.8</c:v>
                </c:pt>
                <c:pt idx="2612">
                  <c:v>3204</c:v>
                </c:pt>
                <c:pt idx="2613">
                  <c:v>3100</c:v>
                </c:pt>
                <c:pt idx="2614">
                  <c:v>3100</c:v>
                </c:pt>
                <c:pt idx="2615">
                  <c:v>3167.9</c:v>
                </c:pt>
                <c:pt idx="2616">
                  <c:v>3167.9</c:v>
                </c:pt>
                <c:pt idx="2617">
                  <c:v>3168.9</c:v>
                </c:pt>
                <c:pt idx="2618">
                  <c:v>3168.9</c:v>
                </c:pt>
                <c:pt idx="2619">
                  <c:v>3168.9</c:v>
                </c:pt>
                <c:pt idx="2620">
                  <c:v>2956.9</c:v>
                </c:pt>
                <c:pt idx="2621">
                  <c:v>2953.9</c:v>
                </c:pt>
                <c:pt idx="2622">
                  <c:v>3064.9</c:v>
                </c:pt>
                <c:pt idx="2623">
                  <c:v>2879.9</c:v>
                </c:pt>
                <c:pt idx="2624">
                  <c:v>2879</c:v>
                </c:pt>
                <c:pt idx="2625">
                  <c:v>2878</c:v>
                </c:pt>
                <c:pt idx="2626">
                  <c:v>2877</c:v>
                </c:pt>
                <c:pt idx="2627">
                  <c:v>2876.1</c:v>
                </c:pt>
                <c:pt idx="2628">
                  <c:v>2876.1</c:v>
                </c:pt>
                <c:pt idx="2629">
                  <c:v>2875.1</c:v>
                </c:pt>
                <c:pt idx="2630">
                  <c:v>2875.1</c:v>
                </c:pt>
                <c:pt idx="2631">
                  <c:v>2875.1</c:v>
                </c:pt>
                <c:pt idx="2632">
                  <c:v>2969.3</c:v>
                </c:pt>
                <c:pt idx="2633">
                  <c:v>3072.1</c:v>
                </c:pt>
                <c:pt idx="2634">
                  <c:v>3212.1</c:v>
                </c:pt>
                <c:pt idx="2635">
                  <c:v>3361</c:v>
                </c:pt>
                <c:pt idx="2636">
                  <c:v>3268</c:v>
                </c:pt>
                <c:pt idx="2637">
                  <c:v>3211</c:v>
                </c:pt>
                <c:pt idx="2638">
                  <c:v>3258</c:v>
                </c:pt>
                <c:pt idx="2639">
                  <c:v>3518.25</c:v>
                </c:pt>
                <c:pt idx="2640">
                  <c:v>3518.25</c:v>
                </c:pt>
                <c:pt idx="2641">
                  <c:v>3518.25</c:v>
                </c:pt>
                <c:pt idx="2642">
                  <c:v>3518.25</c:v>
                </c:pt>
                <c:pt idx="2643">
                  <c:v>3518.25</c:v>
                </c:pt>
                <c:pt idx="2644">
                  <c:v>3406.25</c:v>
                </c:pt>
                <c:pt idx="2645">
                  <c:v>3406.25</c:v>
                </c:pt>
                <c:pt idx="2646">
                  <c:v>3406.25</c:v>
                </c:pt>
                <c:pt idx="2647">
                  <c:v>3405.25</c:v>
                </c:pt>
                <c:pt idx="2648">
                  <c:v>3404.25</c:v>
                </c:pt>
                <c:pt idx="2649">
                  <c:v>3404.25</c:v>
                </c:pt>
                <c:pt idx="2650">
                  <c:v>3403.35</c:v>
                </c:pt>
                <c:pt idx="2651">
                  <c:v>3403.35</c:v>
                </c:pt>
                <c:pt idx="2652">
                  <c:v>3402.35</c:v>
                </c:pt>
                <c:pt idx="2653">
                  <c:v>3558.65</c:v>
                </c:pt>
                <c:pt idx="2654">
                  <c:v>3557.25</c:v>
                </c:pt>
                <c:pt idx="2655">
                  <c:v>3557.25</c:v>
                </c:pt>
                <c:pt idx="2656">
                  <c:v>3502.45</c:v>
                </c:pt>
                <c:pt idx="2657">
                  <c:v>3502.45</c:v>
                </c:pt>
                <c:pt idx="2658">
                  <c:v>3503.45</c:v>
                </c:pt>
                <c:pt idx="2659">
                  <c:v>3504.35</c:v>
                </c:pt>
                <c:pt idx="2660">
                  <c:v>3561.35</c:v>
                </c:pt>
                <c:pt idx="2661">
                  <c:v>3561.35</c:v>
                </c:pt>
                <c:pt idx="2662">
                  <c:v>3562.25</c:v>
                </c:pt>
                <c:pt idx="2663">
                  <c:v>3595</c:v>
                </c:pt>
                <c:pt idx="2664">
                  <c:v>3595</c:v>
                </c:pt>
                <c:pt idx="2665">
                  <c:v>3596</c:v>
                </c:pt>
                <c:pt idx="2666">
                  <c:v>3596</c:v>
                </c:pt>
                <c:pt idx="2667">
                  <c:v>3597</c:v>
                </c:pt>
                <c:pt idx="2668">
                  <c:v>3597</c:v>
                </c:pt>
                <c:pt idx="2669">
                  <c:v>3597</c:v>
                </c:pt>
                <c:pt idx="2670">
                  <c:v>3596</c:v>
                </c:pt>
                <c:pt idx="2671">
                  <c:v>3596</c:v>
                </c:pt>
                <c:pt idx="2672">
                  <c:v>3595</c:v>
                </c:pt>
                <c:pt idx="2673">
                  <c:v>3595</c:v>
                </c:pt>
                <c:pt idx="2674">
                  <c:v>3594.1</c:v>
                </c:pt>
                <c:pt idx="2675">
                  <c:v>3386.1</c:v>
                </c:pt>
                <c:pt idx="2676">
                  <c:v>3293.2</c:v>
                </c:pt>
                <c:pt idx="2677">
                  <c:v>3293.2</c:v>
                </c:pt>
                <c:pt idx="2678">
                  <c:v>3289.6</c:v>
                </c:pt>
                <c:pt idx="2679">
                  <c:v>3246.4</c:v>
                </c:pt>
                <c:pt idx="2680">
                  <c:v>3243.6</c:v>
                </c:pt>
                <c:pt idx="2681">
                  <c:v>3246</c:v>
                </c:pt>
                <c:pt idx="2682">
                  <c:v>3247.4</c:v>
                </c:pt>
                <c:pt idx="2683">
                  <c:v>3250.9</c:v>
                </c:pt>
                <c:pt idx="2684">
                  <c:v>3254.1</c:v>
                </c:pt>
                <c:pt idx="2685">
                  <c:v>3296</c:v>
                </c:pt>
                <c:pt idx="2686">
                  <c:v>3500</c:v>
                </c:pt>
                <c:pt idx="2687">
                  <c:v>3427</c:v>
                </c:pt>
                <c:pt idx="2688">
                  <c:v>3427</c:v>
                </c:pt>
                <c:pt idx="2689">
                  <c:v>3427</c:v>
                </c:pt>
                <c:pt idx="2690">
                  <c:v>3427.9</c:v>
                </c:pt>
                <c:pt idx="2691">
                  <c:v>3427.9</c:v>
                </c:pt>
                <c:pt idx="2692">
                  <c:v>3427.9</c:v>
                </c:pt>
                <c:pt idx="2693">
                  <c:v>2980.9</c:v>
                </c:pt>
                <c:pt idx="2694">
                  <c:v>2961.9</c:v>
                </c:pt>
                <c:pt idx="2695">
                  <c:v>2961</c:v>
                </c:pt>
                <c:pt idx="2696">
                  <c:v>2960</c:v>
                </c:pt>
                <c:pt idx="2697">
                  <c:v>2867</c:v>
                </c:pt>
                <c:pt idx="2698">
                  <c:v>2866.1</c:v>
                </c:pt>
                <c:pt idx="2699">
                  <c:v>2865.1</c:v>
                </c:pt>
                <c:pt idx="2700">
                  <c:v>2667.7</c:v>
                </c:pt>
                <c:pt idx="2701">
                  <c:v>2589</c:v>
                </c:pt>
                <c:pt idx="2702">
                  <c:v>2586.1999999999998</c:v>
                </c:pt>
                <c:pt idx="2703">
                  <c:v>2677.4</c:v>
                </c:pt>
                <c:pt idx="2704">
                  <c:v>2676</c:v>
                </c:pt>
                <c:pt idx="2705">
                  <c:v>2763.6</c:v>
                </c:pt>
                <c:pt idx="2706">
                  <c:v>2383.1999999999998</c:v>
                </c:pt>
                <c:pt idx="2707">
                  <c:v>2480.1</c:v>
                </c:pt>
                <c:pt idx="2708">
                  <c:v>2922.7</c:v>
                </c:pt>
                <c:pt idx="2709">
                  <c:v>2924.7</c:v>
                </c:pt>
                <c:pt idx="2710">
                  <c:v>3113</c:v>
                </c:pt>
                <c:pt idx="2711">
                  <c:v>3199.25</c:v>
                </c:pt>
                <c:pt idx="2712">
                  <c:v>3199.25</c:v>
                </c:pt>
                <c:pt idx="2713">
                  <c:v>3200.25</c:v>
                </c:pt>
                <c:pt idx="2714">
                  <c:v>3200.25</c:v>
                </c:pt>
                <c:pt idx="2715">
                  <c:v>3200.25</c:v>
                </c:pt>
                <c:pt idx="2716">
                  <c:v>3201.25</c:v>
                </c:pt>
                <c:pt idx="2717">
                  <c:v>3089.25</c:v>
                </c:pt>
                <c:pt idx="2718">
                  <c:v>2977.25</c:v>
                </c:pt>
                <c:pt idx="2719">
                  <c:v>2976.25</c:v>
                </c:pt>
                <c:pt idx="2720">
                  <c:v>2690.35</c:v>
                </c:pt>
                <c:pt idx="2721">
                  <c:v>2686.65</c:v>
                </c:pt>
                <c:pt idx="2722">
                  <c:v>2682.25</c:v>
                </c:pt>
                <c:pt idx="2723">
                  <c:v>2678.85</c:v>
                </c:pt>
                <c:pt idx="2724">
                  <c:v>2524.4499999999998</c:v>
                </c:pt>
                <c:pt idx="2725">
                  <c:v>2403.15</c:v>
                </c:pt>
                <c:pt idx="2726">
                  <c:v>2296.4499999999998</c:v>
                </c:pt>
                <c:pt idx="2727">
                  <c:v>2249.4499999999998</c:v>
                </c:pt>
                <c:pt idx="2728">
                  <c:v>2380.9499999999998</c:v>
                </c:pt>
                <c:pt idx="2729">
                  <c:v>2697.45</c:v>
                </c:pt>
                <c:pt idx="2730">
                  <c:v>2592.5500000000002</c:v>
                </c:pt>
                <c:pt idx="2731">
                  <c:v>2788.75</c:v>
                </c:pt>
                <c:pt idx="2732">
                  <c:v>2983.45</c:v>
                </c:pt>
                <c:pt idx="2733">
                  <c:v>3040.35</c:v>
                </c:pt>
                <c:pt idx="2734">
                  <c:v>3040.35</c:v>
                </c:pt>
                <c:pt idx="2735">
                  <c:v>3240.35</c:v>
                </c:pt>
                <c:pt idx="2736">
                  <c:v>3287.35</c:v>
                </c:pt>
                <c:pt idx="2737">
                  <c:v>3288.25</c:v>
                </c:pt>
                <c:pt idx="2738">
                  <c:v>3288.25</c:v>
                </c:pt>
                <c:pt idx="2739">
                  <c:v>3288.25</c:v>
                </c:pt>
                <c:pt idx="2740">
                  <c:v>3288.25</c:v>
                </c:pt>
                <c:pt idx="2741">
                  <c:v>3110.25</c:v>
                </c:pt>
                <c:pt idx="2742">
                  <c:v>2970.25</c:v>
                </c:pt>
                <c:pt idx="2743">
                  <c:v>2925.35</c:v>
                </c:pt>
                <c:pt idx="2744">
                  <c:v>2924.35</c:v>
                </c:pt>
                <c:pt idx="2745">
                  <c:v>3108.35</c:v>
                </c:pt>
                <c:pt idx="2746">
                  <c:v>3099.45</c:v>
                </c:pt>
                <c:pt idx="2747">
                  <c:v>3165.45</c:v>
                </c:pt>
                <c:pt idx="2748">
                  <c:v>3106.45</c:v>
                </c:pt>
                <c:pt idx="2749">
                  <c:v>3056.45</c:v>
                </c:pt>
                <c:pt idx="2750">
                  <c:v>2715.45</c:v>
                </c:pt>
                <c:pt idx="2751">
                  <c:v>2508.1999999999998</c:v>
                </c:pt>
                <c:pt idx="2752">
                  <c:v>2521.1999999999998</c:v>
                </c:pt>
                <c:pt idx="2753">
                  <c:v>2521.1999999999998</c:v>
                </c:pt>
                <c:pt idx="2754">
                  <c:v>2522.1999999999998</c:v>
                </c:pt>
                <c:pt idx="2755">
                  <c:v>2710.1</c:v>
                </c:pt>
                <c:pt idx="2756">
                  <c:v>2711.1</c:v>
                </c:pt>
                <c:pt idx="2757">
                  <c:v>3258.35</c:v>
                </c:pt>
                <c:pt idx="2758">
                  <c:v>3483.25</c:v>
                </c:pt>
                <c:pt idx="2759">
                  <c:v>3450</c:v>
                </c:pt>
                <c:pt idx="2760">
                  <c:v>3450</c:v>
                </c:pt>
                <c:pt idx="2761">
                  <c:v>3450.9</c:v>
                </c:pt>
                <c:pt idx="2762">
                  <c:v>3450.9</c:v>
                </c:pt>
                <c:pt idx="2763">
                  <c:v>3450.9</c:v>
                </c:pt>
                <c:pt idx="2764">
                  <c:v>3432.9</c:v>
                </c:pt>
                <c:pt idx="2765">
                  <c:v>3320.9</c:v>
                </c:pt>
                <c:pt idx="2766">
                  <c:v>3216.9</c:v>
                </c:pt>
                <c:pt idx="2767">
                  <c:v>3215.9</c:v>
                </c:pt>
                <c:pt idx="2768">
                  <c:v>3215.9</c:v>
                </c:pt>
                <c:pt idx="2769">
                  <c:v>3271.9</c:v>
                </c:pt>
                <c:pt idx="2770">
                  <c:v>3316.8</c:v>
                </c:pt>
                <c:pt idx="2771">
                  <c:v>3311.8</c:v>
                </c:pt>
                <c:pt idx="2772">
                  <c:v>3208</c:v>
                </c:pt>
                <c:pt idx="2773">
                  <c:v>3221.9</c:v>
                </c:pt>
                <c:pt idx="2774">
                  <c:v>3274.1</c:v>
                </c:pt>
                <c:pt idx="2775">
                  <c:v>3318.1</c:v>
                </c:pt>
                <c:pt idx="2776">
                  <c:v>3321.2</c:v>
                </c:pt>
                <c:pt idx="2777">
                  <c:v>3324.9</c:v>
                </c:pt>
                <c:pt idx="2778">
                  <c:v>3329.1</c:v>
                </c:pt>
                <c:pt idx="2779">
                  <c:v>3335.5</c:v>
                </c:pt>
                <c:pt idx="2780">
                  <c:v>3440</c:v>
                </c:pt>
                <c:pt idx="2781">
                  <c:v>3441</c:v>
                </c:pt>
                <c:pt idx="2782">
                  <c:v>3441</c:v>
                </c:pt>
                <c:pt idx="2783">
                  <c:v>3394</c:v>
                </c:pt>
                <c:pt idx="2784">
                  <c:v>3395</c:v>
                </c:pt>
                <c:pt idx="2785">
                  <c:v>3395</c:v>
                </c:pt>
                <c:pt idx="2786">
                  <c:v>3395</c:v>
                </c:pt>
                <c:pt idx="2787">
                  <c:v>3395</c:v>
                </c:pt>
                <c:pt idx="2788">
                  <c:v>3283</c:v>
                </c:pt>
                <c:pt idx="2789">
                  <c:v>3283</c:v>
                </c:pt>
                <c:pt idx="2790">
                  <c:v>3283</c:v>
                </c:pt>
                <c:pt idx="2791">
                  <c:v>3233</c:v>
                </c:pt>
                <c:pt idx="2792">
                  <c:v>3266</c:v>
                </c:pt>
                <c:pt idx="2793">
                  <c:v>2984</c:v>
                </c:pt>
                <c:pt idx="2794">
                  <c:v>2984</c:v>
                </c:pt>
                <c:pt idx="2795">
                  <c:v>2868.2</c:v>
                </c:pt>
                <c:pt idx="2796">
                  <c:v>2828.9</c:v>
                </c:pt>
                <c:pt idx="2797">
                  <c:v>2726.8</c:v>
                </c:pt>
                <c:pt idx="2798">
                  <c:v>2332.4</c:v>
                </c:pt>
                <c:pt idx="2799">
                  <c:v>2099.6999999999998</c:v>
                </c:pt>
                <c:pt idx="2800">
                  <c:v>2015</c:v>
                </c:pt>
                <c:pt idx="2801">
                  <c:v>2126</c:v>
                </c:pt>
                <c:pt idx="2802">
                  <c:v>2381.4</c:v>
                </c:pt>
                <c:pt idx="2803">
                  <c:v>2603.5</c:v>
                </c:pt>
                <c:pt idx="2804">
                  <c:v>3292.9</c:v>
                </c:pt>
                <c:pt idx="2805">
                  <c:v>3572</c:v>
                </c:pt>
                <c:pt idx="2806">
                  <c:v>3730</c:v>
                </c:pt>
                <c:pt idx="2807">
                  <c:v>3762</c:v>
                </c:pt>
                <c:pt idx="2808">
                  <c:v>3807</c:v>
                </c:pt>
                <c:pt idx="2809">
                  <c:v>3808</c:v>
                </c:pt>
                <c:pt idx="2810">
                  <c:v>3808</c:v>
                </c:pt>
                <c:pt idx="2811">
                  <c:v>3808.9</c:v>
                </c:pt>
                <c:pt idx="2812">
                  <c:v>3808.9</c:v>
                </c:pt>
                <c:pt idx="2813">
                  <c:v>3753.9</c:v>
                </c:pt>
                <c:pt idx="2814">
                  <c:v>3752.9</c:v>
                </c:pt>
                <c:pt idx="2815">
                  <c:v>3696</c:v>
                </c:pt>
                <c:pt idx="2816">
                  <c:v>3693</c:v>
                </c:pt>
                <c:pt idx="2817">
                  <c:v>3592.2</c:v>
                </c:pt>
                <c:pt idx="2818">
                  <c:v>3492.6</c:v>
                </c:pt>
                <c:pt idx="2819">
                  <c:v>3386.1</c:v>
                </c:pt>
                <c:pt idx="2820">
                  <c:v>3062.5</c:v>
                </c:pt>
                <c:pt idx="2821">
                  <c:v>3058.7</c:v>
                </c:pt>
                <c:pt idx="2822">
                  <c:v>3055.9</c:v>
                </c:pt>
                <c:pt idx="2823">
                  <c:v>2964.5</c:v>
                </c:pt>
                <c:pt idx="2824">
                  <c:v>2829.4</c:v>
                </c:pt>
                <c:pt idx="2825">
                  <c:v>2925.2</c:v>
                </c:pt>
                <c:pt idx="2826">
                  <c:v>3008</c:v>
                </c:pt>
                <c:pt idx="2827">
                  <c:v>3346</c:v>
                </c:pt>
                <c:pt idx="2828">
                  <c:v>3491.6</c:v>
                </c:pt>
                <c:pt idx="2829">
                  <c:v>3452.4</c:v>
                </c:pt>
                <c:pt idx="2830">
                  <c:v>3454.8</c:v>
                </c:pt>
                <c:pt idx="2831">
                  <c:v>3819.2</c:v>
                </c:pt>
                <c:pt idx="2832">
                  <c:v>3822.7</c:v>
                </c:pt>
                <c:pt idx="2833">
                  <c:v>3805.9</c:v>
                </c:pt>
                <c:pt idx="2834">
                  <c:v>3805.9</c:v>
                </c:pt>
                <c:pt idx="2835">
                  <c:v>3807.9</c:v>
                </c:pt>
                <c:pt idx="2836">
                  <c:v>3695.9</c:v>
                </c:pt>
                <c:pt idx="2837">
                  <c:v>3695.9</c:v>
                </c:pt>
                <c:pt idx="2838">
                  <c:v>3694.9</c:v>
                </c:pt>
                <c:pt idx="2839">
                  <c:v>3694</c:v>
                </c:pt>
                <c:pt idx="2840">
                  <c:v>3551</c:v>
                </c:pt>
                <c:pt idx="2841">
                  <c:v>3454.2</c:v>
                </c:pt>
                <c:pt idx="2842">
                  <c:v>3307</c:v>
                </c:pt>
                <c:pt idx="2843">
                  <c:v>3416.9</c:v>
                </c:pt>
                <c:pt idx="2844">
                  <c:v>3508.1</c:v>
                </c:pt>
                <c:pt idx="2845">
                  <c:v>3503.1</c:v>
                </c:pt>
                <c:pt idx="2846">
                  <c:v>3452.7</c:v>
                </c:pt>
                <c:pt idx="2847">
                  <c:v>3448.5</c:v>
                </c:pt>
                <c:pt idx="2848">
                  <c:v>3170.7</c:v>
                </c:pt>
                <c:pt idx="2849">
                  <c:v>3174.1</c:v>
                </c:pt>
                <c:pt idx="2850">
                  <c:v>3459.7</c:v>
                </c:pt>
                <c:pt idx="2851">
                  <c:v>3471.4</c:v>
                </c:pt>
                <c:pt idx="2852">
                  <c:v>3522.2</c:v>
                </c:pt>
                <c:pt idx="2853">
                  <c:v>3705.8</c:v>
                </c:pt>
                <c:pt idx="2854">
                  <c:v>3706.8</c:v>
                </c:pt>
                <c:pt idx="2855">
                  <c:v>3910</c:v>
                </c:pt>
                <c:pt idx="2856">
                  <c:v>3906.4</c:v>
                </c:pt>
                <c:pt idx="2857">
                  <c:v>3907.8</c:v>
                </c:pt>
                <c:pt idx="2858">
                  <c:v>3910</c:v>
                </c:pt>
                <c:pt idx="2859">
                  <c:v>3910</c:v>
                </c:pt>
                <c:pt idx="2860">
                  <c:v>3703</c:v>
                </c:pt>
                <c:pt idx="2861">
                  <c:v>3651</c:v>
                </c:pt>
                <c:pt idx="2862">
                  <c:v>3651</c:v>
                </c:pt>
                <c:pt idx="2863">
                  <c:v>3508</c:v>
                </c:pt>
                <c:pt idx="2864">
                  <c:v>3463</c:v>
                </c:pt>
                <c:pt idx="2865">
                  <c:v>3454.9</c:v>
                </c:pt>
                <c:pt idx="2866">
                  <c:v>3589.3</c:v>
                </c:pt>
                <c:pt idx="2867">
                  <c:v>3580.5</c:v>
                </c:pt>
                <c:pt idx="2868">
                  <c:v>3525.4</c:v>
                </c:pt>
                <c:pt idx="2869">
                  <c:v>3565</c:v>
                </c:pt>
                <c:pt idx="2870">
                  <c:v>3468.6</c:v>
                </c:pt>
                <c:pt idx="2871">
                  <c:v>3562.2</c:v>
                </c:pt>
                <c:pt idx="2872">
                  <c:v>3559.4</c:v>
                </c:pt>
                <c:pt idx="2873">
                  <c:v>3506.2</c:v>
                </c:pt>
                <c:pt idx="2874">
                  <c:v>3509</c:v>
                </c:pt>
                <c:pt idx="2875">
                  <c:v>3515.3</c:v>
                </c:pt>
                <c:pt idx="2876">
                  <c:v>3576.5</c:v>
                </c:pt>
                <c:pt idx="2877">
                  <c:v>3632.1</c:v>
                </c:pt>
                <c:pt idx="2878">
                  <c:v>3634.7</c:v>
                </c:pt>
                <c:pt idx="2879">
                  <c:v>3695.9</c:v>
                </c:pt>
                <c:pt idx="2880">
                  <c:v>3694.3</c:v>
                </c:pt>
                <c:pt idx="2881">
                  <c:v>3697.4</c:v>
                </c:pt>
                <c:pt idx="2882">
                  <c:v>3700.2</c:v>
                </c:pt>
                <c:pt idx="2883">
                  <c:v>3700.2</c:v>
                </c:pt>
                <c:pt idx="2884">
                  <c:v>3601.4</c:v>
                </c:pt>
                <c:pt idx="2885">
                  <c:v>3490.8</c:v>
                </c:pt>
                <c:pt idx="2886">
                  <c:v>3425.1</c:v>
                </c:pt>
                <c:pt idx="2887">
                  <c:v>3422.9</c:v>
                </c:pt>
                <c:pt idx="2888">
                  <c:v>3415.5</c:v>
                </c:pt>
                <c:pt idx="2889">
                  <c:v>3410.3</c:v>
                </c:pt>
                <c:pt idx="2890">
                  <c:v>3402</c:v>
                </c:pt>
                <c:pt idx="2891">
                  <c:v>3395</c:v>
                </c:pt>
                <c:pt idx="2892">
                  <c:v>3387.6</c:v>
                </c:pt>
                <c:pt idx="2893">
                  <c:v>3293.2</c:v>
                </c:pt>
                <c:pt idx="2894">
                  <c:v>3388.4</c:v>
                </c:pt>
                <c:pt idx="2895">
                  <c:v>3453.4</c:v>
                </c:pt>
                <c:pt idx="2896">
                  <c:v>3449.2</c:v>
                </c:pt>
                <c:pt idx="2897">
                  <c:v>3453.4</c:v>
                </c:pt>
                <c:pt idx="2898">
                  <c:v>3599.4</c:v>
                </c:pt>
                <c:pt idx="2899">
                  <c:v>3606</c:v>
                </c:pt>
                <c:pt idx="2900">
                  <c:v>3615.2</c:v>
                </c:pt>
                <c:pt idx="2901">
                  <c:v>3618.8</c:v>
                </c:pt>
                <c:pt idx="2902">
                  <c:v>3735.5</c:v>
                </c:pt>
                <c:pt idx="2903">
                  <c:v>3817.7</c:v>
                </c:pt>
                <c:pt idx="2904">
                  <c:v>3817.7</c:v>
                </c:pt>
                <c:pt idx="2905">
                  <c:v>3821.1</c:v>
                </c:pt>
                <c:pt idx="2906">
                  <c:v>3823.5</c:v>
                </c:pt>
                <c:pt idx="2907">
                  <c:v>3824.9</c:v>
                </c:pt>
                <c:pt idx="2908">
                  <c:v>3664.9</c:v>
                </c:pt>
                <c:pt idx="2909">
                  <c:v>3616.9</c:v>
                </c:pt>
                <c:pt idx="2910">
                  <c:v>3547.7</c:v>
                </c:pt>
                <c:pt idx="2911">
                  <c:v>3543.9</c:v>
                </c:pt>
                <c:pt idx="2912">
                  <c:v>3536.8</c:v>
                </c:pt>
                <c:pt idx="2913">
                  <c:v>3532.6</c:v>
                </c:pt>
                <c:pt idx="2914">
                  <c:v>3565</c:v>
                </c:pt>
                <c:pt idx="2915">
                  <c:v>3259.6</c:v>
                </c:pt>
                <c:pt idx="2916">
                  <c:v>3158.8</c:v>
                </c:pt>
                <c:pt idx="2917">
                  <c:v>2966</c:v>
                </c:pt>
                <c:pt idx="2918">
                  <c:v>2920.4</c:v>
                </c:pt>
                <c:pt idx="2919">
                  <c:v>2693.6</c:v>
                </c:pt>
                <c:pt idx="2920">
                  <c:v>2696.4</c:v>
                </c:pt>
                <c:pt idx="2921">
                  <c:v>2698.8</c:v>
                </c:pt>
                <c:pt idx="2922">
                  <c:v>2976.4</c:v>
                </c:pt>
                <c:pt idx="2923">
                  <c:v>3439</c:v>
                </c:pt>
                <c:pt idx="2924">
                  <c:v>3445.8</c:v>
                </c:pt>
                <c:pt idx="2925">
                  <c:v>3594.8</c:v>
                </c:pt>
                <c:pt idx="2926">
                  <c:v>3758.2</c:v>
                </c:pt>
                <c:pt idx="2927">
                  <c:v>3812.4</c:v>
                </c:pt>
                <c:pt idx="2928">
                  <c:v>3813.8</c:v>
                </c:pt>
                <c:pt idx="2929">
                  <c:v>3819</c:v>
                </c:pt>
                <c:pt idx="2930">
                  <c:v>3825.6</c:v>
                </c:pt>
                <c:pt idx="2931">
                  <c:v>3828.4</c:v>
                </c:pt>
                <c:pt idx="2932">
                  <c:v>3831.1</c:v>
                </c:pt>
                <c:pt idx="2933">
                  <c:v>3575.1</c:v>
                </c:pt>
                <c:pt idx="2934">
                  <c:v>3482.2</c:v>
                </c:pt>
                <c:pt idx="2935">
                  <c:v>3480.2</c:v>
                </c:pt>
                <c:pt idx="2936">
                  <c:v>3476.6</c:v>
                </c:pt>
                <c:pt idx="2937">
                  <c:v>3394.2</c:v>
                </c:pt>
                <c:pt idx="2938">
                  <c:v>3456.8</c:v>
                </c:pt>
                <c:pt idx="2939">
                  <c:v>3396.9</c:v>
                </c:pt>
                <c:pt idx="2940">
                  <c:v>3211.8</c:v>
                </c:pt>
                <c:pt idx="2941">
                  <c:v>3247.8</c:v>
                </c:pt>
                <c:pt idx="2942">
                  <c:v>3095</c:v>
                </c:pt>
                <c:pt idx="2943">
                  <c:v>2888</c:v>
                </c:pt>
                <c:pt idx="2944">
                  <c:v>2939.8</c:v>
                </c:pt>
                <c:pt idx="2945">
                  <c:v>2892.6</c:v>
                </c:pt>
                <c:pt idx="2946">
                  <c:v>3221.7</c:v>
                </c:pt>
                <c:pt idx="2947">
                  <c:v>3140.2</c:v>
                </c:pt>
                <c:pt idx="2948">
                  <c:v>3150.4</c:v>
                </c:pt>
                <c:pt idx="2949">
                  <c:v>3137.2</c:v>
                </c:pt>
                <c:pt idx="2950">
                  <c:v>3785</c:v>
                </c:pt>
                <c:pt idx="2951">
                  <c:v>3758.4</c:v>
                </c:pt>
                <c:pt idx="2952">
                  <c:v>3761.1</c:v>
                </c:pt>
                <c:pt idx="2953">
                  <c:v>3761.1</c:v>
                </c:pt>
                <c:pt idx="2954">
                  <c:v>3762.1</c:v>
                </c:pt>
                <c:pt idx="2955">
                  <c:v>3762.1</c:v>
                </c:pt>
                <c:pt idx="2956">
                  <c:v>3706.1</c:v>
                </c:pt>
                <c:pt idx="2957">
                  <c:v>3707.1</c:v>
                </c:pt>
                <c:pt idx="2958">
                  <c:v>3664.1</c:v>
                </c:pt>
                <c:pt idx="2959">
                  <c:v>3495.1</c:v>
                </c:pt>
                <c:pt idx="2960">
                  <c:v>3495.1</c:v>
                </c:pt>
                <c:pt idx="2961">
                  <c:v>3662.3</c:v>
                </c:pt>
                <c:pt idx="2962">
                  <c:v>3544.4</c:v>
                </c:pt>
                <c:pt idx="2963">
                  <c:v>3498.8</c:v>
                </c:pt>
                <c:pt idx="2964">
                  <c:v>3495</c:v>
                </c:pt>
                <c:pt idx="2965">
                  <c:v>3399.6</c:v>
                </c:pt>
                <c:pt idx="2966">
                  <c:v>3441.4</c:v>
                </c:pt>
                <c:pt idx="2967">
                  <c:v>3439</c:v>
                </c:pt>
                <c:pt idx="2968">
                  <c:v>3434.8</c:v>
                </c:pt>
                <c:pt idx="2969">
                  <c:v>3528.8</c:v>
                </c:pt>
                <c:pt idx="2970">
                  <c:v>3533.5</c:v>
                </c:pt>
                <c:pt idx="2971">
                  <c:v>3541.9</c:v>
                </c:pt>
                <c:pt idx="2972">
                  <c:v>3645.9</c:v>
                </c:pt>
                <c:pt idx="2973">
                  <c:v>3650.4</c:v>
                </c:pt>
                <c:pt idx="2974">
                  <c:v>3656.2</c:v>
                </c:pt>
                <c:pt idx="2975">
                  <c:v>3773</c:v>
                </c:pt>
                <c:pt idx="2976">
                  <c:v>3767</c:v>
                </c:pt>
                <c:pt idx="2977">
                  <c:v>3767</c:v>
                </c:pt>
                <c:pt idx="2978">
                  <c:v>3770</c:v>
                </c:pt>
                <c:pt idx="2979">
                  <c:v>3770</c:v>
                </c:pt>
                <c:pt idx="2980">
                  <c:v>3770</c:v>
                </c:pt>
                <c:pt idx="2981">
                  <c:v>3662</c:v>
                </c:pt>
                <c:pt idx="2982">
                  <c:v>3718</c:v>
                </c:pt>
                <c:pt idx="2983">
                  <c:v>3718</c:v>
                </c:pt>
                <c:pt idx="2984">
                  <c:v>3604</c:v>
                </c:pt>
                <c:pt idx="2985">
                  <c:v>3498.4</c:v>
                </c:pt>
                <c:pt idx="2986">
                  <c:v>3444</c:v>
                </c:pt>
                <c:pt idx="2987">
                  <c:v>3249</c:v>
                </c:pt>
                <c:pt idx="2988">
                  <c:v>2995.8</c:v>
                </c:pt>
                <c:pt idx="2989">
                  <c:v>3043.8</c:v>
                </c:pt>
                <c:pt idx="2990">
                  <c:v>3020.7</c:v>
                </c:pt>
                <c:pt idx="2991">
                  <c:v>2832</c:v>
                </c:pt>
                <c:pt idx="2992">
                  <c:v>2630.6</c:v>
                </c:pt>
                <c:pt idx="2993">
                  <c:v>2606</c:v>
                </c:pt>
                <c:pt idx="2994">
                  <c:v>2670</c:v>
                </c:pt>
                <c:pt idx="2995">
                  <c:v>2578</c:v>
                </c:pt>
                <c:pt idx="2996">
                  <c:v>3109.1</c:v>
                </c:pt>
                <c:pt idx="2997">
                  <c:v>3573.2</c:v>
                </c:pt>
                <c:pt idx="2998">
                  <c:v>3744</c:v>
                </c:pt>
                <c:pt idx="2999">
                  <c:v>3524.8</c:v>
                </c:pt>
                <c:pt idx="3000">
                  <c:v>3526.2</c:v>
                </c:pt>
                <c:pt idx="3001">
                  <c:v>3532</c:v>
                </c:pt>
                <c:pt idx="3002">
                  <c:v>3535.1</c:v>
                </c:pt>
                <c:pt idx="3003">
                  <c:v>3535.9</c:v>
                </c:pt>
                <c:pt idx="3004">
                  <c:v>3536.9</c:v>
                </c:pt>
                <c:pt idx="3005">
                  <c:v>3536.9</c:v>
                </c:pt>
                <c:pt idx="3006">
                  <c:v>3535</c:v>
                </c:pt>
                <c:pt idx="3007">
                  <c:v>3532</c:v>
                </c:pt>
                <c:pt idx="3008">
                  <c:v>3521.4</c:v>
                </c:pt>
                <c:pt idx="3009">
                  <c:v>3453.1</c:v>
                </c:pt>
                <c:pt idx="3010">
                  <c:v>3385.9</c:v>
                </c:pt>
                <c:pt idx="3011">
                  <c:v>3390.6</c:v>
                </c:pt>
                <c:pt idx="3012">
                  <c:v>3051.2</c:v>
                </c:pt>
                <c:pt idx="3013">
                  <c:v>2704</c:v>
                </c:pt>
                <c:pt idx="3014">
                  <c:v>2559.6</c:v>
                </c:pt>
                <c:pt idx="3015">
                  <c:v>2558.1999999999998</c:v>
                </c:pt>
                <c:pt idx="3016">
                  <c:v>2227.6</c:v>
                </c:pt>
                <c:pt idx="3017">
                  <c:v>2302.1</c:v>
                </c:pt>
                <c:pt idx="3018">
                  <c:v>3085.8</c:v>
                </c:pt>
                <c:pt idx="3019">
                  <c:v>3418.7</c:v>
                </c:pt>
                <c:pt idx="3020">
                  <c:v>3616.3</c:v>
                </c:pt>
                <c:pt idx="3021">
                  <c:v>3678</c:v>
                </c:pt>
                <c:pt idx="3022">
                  <c:v>3794.6</c:v>
                </c:pt>
                <c:pt idx="3023">
                  <c:v>3647.4</c:v>
                </c:pt>
                <c:pt idx="3024">
                  <c:v>3651.2</c:v>
                </c:pt>
                <c:pt idx="3025">
                  <c:v>3652.6</c:v>
                </c:pt>
                <c:pt idx="3026">
                  <c:v>3656.4</c:v>
                </c:pt>
                <c:pt idx="3027">
                  <c:v>3659.2</c:v>
                </c:pt>
                <c:pt idx="3028">
                  <c:v>3662</c:v>
                </c:pt>
                <c:pt idx="3029">
                  <c:v>3654.7</c:v>
                </c:pt>
                <c:pt idx="3030">
                  <c:v>3646</c:v>
                </c:pt>
                <c:pt idx="3031">
                  <c:v>3523.6</c:v>
                </c:pt>
                <c:pt idx="3032">
                  <c:v>3455.8</c:v>
                </c:pt>
                <c:pt idx="3033">
                  <c:v>3390.6</c:v>
                </c:pt>
                <c:pt idx="3034">
                  <c:v>3287.4</c:v>
                </c:pt>
                <c:pt idx="3035">
                  <c:v>3283.2</c:v>
                </c:pt>
                <c:pt idx="3036">
                  <c:v>3079</c:v>
                </c:pt>
                <c:pt idx="3037">
                  <c:v>3074.6</c:v>
                </c:pt>
                <c:pt idx="3038">
                  <c:v>2939.2</c:v>
                </c:pt>
                <c:pt idx="3039">
                  <c:v>2489.8000000000002</c:v>
                </c:pt>
                <c:pt idx="3040">
                  <c:v>2295</c:v>
                </c:pt>
                <c:pt idx="3041">
                  <c:v>2307.6999999999998</c:v>
                </c:pt>
                <c:pt idx="3042">
                  <c:v>2639.5</c:v>
                </c:pt>
                <c:pt idx="3043">
                  <c:v>3366.5</c:v>
                </c:pt>
                <c:pt idx="3044">
                  <c:v>3480.5</c:v>
                </c:pt>
                <c:pt idx="3045">
                  <c:v>3539.6</c:v>
                </c:pt>
                <c:pt idx="3046">
                  <c:v>3655.6</c:v>
                </c:pt>
                <c:pt idx="3047">
                  <c:v>3445</c:v>
                </c:pt>
                <c:pt idx="3048">
                  <c:v>3446.3</c:v>
                </c:pt>
                <c:pt idx="3049">
                  <c:v>3448</c:v>
                </c:pt>
                <c:pt idx="3050">
                  <c:v>3448.7</c:v>
                </c:pt>
                <c:pt idx="3051">
                  <c:v>3450.4</c:v>
                </c:pt>
                <c:pt idx="3052">
                  <c:v>3451.8</c:v>
                </c:pt>
                <c:pt idx="3053">
                  <c:v>3346.5</c:v>
                </c:pt>
                <c:pt idx="3054">
                  <c:v>3288.3</c:v>
                </c:pt>
                <c:pt idx="3055">
                  <c:v>3217.2</c:v>
                </c:pt>
                <c:pt idx="3056">
                  <c:v>3100.5</c:v>
                </c:pt>
                <c:pt idx="3057">
                  <c:v>3095</c:v>
                </c:pt>
                <c:pt idx="3058">
                  <c:v>3091.2</c:v>
                </c:pt>
                <c:pt idx="3059">
                  <c:v>2960.3</c:v>
                </c:pt>
                <c:pt idx="3060">
                  <c:v>2725.5</c:v>
                </c:pt>
                <c:pt idx="3061">
                  <c:v>2489.3000000000002</c:v>
                </c:pt>
                <c:pt idx="3062">
                  <c:v>2394.6</c:v>
                </c:pt>
                <c:pt idx="3063">
                  <c:v>2309.9</c:v>
                </c:pt>
                <c:pt idx="3064">
                  <c:v>2391.8000000000002</c:v>
                </c:pt>
                <c:pt idx="3065">
                  <c:v>2590.1999999999998</c:v>
                </c:pt>
                <c:pt idx="3066">
                  <c:v>2969.9</c:v>
                </c:pt>
                <c:pt idx="3067">
                  <c:v>2973.1</c:v>
                </c:pt>
                <c:pt idx="3068">
                  <c:v>2976.6</c:v>
                </c:pt>
                <c:pt idx="3069">
                  <c:v>3094.4</c:v>
                </c:pt>
                <c:pt idx="3070">
                  <c:v>3516.6</c:v>
                </c:pt>
                <c:pt idx="3071">
                  <c:v>3629</c:v>
                </c:pt>
                <c:pt idx="3072">
                  <c:v>3631.6</c:v>
                </c:pt>
                <c:pt idx="3073">
                  <c:v>3635.4</c:v>
                </c:pt>
                <c:pt idx="3074">
                  <c:v>3638.2</c:v>
                </c:pt>
                <c:pt idx="3075">
                  <c:v>3640.6</c:v>
                </c:pt>
                <c:pt idx="3076">
                  <c:v>3644.8</c:v>
                </c:pt>
                <c:pt idx="3077">
                  <c:v>3647.6</c:v>
                </c:pt>
                <c:pt idx="3078">
                  <c:v>3385</c:v>
                </c:pt>
                <c:pt idx="3079">
                  <c:v>3381.8</c:v>
                </c:pt>
                <c:pt idx="3080">
                  <c:v>3372.6</c:v>
                </c:pt>
                <c:pt idx="3081">
                  <c:v>3252.6</c:v>
                </c:pt>
                <c:pt idx="3082">
                  <c:v>3144.8</c:v>
                </c:pt>
                <c:pt idx="3083">
                  <c:v>3274</c:v>
                </c:pt>
                <c:pt idx="3084">
                  <c:v>2744.4</c:v>
                </c:pt>
                <c:pt idx="3085">
                  <c:v>2646.2</c:v>
                </c:pt>
                <c:pt idx="3086">
                  <c:v>2548.1999999999998</c:v>
                </c:pt>
                <c:pt idx="3087">
                  <c:v>2756.8</c:v>
                </c:pt>
                <c:pt idx="3088">
                  <c:v>2714.6</c:v>
                </c:pt>
                <c:pt idx="3089">
                  <c:v>2828</c:v>
                </c:pt>
                <c:pt idx="3090">
                  <c:v>3089.8</c:v>
                </c:pt>
                <c:pt idx="3091">
                  <c:v>3377.2</c:v>
                </c:pt>
                <c:pt idx="3092">
                  <c:v>3384.2</c:v>
                </c:pt>
                <c:pt idx="3093">
                  <c:v>3632.8</c:v>
                </c:pt>
                <c:pt idx="3094">
                  <c:v>3664.2</c:v>
                </c:pt>
                <c:pt idx="3095">
                  <c:v>3936.3</c:v>
                </c:pt>
                <c:pt idx="3096">
                  <c:v>3939.9</c:v>
                </c:pt>
                <c:pt idx="3097">
                  <c:v>3943</c:v>
                </c:pt>
                <c:pt idx="3098">
                  <c:v>3943</c:v>
                </c:pt>
                <c:pt idx="3099">
                  <c:v>3943</c:v>
                </c:pt>
                <c:pt idx="3100">
                  <c:v>3943</c:v>
                </c:pt>
                <c:pt idx="3101">
                  <c:v>3943</c:v>
                </c:pt>
                <c:pt idx="3102">
                  <c:v>3868</c:v>
                </c:pt>
                <c:pt idx="3103">
                  <c:v>3811</c:v>
                </c:pt>
                <c:pt idx="3104">
                  <c:v>3809</c:v>
                </c:pt>
                <c:pt idx="3105">
                  <c:v>3805.9</c:v>
                </c:pt>
                <c:pt idx="3106">
                  <c:v>3411.2</c:v>
                </c:pt>
                <c:pt idx="3107">
                  <c:v>3401.5</c:v>
                </c:pt>
                <c:pt idx="3108">
                  <c:v>3206.6</c:v>
                </c:pt>
                <c:pt idx="3109">
                  <c:v>3201.5</c:v>
                </c:pt>
                <c:pt idx="3110">
                  <c:v>2887.1</c:v>
                </c:pt>
                <c:pt idx="3111">
                  <c:v>2732.6</c:v>
                </c:pt>
                <c:pt idx="3112">
                  <c:v>2727.2</c:v>
                </c:pt>
                <c:pt idx="3113">
                  <c:v>2842.8</c:v>
                </c:pt>
                <c:pt idx="3114">
                  <c:v>3165.1</c:v>
                </c:pt>
                <c:pt idx="3115">
                  <c:v>3455.3</c:v>
                </c:pt>
                <c:pt idx="3116">
                  <c:v>3750</c:v>
                </c:pt>
                <c:pt idx="3117">
                  <c:v>3868.1</c:v>
                </c:pt>
                <c:pt idx="3118">
                  <c:v>3930.2</c:v>
                </c:pt>
                <c:pt idx="3119">
                  <c:v>3953.3</c:v>
                </c:pt>
                <c:pt idx="3120">
                  <c:v>3957.9</c:v>
                </c:pt>
                <c:pt idx="3121">
                  <c:v>3960</c:v>
                </c:pt>
                <c:pt idx="3122">
                  <c:v>3960</c:v>
                </c:pt>
                <c:pt idx="3123">
                  <c:v>3961</c:v>
                </c:pt>
                <c:pt idx="3124">
                  <c:v>3961</c:v>
                </c:pt>
                <c:pt idx="3125">
                  <c:v>3920</c:v>
                </c:pt>
                <c:pt idx="3126">
                  <c:v>3900</c:v>
                </c:pt>
                <c:pt idx="3127">
                  <c:v>3740</c:v>
                </c:pt>
                <c:pt idx="3128">
                  <c:v>3715</c:v>
                </c:pt>
                <c:pt idx="3129">
                  <c:v>3711.9</c:v>
                </c:pt>
                <c:pt idx="3130">
                  <c:v>3692.2</c:v>
                </c:pt>
                <c:pt idx="3131">
                  <c:v>3352.5</c:v>
                </c:pt>
                <c:pt idx="3132">
                  <c:v>3202.6</c:v>
                </c:pt>
                <c:pt idx="3133">
                  <c:v>3197.5</c:v>
                </c:pt>
                <c:pt idx="3134">
                  <c:v>3048.1</c:v>
                </c:pt>
                <c:pt idx="3135">
                  <c:v>3046.6</c:v>
                </c:pt>
                <c:pt idx="3136">
                  <c:v>3002.2</c:v>
                </c:pt>
                <c:pt idx="3137">
                  <c:v>3072.8</c:v>
                </c:pt>
                <c:pt idx="3138">
                  <c:v>3173.1</c:v>
                </c:pt>
                <c:pt idx="3139">
                  <c:v>3463.3</c:v>
                </c:pt>
                <c:pt idx="3140">
                  <c:v>3572</c:v>
                </c:pt>
                <c:pt idx="3141">
                  <c:v>3746.1</c:v>
                </c:pt>
                <c:pt idx="3142">
                  <c:v>3951.2</c:v>
                </c:pt>
                <c:pt idx="3143">
                  <c:v>3715</c:v>
                </c:pt>
                <c:pt idx="3144">
                  <c:v>3718.4</c:v>
                </c:pt>
                <c:pt idx="3145">
                  <c:v>3720.6</c:v>
                </c:pt>
                <c:pt idx="3146">
                  <c:v>3722.6</c:v>
                </c:pt>
                <c:pt idx="3147">
                  <c:v>3723</c:v>
                </c:pt>
                <c:pt idx="3148">
                  <c:v>3723</c:v>
                </c:pt>
                <c:pt idx="3149">
                  <c:v>3723</c:v>
                </c:pt>
                <c:pt idx="3150">
                  <c:v>3722</c:v>
                </c:pt>
                <c:pt idx="3151">
                  <c:v>3609</c:v>
                </c:pt>
                <c:pt idx="3152">
                  <c:v>3583.6</c:v>
                </c:pt>
                <c:pt idx="3153">
                  <c:v>3578</c:v>
                </c:pt>
                <c:pt idx="3154">
                  <c:v>3515.2</c:v>
                </c:pt>
                <c:pt idx="3155">
                  <c:v>3404.6</c:v>
                </c:pt>
                <c:pt idx="3156">
                  <c:v>3290</c:v>
                </c:pt>
                <c:pt idx="3157">
                  <c:v>2443.6</c:v>
                </c:pt>
                <c:pt idx="3158">
                  <c:v>2490.4</c:v>
                </c:pt>
                <c:pt idx="3159">
                  <c:v>2489.4</c:v>
                </c:pt>
                <c:pt idx="3160">
                  <c:v>2419</c:v>
                </c:pt>
                <c:pt idx="3161">
                  <c:v>2366.4</c:v>
                </c:pt>
                <c:pt idx="3162">
                  <c:v>2419.8000000000002</c:v>
                </c:pt>
                <c:pt idx="3163">
                  <c:v>2551.4</c:v>
                </c:pt>
                <c:pt idx="3164">
                  <c:v>3472.2</c:v>
                </c:pt>
                <c:pt idx="3165">
                  <c:v>3637.6</c:v>
                </c:pt>
                <c:pt idx="3166">
                  <c:v>3719.8</c:v>
                </c:pt>
                <c:pt idx="3167">
                  <c:v>3515</c:v>
                </c:pt>
                <c:pt idx="3168">
                  <c:v>3516.1</c:v>
                </c:pt>
                <c:pt idx="3169">
                  <c:v>3516.7</c:v>
                </c:pt>
                <c:pt idx="3170">
                  <c:v>3518.8</c:v>
                </c:pt>
                <c:pt idx="3171">
                  <c:v>3519</c:v>
                </c:pt>
                <c:pt idx="3172">
                  <c:v>3519</c:v>
                </c:pt>
                <c:pt idx="3173">
                  <c:v>3525.1</c:v>
                </c:pt>
                <c:pt idx="3174">
                  <c:v>3525</c:v>
                </c:pt>
                <c:pt idx="3175">
                  <c:v>3524</c:v>
                </c:pt>
                <c:pt idx="3176">
                  <c:v>3386.8</c:v>
                </c:pt>
                <c:pt idx="3177">
                  <c:v>3328.6</c:v>
                </c:pt>
                <c:pt idx="3178">
                  <c:v>3235.3</c:v>
                </c:pt>
                <c:pt idx="3179">
                  <c:v>2759.7</c:v>
                </c:pt>
                <c:pt idx="3180">
                  <c:v>2514.4</c:v>
                </c:pt>
                <c:pt idx="3181">
                  <c:v>2513.1999999999998</c:v>
                </c:pt>
                <c:pt idx="3182">
                  <c:v>1850.7</c:v>
                </c:pt>
                <c:pt idx="3183">
                  <c:v>1897.5</c:v>
                </c:pt>
                <c:pt idx="3184">
                  <c:v>1764</c:v>
                </c:pt>
                <c:pt idx="3185">
                  <c:v>1989</c:v>
                </c:pt>
                <c:pt idx="3186">
                  <c:v>2417</c:v>
                </c:pt>
                <c:pt idx="3187">
                  <c:v>2418</c:v>
                </c:pt>
                <c:pt idx="3188">
                  <c:v>3007.7</c:v>
                </c:pt>
                <c:pt idx="3189">
                  <c:v>3009.8</c:v>
                </c:pt>
                <c:pt idx="3190">
                  <c:v>3387</c:v>
                </c:pt>
                <c:pt idx="3191">
                  <c:v>3409.1</c:v>
                </c:pt>
                <c:pt idx="3192">
                  <c:v>3409.7</c:v>
                </c:pt>
                <c:pt idx="3193">
                  <c:v>3409.7</c:v>
                </c:pt>
                <c:pt idx="3194">
                  <c:v>3411.3</c:v>
                </c:pt>
                <c:pt idx="3195">
                  <c:v>3412</c:v>
                </c:pt>
                <c:pt idx="3196">
                  <c:v>3412</c:v>
                </c:pt>
                <c:pt idx="3197">
                  <c:v>3188</c:v>
                </c:pt>
                <c:pt idx="3198">
                  <c:v>3093</c:v>
                </c:pt>
                <c:pt idx="3199">
                  <c:v>3093</c:v>
                </c:pt>
                <c:pt idx="3200">
                  <c:v>3067.8</c:v>
                </c:pt>
                <c:pt idx="3201">
                  <c:v>3065.6</c:v>
                </c:pt>
                <c:pt idx="3202">
                  <c:v>2962.3</c:v>
                </c:pt>
                <c:pt idx="3203">
                  <c:v>2850.7</c:v>
                </c:pt>
                <c:pt idx="3204">
                  <c:v>2526</c:v>
                </c:pt>
                <c:pt idx="3205">
                  <c:v>2353.4</c:v>
                </c:pt>
                <c:pt idx="3206">
                  <c:v>2085.3000000000002</c:v>
                </c:pt>
                <c:pt idx="3207">
                  <c:v>2085.3000000000002</c:v>
                </c:pt>
                <c:pt idx="3208">
                  <c:v>1953.2</c:v>
                </c:pt>
                <c:pt idx="3209">
                  <c:v>2088.8000000000002</c:v>
                </c:pt>
                <c:pt idx="3210">
                  <c:v>2391.1999999999998</c:v>
                </c:pt>
                <c:pt idx="3211">
                  <c:v>2627.3</c:v>
                </c:pt>
                <c:pt idx="3212">
                  <c:v>3000.6</c:v>
                </c:pt>
                <c:pt idx="3213">
                  <c:v>3168.8</c:v>
                </c:pt>
                <c:pt idx="3214">
                  <c:v>3361.9</c:v>
                </c:pt>
                <c:pt idx="3215">
                  <c:v>3363.2</c:v>
                </c:pt>
                <c:pt idx="3216">
                  <c:v>3363.2</c:v>
                </c:pt>
                <c:pt idx="3217">
                  <c:v>3365.1</c:v>
                </c:pt>
                <c:pt idx="3218">
                  <c:v>3365.1</c:v>
                </c:pt>
                <c:pt idx="3219">
                  <c:v>3310.6</c:v>
                </c:pt>
                <c:pt idx="3220">
                  <c:v>3310.6</c:v>
                </c:pt>
                <c:pt idx="3221">
                  <c:v>3310.6</c:v>
                </c:pt>
                <c:pt idx="3222">
                  <c:v>3220.6</c:v>
                </c:pt>
                <c:pt idx="3223">
                  <c:v>3037.7</c:v>
                </c:pt>
                <c:pt idx="3224">
                  <c:v>3012.7</c:v>
                </c:pt>
                <c:pt idx="3225">
                  <c:v>2884</c:v>
                </c:pt>
                <c:pt idx="3226">
                  <c:v>2588.1999999999998</c:v>
                </c:pt>
                <c:pt idx="3227">
                  <c:v>2000</c:v>
                </c:pt>
                <c:pt idx="3228">
                  <c:v>1517</c:v>
                </c:pt>
                <c:pt idx="3229">
                  <c:v>1218</c:v>
                </c:pt>
                <c:pt idx="3230">
                  <c:v>782</c:v>
                </c:pt>
                <c:pt idx="3231">
                  <c:v>734</c:v>
                </c:pt>
                <c:pt idx="3232">
                  <c:v>829</c:v>
                </c:pt>
                <c:pt idx="3233">
                  <c:v>1091</c:v>
                </c:pt>
                <c:pt idx="3234">
                  <c:v>1244</c:v>
                </c:pt>
                <c:pt idx="3235">
                  <c:v>1776</c:v>
                </c:pt>
                <c:pt idx="3236">
                  <c:v>2347.1999999999998</c:v>
                </c:pt>
                <c:pt idx="3237">
                  <c:v>3126.2</c:v>
                </c:pt>
                <c:pt idx="3238">
                  <c:v>3367.2</c:v>
                </c:pt>
                <c:pt idx="3239">
                  <c:v>3808.2</c:v>
                </c:pt>
                <c:pt idx="3240">
                  <c:v>3810.1</c:v>
                </c:pt>
                <c:pt idx="3241">
                  <c:v>3810.1</c:v>
                </c:pt>
                <c:pt idx="3242">
                  <c:v>3812.1</c:v>
                </c:pt>
                <c:pt idx="3243">
                  <c:v>3812.1</c:v>
                </c:pt>
                <c:pt idx="3244">
                  <c:v>3814</c:v>
                </c:pt>
                <c:pt idx="3245">
                  <c:v>3814</c:v>
                </c:pt>
                <c:pt idx="3246">
                  <c:v>3669.1</c:v>
                </c:pt>
                <c:pt idx="3247">
                  <c:v>3667.1</c:v>
                </c:pt>
                <c:pt idx="3248">
                  <c:v>3610.2</c:v>
                </c:pt>
                <c:pt idx="3249">
                  <c:v>2944.2</c:v>
                </c:pt>
                <c:pt idx="3250">
                  <c:v>2693.5</c:v>
                </c:pt>
                <c:pt idx="3251">
                  <c:v>2119.8000000000002</c:v>
                </c:pt>
                <c:pt idx="3252">
                  <c:v>1746.9</c:v>
                </c:pt>
                <c:pt idx="3253">
                  <c:v>1744.5</c:v>
                </c:pt>
                <c:pt idx="3254">
                  <c:v>1744</c:v>
                </c:pt>
                <c:pt idx="3255">
                  <c:v>1295</c:v>
                </c:pt>
                <c:pt idx="3256">
                  <c:v>1095</c:v>
                </c:pt>
                <c:pt idx="3257">
                  <c:v>1091.3</c:v>
                </c:pt>
                <c:pt idx="3258">
                  <c:v>1388.3</c:v>
                </c:pt>
                <c:pt idx="3259">
                  <c:v>2023.9</c:v>
                </c:pt>
                <c:pt idx="3260">
                  <c:v>3084</c:v>
                </c:pt>
                <c:pt idx="3261">
                  <c:v>3786.1</c:v>
                </c:pt>
                <c:pt idx="3262">
                  <c:v>3897.2</c:v>
                </c:pt>
                <c:pt idx="3263">
                  <c:v>3903.2</c:v>
                </c:pt>
                <c:pt idx="3264">
                  <c:v>3904.2</c:v>
                </c:pt>
                <c:pt idx="3265">
                  <c:v>3905.2</c:v>
                </c:pt>
                <c:pt idx="3266">
                  <c:v>3906.1</c:v>
                </c:pt>
                <c:pt idx="3267">
                  <c:v>3906.1</c:v>
                </c:pt>
                <c:pt idx="3268">
                  <c:v>3888.1</c:v>
                </c:pt>
                <c:pt idx="3269">
                  <c:v>3936.1</c:v>
                </c:pt>
                <c:pt idx="3270">
                  <c:v>3934.1</c:v>
                </c:pt>
                <c:pt idx="3271">
                  <c:v>3932.2</c:v>
                </c:pt>
                <c:pt idx="3272">
                  <c:v>3906.2</c:v>
                </c:pt>
                <c:pt idx="3273">
                  <c:v>3983.1</c:v>
                </c:pt>
                <c:pt idx="3274">
                  <c:v>3641.3</c:v>
                </c:pt>
                <c:pt idx="3275">
                  <c:v>3018.1</c:v>
                </c:pt>
                <c:pt idx="3276">
                  <c:v>2369.1999999999998</c:v>
                </c:pt>
                <c:pt idx="3277">
                  <c:v>2139</c:v>
                </c:pt>
                <c:pt idx="3278">
                  <c:v>1980.6</c:v>
                </c:pt>
                <c:pt idx="3279">
                  <c:v>1673.2</c:v>
                </c:pt>
                <c:pt idx="3280">
                  <c:v>1676.6</c:v>
                </c:pt>
                <c:pt idx="3281">
                  <c:v>2053</c:v>
                </c:pt>
                <c:pt idx="3282">
                  <c:v>2580.3000000000002</c:v>
                </c:pt>
                <c:pt idx="3283">
                  <c:v>3193.2</c:v>
                </c:pt>
                <c:pt idx="3284">
                  <c:v>3658.6</c:v>
                </c:pt>
                <c:pt idx="3285">
                  <c:v>4062.9</c:v>
                </c:pt>
                <c:pt idx="3286">
                  <c:v>4088.2</c:v>
                </c:pt>
                <c:pt idx="3287">
                  <c:v>4129.2</c:v>
                </c:pt>
                <c:pt idx="3288">
                  <c:v>4131.1000000000004</c:v>
                </c:pt>
                <c:pt idx="3289">
                  <c:v>4131.1000000000004</c:v>
                </c:pt>
                <c:pt idx="3290">
                  <c:v>4133.1000000000004</c:v>
                </c:pt>
                <c:pt idx="3291">
                  <c:v>4133.1000000000004</c:v>
                </c:pt>
                <c:pt idx="3292">
                  <c:v>4133.1000000000004</c:v>
                </c:pt>
                <c:pt idx="3293">
                  <c:v>4133.1000000000004</c:v>
                </c:pt>
                <c:pt idx="3294">
                  <c:v>4133.1000000000004</c:v>
                </c:pt>
                <c:pt idx="3295">
                  <c:v>4087.2</c:v>
                </c:pt>
                <c:pt idx="3296">
                  <c:v>4061.2</c:v>
                </c:pt>
                <c:pt idx="3297">
                  <c:v>4059.1</c:v>
                </c:pt>
                <c:pt idx="3298">
                  <c:v>3880.4</c:v>
                </c:pt>
                <c:pt idx="3299">
                  <c:v>3553.6</c:v>
                </c:pt>
                <c:pt idx="3300">
                  <c:v>2781.7</c:v>
                </c:pt>
                <c:pt idx="3301">
                  <c:v>2587.1999999999998</c:v>
                </c:pt>
                <c:pt idx="3302">
                  <c:v>2155.8000000000002</c:v>
                </c:pt>
                <c:pt idx="3303">
                  <c:v>2589.4</c:v>
                </c:pt>
                <c:pt idx="3304">
                  <c:v>2470.1999999999998</c:v>
                </c:pt>
                <c:pt idx="3305">
                  <c:v>2623.8</c:v>
                </c:pt>
                <c:pt idx="3306">
                  <c:v>3186</c:v>
                </c:pt>
                <c:pt idx="3307">
                  <c:v>3425.3</c:v>
                </c:pt>
                <c:pt idx="3308">
                  <c:v>3852.2</c:v>
                </c:pt>
                <c:pt idx="3309">
                  <c:v>4101.1000000000004</c:v>
                </c:pt>
                <c:pt idx="3310">
                  <c:v>4158.2</c:v>
                </c:pt>
                <c:pt idx="3311">
                  <c:v>3965.6</c:v>
                </c:pt>
                <c:pt idx="3312">
                  <c:v>3969.7</c:v>
                </c:pt>
                <c:pt idx="3313">
                  <c:v>3969.7</c:v>
                </c:pt>
                <c:pt idx="3314">
                  <c:v>3969.7</c:v>
                </c:pt>
                <c:pt idx="3315">
                  <c:v>3969.7</c:v>
                </c:pt>
                <c:pt idx="3316">
                  <c:v>3969.7</c:v>
                </c:pt>
                <c:pt idx="3317">
                  <c:v>3971.6</c:v>
                </c:pt>
                <c:pt idx="3318">
                  <c:v>3969.7</c:v>
                </c:pt>
                <c:pt idx="3319">
                  <c:v>3967.7</c:v>
                </c:pt>
                <c:pt idx="3320">
                  <c:v>3846.7</c:v>
                </c:pt>
                <c:pt idx="3321">
                  <c:v>3798</c:v>
                </c:pt>
                <c:pt idx="3322">
                  <c:v>3691.7</c:v>
                </c:pt>
                <c:pt idx="3323">
                  <c:v>3339.8</c:v>
                </c:pt>
                <c:pt idx="3324">
                  <c:v>3244.6</c:v>
                </c:pt>
                <c:pt idx="3325">
                  <c:v>3147.5</c:v>
                </c:pt>
                <c:pt idx="3326">
                  <c:v>2293.9</c:v>
                </c:pt>
                <c:pt idx="3327">
                  <c:v>2387.1</c:v>
                </c:pt>
                <c:pt idx="3328">
                  <c:v>2469.6</c:v>
                </c:pt>
                <c:pt idx="3329">
                  <c:v>2654.9</c:v>
                </c:pt>
                <c:pt idx="3330">
                  <c:v>2661.9</c:v>
                </c:pt>
                <c:pt idx="3331">
                  <c:v>2904.3</c:v>
                </c:pt>
                <c:pt idx="3332">
                  <c:v>3406.6</c:v>
                </c:pt>
                <c:pt idx="3333">
                  <c:v>3629.8</c:v>
                </c:pt>
                <c:pt idx="3334">
                  <c:v>3756.6</c:v>
                </c:pt>
                <c:pt idx="3335">
                  <c:v>4028.2</c:v>
                </c:pt>
                <c:pt idx="3336">
                  <c:v>4028.2</c:v>
                </c:pt>
                <c:pt idx="3337">
                  <c:v>4028.2</c:v>
                </c:pt>
                <c:pt idx="3338">
                  <c:v>4028.2</c:v>
                </c:pt>
                <c:pt idx="3339">
                  <c:v>4030.1</c:v>
                </c:pt>
                <c:pt idx="3340">
                  <c:v>4030.1</c:v>
                </c:pt>
                <c:pt idx="3341">
                  <c:v>4030.2</c:v>
                </c:pt>
                <c:pt idx="3342">
                  <c:v>4030.1</c:v>
                </c:pt>
                <c:pt idx="3343">
                  <c:v>4028.2</c:v>
                </c:pt>
                <c:pt idx="3344">
                  <c:v>4004.2</c:v>
                </c:pt>
                <c:pt idx="3345">
                  <c:v>4002.2</c:v>
                </c:pt>
                <c:pt idx="3346">
                  <c:v>3650.2</c:v>
                </c:pt>
                <c:pt idx="3347">
                  <c:v>3535.2</c:v>
                </c:pt>
                <c:pt idx="3348">
                  <c:v>3236</c:v>
                </c:pt>
                <c:pt idx="3349">
                  <c:v>3142.3</c:v>
                </c:pt>
                <c:pt idx="3350">
                  <c:v>3141.1</c:v>
                </c:pt>
                <c:pt idx="3351">
                  <c:v>3140</c:v>
                </c:pt>
                <c:pt idx="3352">
                  <c:v>3138.9</c:v>
                </c:pt>
                <c:pt idx="3353">
                  <c:v>3140</c:v>
                </c:pt>
                <c:pt idx="3354">
                  <c:v>3141.2</c:v>
                </c:pt>
                <c:pt idx="3355">
                  <c:v>3142.3</c:v>
                </c:pt>
                <c:pt idx="3356">
                  <c:v>3539.2</c:v>
                </c:pt>
                <c:pt idx="3357">
                  <c:v>4051.2</c:v>
                </c:pt>
                <c:pt idx="3358">
                  <c:v>4075.2</c:v>
                </c:pt>
                <c:pt idx="3359">
                  <c:v>4073.1</c:v>
                </c:pt>
                <c:pt idx="3360">
                  <c:v>4073.1</c:v>
                </c:pt>
                <c:pt idx="3361">
                  <c:v>4073.1</c:v>
                </c:pt>
                <c:pt idx="3362">
                  <c:v>4073.1</c:v>
                </c:pt>
                <c:pt idx="3363">
                  <c:v>4073.1</c:v>
                </c:pt>
                <c:pt idx="3364">
                  <c:v>4073.1</c:v>
                </c:pt>
                <c:pt idx="3365">
                  <c:v>4075.1</c:v>
                </c:pt>
                <c:pt idx="3366">
                  <c:v>3794.1</c:v>
                </c:pt>
                <c:pt idx="3367">
                  <c:v>3957.2</c:v>
                </c:pt>
                <c:pt idx="3368">
                  <c:v>3933.2</c:v>
                </c:pt>
                <c:pt idx="3369">
                  <c:v>3563.2</c:v>
                </c:pt>
                <c:pt idx="3370">
                  <c:v>3409.2</c:v>
                </c:pt>
                <c:pt idx="3371">
                  <c:v>2953.2</c:v>
                </c:pt>
                <c:pt idx="3372">
                  <c:v>2480.6</c:v>
                </c:pt>
                <c:pt idx="3373">
                  <c:v>2479.6</c:v>
                </c:pt>
                <c:pt idx="3374">
                  <c:v>2430.1999999999998</c:v>
                </c:pt>
                <c:pt idx="3375">
                  <c:v>2130.1999999999998</c:v>
                </c:pt>
                <c:pt idx="3376">
                  <c:v>2031.8</c:v>
                </c:pt>
                <c:pt idx="3377">
                  <c:v>2589.8000000000002</c:v>
                </c:pt>
                <c:pt idx="3378">
                  <c:v>2833.8</c:v>
                </c:pt>
                <c:pt idx="3379">
                  <c:v>2794.2</c:v>
                </c:pt>
                <c:pt idx="3380">
                  <c:v>3817.5</c:v>
                </c:pt>
                <c:pt idx="3381">
                  <c:v>3822.6</c:v>
                </c:pt>
                <c:pt idx="3382">
                  <c:v>4073.1</c:v>
                </c:pt>
                <c:pt idx="3383">
                  <c:v>4191.1000000000004</c:v>
                </c:pt>
                <c:pt idx="3384">
                  <c:v>4191.1000000000004</c:v>
                </c:pt>
                <c:pt idx="3385">
                  <c:v>4151.1000000000004</c:v>
                </c:pt>
                <c:pt idx="3386">
                  <c:v>4151.1000000000004</c:v>
                </c:pt>
                <c:pt idx="3387">
                  <c:v>4151.1000000000004</c:v>
                </c:pt>
                <c:pt idx="3388">
                  <c:v>4095.1</c:v>
                </c:pt>
                <c:pt idx="3389">
                  <c:v>4052.1</c:v>
                </c:pt>
                <c:pt idx="3390">
                  <c:v>3986.1</c:v>
                </c:pt>
                <c:pt idx="3391">
                  <c:v>3650.1</c:v>
                </c:pt>
                <c:pt idx="3392">
                  <c:v>3624.2</c:v>
                </c:pt>
                <c:pt idx="3393">
                  <c:v>3428.2</c:v>
                </c:pt>
                <c:pt idx="3394">
                  <c:v>2898.2</c:v>
                </c:pt>
                <c:pt idx="3395">
                  <c:v>2833.2</c:v>
                </c:pt>
                <c:pt idx="3396">
                  <c:v>2589.3000000000002</c:v>
                </c:pt>
                <c:pt idx="3397">
                  <c:v>2494.6999999999998</c:v>
                </c:pt>
                <c:pt idx="3398">
                  <c:v>2489.4</c:v>
                </c:pt>
                <c:pt idx="3399">
                  <c:v>2394.9</c:v>
                </c:pt>
                <c:pt idx="3400">
                  <c:v>2529.6999999999998</c:v>
                </c:pt>
                <c:pt idx="3401">
                  <c:v>3055.9</c:v>
                </c:pt>
                <c:pt idx="3402">
                  <c:v>3167.9</c:v>
                </c:pt>
                <c:pt idx="3403">
                  <c:v>3370.8</c:v>
                </c:pt>
                <c:pt idx="3404">
                  <c:v>3767.2</c:v>
                </c:pt>
                <c:pt idx="3405">
                  <c:v>3773.2</c:v>
                </c:pt>
                <c:pt idx="3406">
                  <c:v>4191.2</c:v>
                </c:pt>
                <c:pt idx="3407">
                  <c:v>4221.1000000000004</c:v>
                </c:pt>
                <c:pt idx="3408">
                  <c:v>4226.1000000000004</c:v>
                </c:pt>
                <c:pt idx="3409">
                  <c:v>4228.1000000000004</c:v>
                </c:pt>
                <c:pt idx="3410">
                  <c:v>4223.1000000000004</c:v>
                </c:pt>
                <c:pt idx="3411">
                  <c:v>4218.1000000000004</c:v>
                </c:pt>
                <c:pt idx="3412">
                  <c:v>4120.8</c:v>
                </c:pt>
                <c:pt idx="3413">
                  <c:v>4120.2</c:v>
                </c:pt>
                <c:pt idx="3414">
                  <c:v>3909</c:v>
                </c:pt>
                <c:pt idx="3415">
                  <c:v>3772</c:v>
                </c:pt>
                <c:pt idx="3416">
                  <c:v>3851.7</c:v>
                </c:pt>
                <c:pt idx="3417">
                  <c:v>3786.6</c:v>
                </c:pt>
                <c:pt idx="3418">
                  <c:v>2914.2</c:v>
                </c:pt>
                <c:pt idx="3419">
                  <c:v>2719.2</c:v>
                </c:pt>
                <c:pt idx="3420">
                  <c:v>2389</c:v>
                </c:pt>
                <c:pt idx="3421">
                  <c:v>2033</c:v>
                </c:pt>
                <c:pt idx="3422">
                  <c:v>2027</c:v>
                </c:pt>
                <c:pt idx="3423">
                  <c:v>2027</c:v>
                </c:pt>
                <c:pt idx="3424">
                  <c:v>2515</c:v>
                </c:pt>
                <c:pt idx="3425">
                  <c:v>2858.2</c:v>
                </c:pt>
                <c:pt idx="3426">
                  <c:v>3149.2</c:v>
                </c:pt>
                <c:pt idx="3427">
                  <c:v>3339.2</c:v>
                </c:pt>
                <c:pt idx="3428">
                  <c:v>3660.5</c:v>
                </c:pt>
                <c:pt idx="3429">
                  <c:v>4202.8</c:v>
                </c:pt>
                <c:pt idx="3430">
                  <c:v>4214.2</c:v>
                </c:pt>
                <c:pt idx="3431">
                  <c:v>4265.1000000000004</c:v>
                </c:pt>
                <c:pt idx="3432">
                  <c:v>4265.1000000000004</c:v>
                </c:pt>
                <c:pt idx="3433">
                  <c:v>4267.1000000000004</c:v>
                </c:pt>
                <c:pt idx="3434">
                  <c:v>4267.1000000000004</c:v>
                </c:pt>
                <c:pt idx="3435">
                  <c:v>4267.1000000000004</c:v>
                </c:pt>
                <c:pt idx="3436">
                  <c:v>4217</c:v>
                </c:pt>
                <c:pt idx="3437">
                  <c:v>4217</c:v>
                </c:pt>
                <c:pt idx="3438">
                  <c:v>4215.1000000000004</c:v>
                </c:pt>
                <c:pt idx="3439">
                  <c:v>4179.1000000000004</c:v>
                </c:pt>
                <c:pt idx="3440">
                  <c:v>3952.2</c:v>
                </c:pt>
                <c:pt idx="3441">
                  <c:v>3680.2</c:v>
                </c:pt>
                <c:pt idx="3442">
                  <c:v>2981.2</c:v>
                </c:pt>
                <c:pt idx="3443">
                  <c:v>2594</c:v>
                </c:pt>
                <c:pt idx="3444">
                  <c:v>2150.6</c:v>
                </c:pt>
                <c:pt idx="3445">
                  <c:v>1708</c:v>
                </c:pt>
                <c:pt idx="3446">
                  <c:v>1412.8</c:v>
                </c:pt>
                <c:pt idx="3447">
                  <c:v>1410.5</c:v>
                </c:pt>
                <c:pt idx="3448">
                  <c:v>1454.2</c:v>
                </c:pt>
                <c:pt idx="3449">
                  <c:v>1853.4</c:v>
                </c:pt>
                <c:pt idx="3450">
                  <c:v>2347.1999999999998</c:v>
                </c:pt>
                <c:pt idx="3451">
                  <c:v>2931.4</c:v>
                </c:pt>
                <c:pt idx="3452">
                  <c:v>4024.2</c:v>
                </c:pt>
                <c:pt idx="3453">
                  <c:v>4177.2</c:v>
                </c:pt>
                <c:pt idx="3454">
                  <c:v>4244.2</c:v>
                </c:pt>
                <c:pt idx="3455">
                  <c:v>4337.2</c:v>
                </c:pt>
                <c:pt idx="3456">
                  <c:v>4339.1000000000004</c:v>
                </c:pt>
                <c:pt idx="3457">
                  <c:v>4339.1000000000004</c:v>
                </c:pt>
                <c:pt idx="3458">
                  <c:v>4249.1000000000004</c:v>
                </c:pt>
                <c:pt idx="3459">
                  <c:v>4251.1000000000004</c:v>
                </c:pt>
                <c:pt idx="3460">
                  <c:v>4251.1000000000004</c:v>
                </c:pt>
                <c:pt idx="3461">
                  <c:v>4232.2</c:v>
                </c:pt>
                <c:pt idx="3462">
                  <c:v>4238.1000000000004</c:v>
                </c:pt>
                <c:pt idx="3463">
                  <c:v>4141.2</c:v>
                </c:pt>
                <c:pt idx="3464">
                  <c:v>4063.2</c:v>
                </c:pt>
                <c:pt idx="3465">
                  <c:v>3719.2</c:v>
                </c:pt>
                <c:pt idx="3466">
                  <c:v>3116.3</c:v>
                </c:pt>
                <c:pt idx="3467">
                  <c:v>2181</c:v>
                </c:pt>
                <c:pt idx="3468">
                  <c:v>2181</c:v>
                </c:pt>
                <c:pt idx="3469">
                  <c:v>1635</c:v>
                </c:pt>
                <c:pt idx="3470">
                  <c:v>1585</c:v>
                </c:pt>
                <c:pt idx="3471">
                  <c:v>1616</c:v>
                </c:pt>
                <c:pt idx="3472">
                  <c:v>1711</c:v>
                </c:pt>
                <c:pt idx="3473">
                  <c:v>1761</c:v>
                </c:pt>
                <c:pt idx="3474">
                  <c:v>2723.3</c:v>
                </c:pt>
                <c:pt idx="3475">
                  <c:v>3011.3</c:v>
                </c:pt>
                <c:pt idx="3476">
                  <c:v>4313.2</c:v>
                </c:pt>
                <c:pt idx="3477">
                  <c:v>4318.3</c:v>
                </c:pt>
                <c:pt idx="3478">
                  <c:v>4345.2</c:v>
                </c:pt>
                <c:pt idx="3479">
                  <c:v>4301.2</c:v>
                </c:pt>
                <c:pt idx="3480">
                  <c:v>4301.2</c:v>
                </c:pt>
                <c:pt idx="3481">
                  <c:v>4321.2</c:v>
                </c:pt>
                <c:pt idx="3482">
                  <c:v>4323.1000000000004</c:v>
                </c:pt>
                <c:pt idx="3483">
                  <c:v>4323.1000000000004</c:v>
                </c:pt>
                <c:pt idx="3484">
                  <c:v>4323.1000000000004</c:v>
                </c:pt>
                <c:pt idx="3485">
                  <c:v>4280.1000000000004</c:v>
                </c:pt>
                <c:pt idx="3486">
                  <c:v>4280.1000000000004</c:v>
                </c:pt>
                <c:pt idx="3487">
                  <c:v>4286.2</c:v>
                </c:pt>
                <c:pt idx="3488">
                  <c:v>3959.2</c:v>
                </c:pt>
                <c:pt idx="3489">
                  <c:v>3689.5</c:v>
                </c:pt>
                <c:pt idx="3490">
                  <c:v>3331.7</c:v>
                </c:pt>
                <c:pt idx="3491">
                  <c:v>2505.9</c:v>
                </c:pt>
                <c:pt idx="3492">
                  <c:v>2358.1999999999998</c:v>
                </c:pt>
                <c:pt idx="3493">
                  <c:v>2356.4</c:v>
                </c:pt>
                <c:pt idx="3494">
                  <c:v>1262</c:v>
                </c:pt>
                <c:pt idx="3495">
                  <c:v>1094</c:v>
                </c:pt>
                <c:pt idx="3496">
                  <c:v>1189</c:v>
                </c:pt>
                <c:pt idx="3497">
                  <c:v>1724</c:v>
                </c:pt>
                <c:pt idx="3498">
                  <c:v>2594.6999999999998</c:v>
                </c:pt>
                <c:pt idx="3499">
                  <c:v>3037.1</c:v>
                </c:pt>
                <c:pt idx="3500">
                  <c:v>3919.5</c:v>
                </c:pt>
                <c:pt idx="3501">
                  <c:v>4244.3999999999996</c:v>
                </c:pt>
                <c:pt idx="3502">
                  <c:v>4273.5</c:v>
                </c:pt>
                <c:pt idx="3503">
                  <c:v>4235.2</c:v>
                </c:pt>
                <c:pt idx="3504">
                  <c:v>4237.2</c:v>
                </c:pt>
                <c:pt idx="3505">
                  <c:v>4237.2</c:v>
                </c:pt>
                <c:pt idx="3506">
                  <c:v>4237.2</c:v>
                </c:pt>
                <c:pt idx="3507">
                  <c:v>4239.1000000000004</c:v>
                </c:pt>
                <c:pt idx="3508">
                  <c:v>4239.1000000000004</c:v>
                </c:pt>
                <c:pt idx="3509">
                  <c:v>4239.1000000000004</c:v>
                </c:pt>
                <c:pt idx="3510">
                  <c:v>4237.2</c:v>
                </c:pt>
                <c:pt idx="3511">
                  <c:v>4235.2</c:v>
                </c:pt>
                <c:pt idx="3512">
                  <c:v>4211.2</c:v>
                </c:pt>
                <c:pt idx="3513">
                  <c:v>4056.2</c:v>
                </c:pt>
                <c:pt idx="3514">
                  <c:v>3649.3</c:v>
                </c:pt>
                <c:pt idx="3515">
                  <c:v>3175.4</c:v>
                </c:pt>
                <c:pt idx="3516">
                  <c:v>2667.5</c:v>
                </c:pt>
                <c:pt idx="3517">
                  <c:v>2660.2</c:v>
                </c:pt>
                <c:pt idx="3518">
                  <c:v>2375.1999999999998</c:v>
                </c:pt>
                <c:pt idx="3519">
                  <c:v>2372.1999999999998</c:v>
                </c:pt>
                <c:pt idx="3520">
                  <c:v>2370.6999999999998</c:v>
                </c:pt>
                <c:pt idx="3521">
                  <c:v>2766</c:v>
                </c:pt>
                <c:pt idx="3522">
                  <c:v>3353</c:v>
                </c:pt>
                <c:pt idx="3523">
                  <c:v>3646.7</c:v>
                </c:pt>
                <c:pt idx="3524">
                  <c:v>4107.5</c:v>
                </c:pt>
                <c:pt idx="3525">
                  <c:v>4210.3999999999996</c:v>
                </c:pt>
                <c:pt idx="3526">
                  <c:v>4241.5</c:v>
                </c:pt>
                <c:pt idx="3527">
                  <c:v>4268.2</c:v>
                </c:pt>
                <c:pt idx="3528">
                  <c:v>4268.2</c:v>
                </c:pt>
                <c:pt idx="3529">
                  <c:v>4271.2</c:v>
                </c:pt>
                <c:pt idx="3530">
                  <c:v>4271.2</c:v>
                </c:pt>
                <c:pt idx="3531">
                  <c:v>4273.1000000000004</c:v>
                </c:pt>
                <c:pt idx="3532">
                  <c:v>4255.1000000000004</c:v>
                </c:pt>
                <c:pt idx="3533">
                  <c:v>4255.1000000000004</c:v>
                </c:pt>
                <c:pt idx="3534">
                  <c:v>4252.2</c:v>
                </c:pt>
                <c:pt idx="3535">
                  <c:v>4250.2</c:v>
                </c:pt>
                <c:pt idx="3536">
                  <c:v>4225.2</c:v>
                </c:pt>
                <c:pt idx="3537">
                  <c:v>4124.2</c:v>
                </c:pt>
                <c:pt idx="3538">
                  <c:v>3739.3</c:v>
                </c:pt>
                <c:pt idx="3539">
                  <c:v>3631.4</c:v>
                </c:pt>
                <c:pt idx="3540">
                  <c:v>3184.4</c:v>
                </c:pt>
                <c:pt idx="3541">
                  <c:v>3021.1</c:v>
                </c:pt>
                <c:pt idx="3542">
                  <c:v>3016</c:v>
                </c:pt>
                <c:pt idx="3543">
                  <c:v>3014.2</c:v>
                </c:pt>
                <c:pt idx="3544">
                  <c:v>3079.4</c:v>
                </c:pt>
                <c:pt idx="3545">
                  <c:v>3523.3</c:v>
                </c:pt>
                <c:pt idx="3546">
                  <c:v>3677.7</c:v>
                </c:pt>
                <c:pt idx="3547">
                  <c:v>3691.4</c:v>
                </c:pt>
                <c:pt idx="3548">
                  <c:v>4117.3</c:v>
                </c:pt>
                <c:pt idx="3549">
                  <c:v>4122.3999999999996</c:v>
                </c:pt>
                <c:pt idx="3550">
                  <c:v>4323.5</c:v>
                </c:pt>
                <c:pt idx="3551">
                  <c:v>4374.8999999999996</c:v>
                </c:pt>
                <c:pt idx="3552">
                  <c:v>4374.8999999999996</c:v>
                </c:pt>
                <c:pt idx="3553">
                  <c:v>4376.8999999999996</c:v>
                </c:pt>
                <c:pt idx="3554">
                  <c:v>4376.8999999999996</c:v>
                </c:pt>
                <c:pt idx="3555">
                  <c:v>4376.8999999999996</c:v>
                </c:pt>
                <c:pt idx="3556">
                  <c:v>4378.8</c:v>
                </c:pt>
                <c:pt idx="3557">
                  <c:v>4379.1000000000004</c:v>
                </c:pt>
                <c:pt idx="3558">
                  <c:v>4376.8999999999996</c:v>
                </c:pt>
                <c:pt idx="3559">
                  <c:v>4372.8999999999996</c:v>
                </c:pt>
                <c:pt idx="3560">
                  <c:v>4298.8999999999996</c:v>
                </c:pt>
                <c:pt idx="3561">
                  <c:v>3902.9</c:v>
                </c:pt>
                <c:pt idx="3562">
                  <c:v>3600.3</c:v>
                </c:pt>
                <c:pt idx="3563">
                  <c:v>3548.6</c:v>
                </c:pt>
                <c:pt idx="3564">
                  <c:v>2237.3000000000002</c:v>
                </c:pt>
                <c:pt idx="3565">
                  <c:v>1418.6</c:v>
                </c:pt>
                <c:pt idx="3566">
                  <c:v>1417.4</c:v>
                </c:pt>
                <c:pt idx="3567">
                  <c:v>1369.2</c:v>
                </c:pt>
                <c:pt idx="3568">
                  <c:v>1509</c:v>
                </c:pt>
                <c:pt idx="3569">
                  <c:v>1890.6</c:v>
                </c:pt>
                <c:pt idx="3570">
                  <c:v>2573.1999999999998</c:v>
                </c:pt>
                <c:pt idx="3571">
                  <c:v>3110.6</c:v>
                </c:pt>
                <c:pt idx="3572">
                  <c:v>3971.1</c:v>
                </c:pt>
                <c:pt idx="3573">
                  <c:v>4022.9</c:v>
                </c:pt>
                <c:pt idx="3574">
                  <c:v>4324.8999999999996</c:v>
                </c:pt>
                <c:pt idx="3575">
                  <c:v>4324.8999999999996</c:v>
                </c:pt>
                <c:pt idx="3576">
                  <c:v>4324.8999999999996</c:v>
                </c:pt>
                <c:pt idx="3577">
                  <c:v>4326.8999999999996</c:v>
                </c:pt>
                <c:pt idx="3578">
                  <c:v>4326.8999999999996</c:v>
                </c:pt>
                <c:pt idx="3579">
                  <c:v>4326.8999999999996</c:v>
                </c:pt>
                <c:pt idx="3580">
                  <c:v>4280.8</c:v>
                </c:pt>
                <c:pt idx="3581">
                  <c:v>4281.3999999999996</c:v>
                </c:pt>
                <c:pt idx="3582">
                  <c:v>4231.8999999999996</c:v>
                </c:pt>
                <c:pt idx="3583">
                  <c:v>4229.8999999999996</c:v>
                </c:pt>
                <c:pt idx="3584">
                  <c:v>4155.8999999999996</c:v>
                </c:pt>
                <c:pt idx="3585">
                  <c:v>3923</c:v>
                </c:pt>
                <c:pt idx="3586">
                  <c:v>3404.9</c:v>
                </c:pt>
                <c:pt idx="3587">
                  <c:v>2581.9</c:v>
                </c:pt>
                <c:pt idx="3588">
                  <c:v>2093.1999999999998</c:v>
                </c:pt>
                <c:pt idx="3589">
                  <c:v>1997.4</c:v>
                </c:pt>
                <c:pt idx="3590">
                  <c:v>1996.2</c:v>
                </c:pt>
                <c:pt idx="3591">
                  <c:v>1995</c:v>
                </c:pt>
                <c:pt idx="3592">
                  <c:v>1993.3</c:v>
                </c:pt>
                <c:pt idx="3593">
                  <c:v>2705.2</c:v>
                </c:pt>
                <c:pt idx="3594">
                  <c:v>3418.4</c:v>
                </c:pt>
                <c:pt idx="3595">
                  <c:v>3582.9</c:v>
                </c:pt>
                <c:pt idx="3596">
                  <c:v>3742.2</c:v>
                </c:pt>
                <c:pt idx="3597">
                  <c:v>4292.1000000000004</c:v>
                </c:pt>
                <c:pt idx="3598">
                  <c:v>4325</c:v>
                </c:pt>
                <c:pt idx="3599">
                  <c:v>4323</c:v>
                </c:pt>
                <c:pt idx="3600">
                  <c:v>4323.8999999999996</c:v>
                </c:pt>
                <c:pt idx="3601">
                  <c:v>4325.8999999999996</c:v>
                </c:pt>
                <c:pt idx="3602">
                  <c:v>4325.8999999999996</c:v>
                </c:pt>
                <c:pt idx="3603">
                  <c:v>4325.8999999999996</c:v>
                </c:pt>
                <c:pt idx="3604">
                  <c:v>4327.8</c:v>
                </c:pt>
                <c:pt idx="3605">
                  <c:v>4279.8</c:v>
                </c:pt>
                <c:pt idx="3606">
                  <c:v>4227.8999999999996</c:v>
                </c:pt>
                <c:pt idx="3607">
                  <c:v>4182.8999999999996</c:v>
                </c:pt>
                <c:pt idx="3608">
                  <c:v>4111.8999999999996</c:v>
                </c:pt>
                <c:pt idx="3609">
                  <c:v>4021.4</c:v>
                </c:pt>
                <c:pt idx="3610">
                  <c:v>3445.4</c:v>
                </c:pt>
                <c:pt idx="3611">
                  <c:v>2477.6999999999998</c:v>
                </c:pt>
                <c:pt idx="3612">
                  <c:v>2040</c:v>
                </c:pt>
                <c:pt idx="3613">
                  <c:v>1277</c:v>
                </c:pt>
                <c:pt idx="3614">
                  <c:v>967</c:v>
                </c:pt>
                <c:pt idx="3615">
                  <c:v>212</c:v>
                </c:pt>
                <c:pt idx="3616">
                  <c:v>307</c:v>
                </c:pt>
                <c:pt idx="3617">
                  <c:v>1471.4</c:v>
                </c:pt>
                <c:pt idx="3618">
                  <c:v>2469</c:v>
                </c:pt>
                <c:pt idx="3619">
                  <c:v>3523.3</c:v>
                </c:pt>
                <c:pt idx="3620">
                  <c:v>3817.1</c:v>
                </c:pt>
                <c:pt idx="3621">
                  <c:v>4285</c:v>
                </c:pt>
                <c:pt idx="3622">
                  <c:v>4363.1000000000004</c:v>
                </c:pt>
                <c:pt idx="3623">
                  <c:v>4413.2</c:v>
                </c:pt>
                <c:pt idx="3624">
                  <c:v>4415.8999999999996</c:v>
                </c:pt>
                <c:pt idx="3625">
                  <c:v>4415.8999999999996</c:v>
                </c:pt>
                <c:pt idx="3626">
                  <c:v>4415.8999999999996</c:v>
                </c:pt>
                <c:pt idx="3627">
                  <c:v>4417.8</c:v>
                </c:pt>
                <c:pt idx="3628">
                  <c:v>4417.8</c:v>
                </c:pt>
                <c:pt idx="3629">
                  <c:v>4360.8</c:v>
                </c:pt>
                <c:pt idx="3630">
                  <c:v>4308.8999999999996</c:v>
                </c:pt>
                <c:pt idx="3631">
                  <c:v>4308.8999999999996</c:v>
                </c:pt>
                <c:pt idx="3632">
                  <c:v>4332.8999999999996</c:v>
                </c:pt>
                <c:pt idx="3633">
                  <c:v>3935.9</c:v>
                </c:pt>
                <c:pt idx="3634">
                  <c:v>3219.5</c:v>
                </c:pt>
                <c:pt idx="3635">
                  <c:v>2782</c:v>
                </c:pt>
                <c:pt idx="3636">
                  <c:v>2499.4</c:v>
                </c:pt>
                <c:pt idx="3637">
                  <c:v>2180.1999999999998</c:v>
                </c:pt>
                <c:pt idx="3638">
                  <c:v>2178.4</c:v>
                </c:pt>
                <c:pt idx="3639">
                  <c:v>2177.8000000000002</c:v>
                </c:pt>
                <c:pt idx="3640">
                  <c:v>2176.6999999999998</c:v>
                </c:pt>
                <c:pt idx="3641">
                  <c:v>2747.2</c:v>
                </c:pt>
                <c:pt idx="3642">
                  <c:v>3390.3</c:v>
                </c:pt>
                <c:pt idx="3643">
                  <c:v>3700.2</c:v>
                </c:pt>
                <c:pt idx="3644">
                  <c:v>3763.8</c:v>
                </c:pt>
                <c:pt idx="3645">
                  <c:v>4267.5</c:v>
                </c:pt>
                <c:pt idx="3646">
                  <c:v>4354.8999999999996</c:v>
                </c:pt>
                <c:pt idx="3647">
                  <c:v>4362.2</c:v>
                </c:pt>
                <c:pt idx="3648">
                  <c:v>4367.5</c:v>
                </c:pt>
                <c:pt idx="3649">
                  <c:v>4370.2</c:v>
                </c:pt>
                <c:pt idx="3650">
                  <c:v>4370.2</c:v>
                </c:pt>
                <c:pt idx="3651">
                  <c:v>4372.1000000000004</c:v>
                </c:pt>
                <c:pt idx="3652">
                  <c:v>4372.1000000000004</c:v>
                </c:pt>
                <c:pt idx="3653">
                  <c:v>4372.1000000000004</c:v>
                </c:pt>
                <c:pt idx="3654">
                  <c:v>4370.2</c:v>
                </c:pt>
                <c:pt idx="3655">
                  <c:v>4370.2</c:v>
                </c:pt>
                <c:pt idx="3656">
                  <c:v>4344.2</c:v>
                </c:pt>
                <c:pt idx="3657">
                  <c:v>4201.2</c:v>
                </c:pt>
                <c:pt idx="3658">
                  <c:v>3778.8</c:v>
                </c:pt>
                <c:pt idx="3659">
                  <c:v>3469.9</c:v>
                </c:pt>
                <c:pt idx="3660">
                  <c:v>3075.3</c:v>
                </c:pt>
                <c:pt idx="3661">
                  <c:v>3015.7</c:v>
                </c:pt>
                <c:pt idx="3662">
                  <c:v>3012.1</c:v>
                </c:pt>
                <c:pt idx="3663">
                  <c:v>3008.8</c:v>
                </c:pt>
                <c:pt idx="3664">
                  <c:v>3012.1</c:v>
                </c:pt>
                <c:pt idx="3665">
                  <c:v>3291.3</c:v>
                </c:pt>
                <c:pt idx="3666">
                  <c:v>3350.7</c:v>
                </c:pt>
                <c:pt idx="3667">
                  <c:v>3470.4</c:v>
                </c:pt>
                <c:pt idx="3668">
                  <c:v>3688.5</c:v>
                </c:pt>
                <c:pt idx="3669">
                  <c:v>4249.2</c:v>
                </c:pt>
                <c:pt idx="3670">
                  <c:v>4368.2</c:v>
                </c:pt>
                <c:pt idx="3671">
                  <c:v>4361.2</c:v>
                </c:pt>
                <c:pt idx="3672">
                  <c:v>4363.2</c:v>
                </c:pt>
                <c:pt idx="3673">
                  <c:v>4363.2</c:v>
                </c:pt>
                <c:pt idx="3674">
                  <c:v>4363.2</c:v>
                </c:pt>
                <c:pt idx="3675">
                  <c:v>4365.2</c:v>
                </c:pt>
                <c:pt idx="3676">
                  <c:v>4365.2</c:v>
                </c:pt>
                <c:pt idx="3677">
                  <c:v>4365.2</c:v>
                </c:pt>
                <c:pt idx="3678">
                  <c:v>4363.2</c:v>
                </c:pt>
                <c:pt idx="3679">
                  <c:v>4363.2</c:v>
                </c:pt>
                <c:pt idx="3680">
                  <c:v>4337.2</c:v>
                </c:pt>
                <c:pt idx="3681">
                  <c:v>4335.3</c:v>
                </c:pt>
                <c:pt idx="3682">
                  <c:v>3917.3</c:v>
                </c:pt>
                <c:pt idx="3683">
                  <c:v>3236.3</c:v>
                </c:pt>
                <c:pt idx="3684">
                  <c:v>3140.4</c:v>
                </c:pt>
                <c:pt idx="3685">
                  <c:v>2922.4</c:v>
                </c:pt>
                <c:pt idx="3686">
                  <c:v>2876.6</c:v>
                </c:pt>
                <c:pt idx="3687">
                  <c:v>2781</c:v>
                </c:pt>
                <c:pt idx="3688">
                  <c:v>2477.4</c:v>
                </c:pt>
                <c:pt idx="3689">
                  <c:v>2477.4</c:v>
                </c:pt>
                <c:pt idx="3690">
                  <c:v>2571.8000000000002</c:v>
                </c:pt>
                <c:pt idx="3691">
                  <c:v>3399.3</c:v>
                </c:pt>
                <c:pt idx="3692">
                  <c:v>3730.3</c:v>
                </c:pt>
                <c:pt idx="3693">
                  <c:v>4337.3</c:v>
                </c:pt>
                <c:pt idx="3694">
                  <c:v>4363.2</c:v>
                </c:pt>
                <c:pt idx="3695">
                  <c:v>4374.2</c:v>
                </c:pt>
                <c:pt idx="3696">
                  <c:v>4374.2</c:v>
                </c:pt>
                <c:pt idx="3697">
                  <c:v>4374.2</c:v>
                </c:pt>
                <c:pt idx="3698">
                  <c:v>4376.1000000000004</c:v>
                </c:pt>
                <c:pt idx="3699">
                  <c:v>4376.1000000000004</c:v>
                </c:pt>
                <c:pt idx="3700">
                  <c:v>4378.1000000000004</c:v>
                </c:pt>
                <c:pt idx="3701">
                  <c:v>4331.1000000000004</c:v>
                </c:pt>
                <c:pt idx="3702">
                  <c:v>4329.1000000000004</c:v>
                </c:pt>
                <c:pt idx="3703">
                  <c:v>4223.2</c:v>
                </c:pt>
                <c:pt idx="3704">
                  <c:v>4197.2</c:v>
                </c:pt>
                <c:pt idx="3705">
                  <c:v>4254.1000000000004</c:v>
                </c:pt>
                <c:pt idx="3706">
                  <c:v>3536.1</c:v>
                </c:pt>
                <c:pt idx="3707">
                  <c:v>3610.3</c:v>
                </c:pt>
                <c:pt idx="3708">
                  <c:v>3222</c:v>
                </c:pt>
                <c:pt idx="3709">
                  <c:v>3217.5</c:v>
                </c:pt>
                <c:pt idx="3710">
                  <c:v>3062.4</c:v>
                </c:pt>
                <c:pt idx="3711">
                  <c:v>3059.1</c:v>
                </c:pt>
                <c:pt idx="3712">
                  <c:v>3337.7</c:v>
                </c:pt>
                <c:pt idx="3713">
                  <c:v>3436.3</c:v>
                </c:pt>
                <c:pt idx="3714">
                  <c:v>3613.4</c:v>
                </c:pt>
                <c:pt idx="3715">
                  <c:v>3620.5</c:v>
                </c:pt>
                <c:pt idx="3716">
                  <c:v>3930.2</c:v>
                </c:pt>
                <c:pt idx="3717">
                  <c:v>4348.2</c:v>
                </c:pt>
                <c:pt idx="3718">
                  <c:v>4372.2</c:v>
                </c:pt>
                <c:pt idx="3719">
                  <c:v>4376.2</c:v>
                </c:pt>
                <c:pt idx="3720">
                  <c:v>4376.2</c:v>
                </c:pt>
                <c:pt idx="3721">
                  <c:v>4375.3</c:v>
                </c:pt>
                <c:pt idx="3722">
                  <c:v>4366.6000000000004</c:v>
                </c:pt>
                <c:pt idx="3723">
                  <c:v>4361.6000000000004</c:v>
                </c:pt>
                <c:pt idx="3724">
                  <c:v>4356.2</c:v>
                </c:pt>
                <c:pt idx="3725">
                  <c:v>4350.1000000000004</c:v>
                </c:pt>
                <c:pt idx="3726">
                  <c:v>4295.8</c:v>
                </c:pt>
                <c:pt idx="3727">
                  <c:v>4294</c:v>
                </c:pt>
                <c:pt idx="3728">
                  <c:v>4266.2</c:v>
                </c:pt>
                <c:pt idx="3729">
                  <c:v>4267.8</c:v>
                </c:pt>
                <c:pt idx="3730">
                  <c:v>3668.1</c:v>
                </c:pt>
                <c:pt idx="3731">
                  <c:v>2936.2</c:v>
                </c:pt>
                <c:pt idx="3732">
                  <c:v>2797.4</c:v>
                </c:pt>
                <c:pt idx="3733">
                  <c:v>2241.1</c:v>
                </c:pt>
                <c:pt idx="3734">
                  <c:v>1590.6</c:v>
                </c:pt>
                <c:pt idx="3735">
                  <c:v>1590</c:v>
                </c:pt>
                <c:pt idx="3736">
                  <c:v>1277.0999999999999</c:v>
                </c:pt>
                <c:pt idx="3737">
                  <c:v>2143.3000000000002</c:v>
                </c:pt>
                <c:pt idx="3738">
                  <c:v>2813.1</c:v>
                </c:pt>
                <c:pt idx="3739">
                  <c:v>3492.7</c:v>
                </c:pt>
                <c:pt idx="3740">
                  <c:v>3930.3</c:v>
                </c:pt>
                <c:pt idx="3741">
                  <c:v>4348.2</c:v>
                </c:pt>
                <c:pt idx="3742">
                  <c:v>4374.2</c:v>
                </c:pt>
                <c:pt idx="3743">
                  <c:v>4370.2</c:v>
                </c:pt>
                <c:pt idx="3744">
                  <c:v>4370.2</c:v>
                </c:pt>
                <c:pt idx="3745">
                  <c:v>4370.2</c:v>
                </c:pt>
                <c:pt idx="3746">
                  <c:v>4370.2</c:v>
                </c:pt>
                <c:pt idx="3747">
                  <c:v>4372.1000000000004</c:v>
                </c:pt>
                <c:pt idx="3748">
                  <c:v>4372.1000000000004</c:v>
                </c:pt>
                <c:pt idx="3749">
                  <c:v>4328.6000000000004</c:v>
                </c:pt>
                <c:pt idx="3750">
                  <c:v>4278.2</c:v>
                </c:pt>
                <c:pt idx="3751">
                  <c:v>4177.2</c:v>
                </c:pt>
                <c:pt idx="3752">
                  <c:v>4151.2</c:v>
                </c:pt>
                <c:pt idx="3753">
                  <c:v>3975.2</c:v>
                </c:pt>
                <c:pt idx="3754">
                  <c:v>3692.3</c:v>
                </c:pt>
                <c:pt idx="3755">
                  <c:v>3582.4</c:v>
                </c:pt>
                <c:pt idx="3756">
                  <c:v>2995.9</c:v>
                </c:pt>
                <c:pt idx="3757">
                  <c:v>2118.1999999999998</c:v>
                </c:pt>
                <c:pt idx="3758">
                  <c:v>1663.6</c:v>
                </c:pt>
                <c:pt idx="3759">
                  <c:v>1288.4000000000001</c:v>
                </c:pt>
                <c:pt idx="3760">
                  <c:v>1287.2</c:v>
                </c:pt>
                <c:pt idx="3761">
                  <c:v>2551.8000000000002</c:v>
                </c:pt>
                <c:pt idx="3762">
                  <c:v>3139.3</c:v>
                </c:pt>
                <c:pt idx="3763">
                  <c:v>3494.6</c:v>
                </c:pt>
                <c:pt idx="3764">
                  <c:v>3877.8</c:v>
                </c:pt>
                <c:pt idx="3765">
                  <c:v>4318.6000000000004</c:v>
                </c:pt>
                <c:pt idx="3766">
                  <c:v>4349.7</c:v>
                </c:pt>
                <c:pt idx="3767">
                  <c:v>4355.5</c:v>
                </c:pt>
                <c:pt idx="3768">
                  <c:v>4341.2</c:v>
                </c:pt>
                <c:pt idx="3769">
                  <c:v>4341.2</c:v>
                </c:pt>
                <c:pt idx="3770">
                  <c:v>4341.2</c:v>
                </c:pt>
                <c:pt idx="3771">
                  <c:v>4341.2</c:v>
                </c:pt>
                <c:pt idx="3772">
                  <c:v>4343.1000000000004</c:v>
                </c:pt>
                <c:pt idx="3773">
                  <c:v>4343.6000000000004</c:v>
                </c:pt>
                <c:pt idx="3774">
                  <c:v>4250.2</c:v>
                </c:pt>
                <c:pt idx="3775">
                  <c:v>4250.2</c:v>
                </c:pt>
                <c:pt idx="3776">
                  <c:v>4224.2</c:v>
                </c:pt>
                <c:pt idx="3777">
                  <c:v>4238</c:v>
                </c:pt>
                <c:pt idx="3778">
                  <c:v>3860.8</c:v>
                </c:pt>
                <c:pt idx="3779">
                  <c:v>3495.4</c:v>
                </c:pt>
                <c:pt idx="3780">
                  <c:v>2907.2</c:v>
                </c:pt>
                <c:pt idx="3781">
                  <c:v>2813.8</c:v>
                </c:pt>
                <c:pt idx="3782">
                  <c:v>2534.4</c:v>
                </c:pt>
                <c:pt idx="3783">
                  <c:v>2613.1999999999998</c:v>
                </c:pt>
                <c:pt idx="3784">
                  <c:v>2462.8000000000002</c:v>
                </c:pt>
                <c:pt idx="3785">
                  <c:v>2963.8</c:v>
                </c:pt>
                <c:pt idx="3786">
                  <c:v>3314</c:v>
                </c:pt>
                <c:pt idx="3787">
                  <c:v>3653</c:v>
                </c:pt>
                <c:pt idx="3788">
                  <c:v>3664.4</c:v>
                </c:pt>
                <c:pt idx="3789">
                  <c:v>4085</c:v>
                </c:pt>
                <c:pt idx="3790">
                  <c:v>4112.3999999999996</c:v>
                </c:pt>
                <c:pt idx="3791">
                  <c:v>4280.2</c:v>
                </c:pt>
                <c:pt idx="3792">
                  <c:v>4280.2</c:v>
                </c:pt>
                <c:pt idx="3793">
                  <c:v>4280.2</c:v>
                </c:pt>
                <c:pt idx="3794">
                  <c:v>4280.2</c:v>
                </c:pt>
                <c:pt idx="3795">
                  <c:v>4282.1000000000004</c:v>
                </c:pt>
                <c:pt idx="3796">
                  <c:v>4282.1000000000004</c:v>
                </c:pt>
                <c:pt idx="3797">
                  <c:v>4238.1000000000004</c:v>
                </c:pt>
                <c:pt idx="3798">
                  <c:v>4238.1000000000004</c:v>
                </c:pt>
                <c:pt idx="3799">
                  <c:v>4188.2</c:v>
                </c:pt>
                <c:pt idx="3800">
                  <c:v>4164.2</c:v>
                </c:pt>
                <c:pt idx="3801">
                  <c:v>4210.2</c:v>
                </c:pt>
                <c:pt idx="3802">
                  <c:v>4057.3</c:v>
                </c:pt>
                <c:pt idx="3803">
                  <c:v>3316.4</c:v>
                </c:pt>
                <c:pt idx="3804">
                  <c:v>3082.1</c:v>
                </c:pt>
                <c:pt idx="3805">
                  <c:v>3076.7</c:v>
                </c:pt>
                <c:pt idx="3806">
                  <c:v>3120.1</c:v>
                </c:pt>
                <c:pt idx="3807">
                  <c:v>2762</c:v>
                </c:pt>
                <c:pt idx="3808">
                  <c:v>2988.9</c:v>
                </c:pt>
                <c:pt idx="3809">
                  <c:v>3091.1</c:v>
                </c:pt>
                <c:pt idx="3810">
                  <c:v>3439.8</c:v>
                </c:pt>
                <c:pt idx="3811">
                  <c:v>3729.5</c:v>
                </c:pt>
                <c:pt idx="3812">
                  <c:v>4295.3999999999996</c:v>
                </c:pt>
                <c:pt idx="3813">
                  <c:v>4302.5</c:v>
                </c:pt>
                <c:pt idx="3814">
                  <c:v>4329.2</c:v>
                </c:pt>
                <c:pt idx="3815">
                  <c:v>4390.2</c:v>
                </c:pt>
                <c:pt idx="3816">
                  <c:v>4390.2</c:v>
                </c:pt>
                <c:pt idx="3817">
                  <c:v>4392.1000000000004</c:v>
                </c:pt>
                <c:pt idx="3818">
                  <c:v>4392.1000000000004</c:v>
                </c:pt>
                <c:pt idx="3819">
                  <c:v>4392.1000000000004</c:v>
                </c:pt>
                <c:pt idx="3820">
                  <c:v>4392.1000000000004</c:v>
                </c:pt>
                <c:pt idx="3821">
                  <c:v>4393</c:v>
                </c:pt>
                <c:pt idx="3822">
                  <c:v>4348.1000000000004</c:v>
                </c:pt>
                <c:pt idx="3823">
                  <c:v>4346.2</c:v>
                </c:pt>
                <c:pt idx="3824">
                  <c:v>4210.2</c:v>
                </c:pt>
                <c:pt idx="3825">
                  <c:v>4208.2</c:v>
                </c:pt>
                <c:pt idx="3826">
                  <c:v>3789.3</c:v>
                </c:pt>
                <c:pt idx="3827">
                  <c:v>3474.2</c:v>
                </c:pt>
                <c:pt idx="3828">
                  <c:v>3182.6</c:v>
                </c:pt>
                <c:pt idx="3829">
                  <c:v>3165.3</c:v>
                </c:pt>
                <c:pt idx="3830">
                  <c:v>3159.9</c:v>
                </c:pt>
                <c:pt idx="3831">
                  <c:v>3156.6</c:v>
                </c:pt>
                <c:pt idx="3832">
                  <c:v>3444.2</c:v>
                </c:pt>
                <c:pt idx="3833">
                  <c:v>3675.4</c:v>
                </c:pt>
                <c:pt idx="3834">
                  <c:v>3929.7</c:v>
                </c:pt>
                <c:pt idx="3835">
                  <c:v>3933.3</c:v>
                </c:pt>
                <c:pt idx="3836">
                  <c:v>3940.4</c:v>
                </c:pt>
                <c:pt idx="3837">
                  <c:v>4361.5</c:v>
                </c:pt>
                <c:pt idx="3838">
                  <c:v>4390.2</c:v>
                </c:pt>
                <c:pt idx="3839">
                  <c:v>4423.2</c:v>
                </c:pt>
                <c:pt idx="3840">
                  <c:v>4423.2</c:v>
                </c:pt>
                <c:pt idx="3841">
                  <c:v>4423.2</c:v>
                </c:pt>
                <c:pt idx="3842">
                  <c:v>4425.1000000000004</c:v>
                </c:pt>
                <c:pt idx="3843">
                  <c:v>4380.1000000000004</c:v>
                </c:pt>
                <c:pt idx="3844">
                  <c:v>4380.1000000000004</c:v>
                </c:pt>
                <c:pt idx="3845">
                  <c:v>4336.7</c:v>
                </c:pt>
                <c:pt idx="3846">
                  <c:v>4334.2</c:v>
                </c:pt>
                <c:pt idx="3847">
                  <c:v>4334.2</c:v>
                </c:pt>
                <c:pt idx="3848">
                  <c:v>4198.2</c:v>
                </c:pt>
                <c:pt idx="3849">
                  <c:v>4196.2</c:v>
                </c:pt>
                <c:pt idx="3850">
                  <c:v>3890.2</c:v>
                </c:pt>
                <c:pt idx="3851">
                  <c:v>3734.2</c:v>
                </c:pt>
                <c:pt idx="3852">
                  <c:v>3410.7</c:v>
                </c:pt>
                <c:pt idx="3853">
                  <c:v>3123.1</c:v>
                </c:pt>
                <c:pt idx="3854">
                  <c:v>3121.3</c:v>
                </c:pt>
                <c:pt idx="3855">
                  <c:v>3015.5</c:v>
                </c:pt>
                <c:pt idx="3856">
                  <c:v>3038.2</c:v>
                </c:pt>
                <c:pt idx="3857">
                  <c:v>3467.6</c:v>
                </c:pt>
                <c:pt idx="3858">
                  <c:v>3619.4</c:v>
                </c:pt>
                <c:pt idx="3859">
                  <c:v>3920.9</c:v>
                </c:pt>
                <c:pt idx="3860">
                  <c:v>3930</c:v>
                </c:pt>
                <c:pt idx="3861">
                  <c:v>4352.2</c:v>
                </c:pt>
                <c:pt idx="3862">
                  <c:v>4352.2</c:v>
                </c:pt>
                <c:pt idx="3863">
                  <c:v>4376.2</c:v>
                </c:pt>
                <c:pt idx="3864">
                  <c:v>4378.2</c:v>
                </c:pt>
                <c:pt idx="3865">
                  <c:v>4378.2</c:v>
                </c:pt>
                <c:pt idx="3866">
                  <c:v>4378.2</c:v>
                </c:pt>
                <c:pt idx="3867">
                  <c:v>4378.2</c:v>
                </c:pt>
                <c:pt idx="3868">
                  <c:v>4378.2</c:v>
                </c:pt>
                <c:pt idx="3869">
                  <c:v>4379.1000000000004</c:v>
                </c:pt>
                <c:pt idx="3870">
                  <c:v>4240.2</c:v>
                </c:pt>
                <c:pt idx="3871">
                  <c:v>4144.2</c:v>
                </c:pt>
                <c:pt idx="3872">
                  <c:v>4128.2</c:v>
                </c:pt>
                <c:pt idx="3873">
                  <c:v>4109.2</c:v>
                </c:pt>
                <c:pt idx="3874">
                  <c:v>3400.4</c:v>
                </c:pt>
                <c:pt idx="3875">
                  <c:v>3392.7</c:v>
                </c:pt>
                <c:pt idx="3876">
                  <c:v>2748.9</c:v>
                </c:pt>
                <c:pt idx="3877">
                  <c:v>2744.2</c:v>
                </c:pt>
                <c:pt idx="3878">
                  <c:v>2742</c:v>
                </c:pt>
                <c:pt idx="3879">
                  <c:v>2820.8</c:v>
                </c:pt>
                <c:pt idx="3880">
                  <c:v>2922.6</c:v>
                </c:pt>
                <c:pt idx="3881">
                  <c:v>2924.8</c:v>
                </c:pt>
                <c:pt idx="3882">
                  <c:v>3454.9</c:v>
                </c:pt>
                <c:pt idx="3883">
                  <c:v>3609.1</c:v>
                </c:pt>
                <c:pt idx="3884">
                  <c:v>3812.3</c:v>
                </c:pt>
                <c:pt idx="3885">
                  <c:v>4395.2</c:v>
                </c:pt>
                <c:pt idx="3886">
                  <c:v>4416.3</c:v>
                </c:pt>
                <c:pt idx="3887">
                  <c:v>4419.2</c:v>
                </c:pt>
                <c:pt idx="3888">
                  <c:v>4421.2</c:v>
                </c:pt>
                <c:pt idx="3889">
                  <c:v>4421.2</c:v>
                </c:pt>
                <c:pt idx="3890">
                  <c:v>4421.2</c:v>
                </c:pt>
                <c:pt idx="3891">
                  <c:v>4421.2</c:v>
                </c:pt>
                <c:pt idx="3892">
                  <c:v>4421.2</c:v>
                </c:pt>
                <c:pt idx="3893">
                  <c:v>4378.3</c:v>
                </c:pt>
                <c:pt idx="3894">
                  <c:v>4107.2</c:v>
                </c:pt>
                <c:pt idx="3895">
                  <c:v>4063.2</c:v>
                </c:pt>
                <c:pt idx="3896">
                  <c:v>4261.2</c:v>
                </c:pt>
                <c:pt idx="3897">
                  <c:v>4260.3</c:v>
                </c:pt>
                <c:pt idx="3898">
                  <c:v>3408</c:v>
                </c:pt>
                <c:pt idx="3899">
                  <c:v>3213.7</c:v>
                </c:pt>
                <c:pt idx="3900">
                  <c:v>2956.3</c:v>
                </c:pt>
                <c:pt idx="3901">
                  <c:v>2953.9</c:v>
                </c:pt>
                <c:pt idx="3902">
                  <c:v>2951.7</c:v>
                </c:pt>
                <c:pt idx="3903">
                  <c:v>2949.3</c:v>
                </c:pt>
                <c:pt idx="3904">
                  <c:v>2951.7</c:v>
                </c:pt>
                <c:pt idx="3905">
                  <c:v>3313</c:v>
                </c:pt>
                <c:pt idx="3906">
                  <c:v>3849.4</c:v>
                </c:pt>
                <c:pt idx="3907">
                  <c:v>3854</c:v>
                </c:pt>
                <c:pt idx="3908">
                  <c:v>3969.6</c:v>
                </c:pt>
                <c:pt idx="3909">
                  <c:v>4391</c:v>
                </c:pt>
                <c:pt idx="3910">
                  <c:v>4421.2</c:v>
                </c:pt>
                <c:pt idx="3911">
                  <c:v>4320.2</c:v>
                </c:pt>
                <c:pt idx="3912">
                  <c:v>4320.2</c:v>
                </c:pt>
                <c:pt idx="3913">
                  <c:v>4320.2</c:v>
                </c:pt>
                <c:pt idx="3914">
                  <c:v>4322.1000000000004</c:v>
                </c:pt>
                <c:pt idx="3915">
                  <c:v>4322.1000000000004</c:v>
                </c:pt>
                <c:pt idx="3916">
                  <c:v>4322.1000000000004</c:v>
                </c:pt>
                <c:pt idx="3917">
                  <c:v>4228.2</c:v>
                </c:pt>
                <c:pt idx="3918">
                  <c:v>4145.1000000000004</c:v>
                </c:pt>
                <c:pt idx="3919">
                  <c:v>4143.2</c:v>
                </c:pt>
                <c:pt idx="3920">
                  <c:v>4119.2</c:v>
                </c:pt>
                <c:pt idx="3921">
                  <c:v>4117.2</c:v>
                </c:pt>
                <c:pt idx="3922">
                  <c:v>3395.2</c:v>
                </c:pt>
                <c:pt idx="3923">
                  <c:v>3036.8</c:v>
                </c:pt>
                <c:pt idx="3924">
                  <c:v>2743.6</c:v>
                </c:pt>
                <c:pt idx="3925">
                  <c:v>2426.1999999999998</c:v>
                </c:pt>
                <c:pt idx="3926">
                  <c:v>2329.1</c:v>
                </c:pt>
                <c:pt idx="3927">
                  <c:v>2092</c:v>
                </c:pt>
                <c:pt idx="3928">
                  <c:v>2136</c:v>
                </c:pt>
                <c:pt idx="3929">
                  <c:v>2582.6999999999998</c:v>
                </c:pt>
                <c:pt idx="3930">
                  <c:v>3325.4</c:v>
                </c:pt>
                <c:pt idx="3931">
                  <c:v>3803.6</c:v>
                </c:pt>
                <c:pt idx="3932">
                  <c:v>3974.5</c:v>
                </c:pt>
                <c:pt idx="3933">
                  <c:v>4304.2</c:v>
                </c:pt>
                <c:pt idx="3934">
                  <c:v>4328.2</c:v>
                </c:pt>
                <c:pt idx="3935">
                  <c:v>4370.2</c:v>
                </c:pt>
                <c:pt idx="3936">
                  <c:v>4372.1000000000004</c:v>
                </c:pt>
                <c:pt idx="3937">
                  <c:v>4372.1000000000004</c:v>
                </c:pt>
                <c:pt idx="3938">
                  <c:v>4372.1000000000004</c:v>
                </c:pt>
                <c:pt idx="3939">
                  <c:v>4374.1000000000004</c:v>
                </c:pt>
                <c:pt idx="3940">
                  <c:v>4374.1000000000004</c:v>
                </c:pt>
                <c:pt idx="3941">
                  <c:v>4326.8999999999996</c:v>
                </c:pt>
                <c:pt idx="3942">
                  <c:v>4324.1000000000004</c:v>
                </c:pt>
                <c:pt idx="3943">
                  <c:v>4146.2</c:v>
                </c:pt>
                <c:pt idx="3944">
                  <c:v>4122.2</c:v>
                </c:pt>
                <c:pt idx="3945">
                  <c:v>3970.2</c:v>
                </c:pt>
                <c:pt idx="3946">
                  <c:v>3760</c:v>
                </c:pt>
                <c:pt idx="3947">
                  <c:v>3470.2</c:v>
                </c:pt>
                <c:pt idx="3948">
                  <c:v>3319.4</c:v>
                </c:pt>
                <c:pt idx="3949">
                  <c:v>3177.1</c:v>
                </c:pt>
                <c:pt idx="3950">
                  <c:v>3270.3</c:v>
                </c:pt>
                <c:pt idx="3951">
                  <c:v>3316.5</c:v>
                </c:pt>
                <c:pt idx="3952">
                  <c:v>3368.3</c:v>
                </c:pt>
                <c:pt idx="3953">
                  <c:v>3517.7</c:v>
                </c:pt>
                <c:pt idx="3954">
                  <c:v>3905.3</c:v>
                </c:pt>
                <c:pt idx="3955">
                  <c:v>3908.8</c:v>
                </c:pt>
                <c:pt idx="3956">
                  <c:v>3915.7</c:v>
                </c:pt>
                <c:pt idx="3957">
                  <c:v>4346.2</c:v>
                </c:pt>
                <c:pt idx="3958">
                  <c:v>4370.2</c:v>
                </c:pt>
                <c:pt idx="3959">
                  <c:v>4219.2</c:v>
                </c:pt>
                <c:pt idx="3960">
                  <c:v>4219.2</c:v>
                </c:pt>
                <c:pt idx="3961">
                  <c:v>4221.1000000000004</c:v>
                </c:pt>
                <c:pt idx="3962">
                  <c:v>4221.1000000000004</c:v>
                </c:pt>
                <c:pt idx="3963">
                  <c:v>4221.1000000000004</c:v>
                </c:pt>
                <c:pt idx="3964">
                  <c:v>4223.1000000000004</c:v>
                </c:pt>
                <c:pt idx="3965">
                  <c:v>4224</c:v>
                </c:pt>
                <c:pt idx="3966">
                  <c:v>4221.1000000000004</c:v>
                </c:pt>
                <c:pt idx="3967">
                  <c:v>4219.2</c:v>
                </c:pt>
                <c:pt idx="3968">
                  <c:v>4195.2</c:v>
                </c:pt>
                <c:pt idx="3969">
                  <c:v>4193.2</c:v>
                </c:pt>
                <c:pt idx="3970">
                  <c:v>3883.2</c:v>
                </c:pt>
                <c:pt idx="3971">
                  <c:v>3304.4</c:v>
                </c:pt>
                <c:pt idx="3972">
                  <c:v>3300.1</c:v>
                </c:pt>
                <c:pt idx="3973">
                  <c:v>3216.7</c:v>
                </c:pt>
                <c:pt idx="3974">
                  <c:v>3215.5</c:v>
                </c:pt>
                <c:pt idx="3975">
                  <c:v>3214.3</c:v>
                </c:pt>
                <c:pt idx="3976">
                  <c:v>3267.3</c:v>
                </c:pt>
                <c:pt idx="3977">
                  <c:v>3463.5</c:v>
                </c:pt>
                <c:pt idx="3978">
                  <c:v>3766.6</c:v>
                </c:pt>
                <c:pt idx="3979">
                  <c:v>4183.6000000000004</c:v>
                </c:pt>
                <c:pt idx="3980">
                  <c:v>4190.2</c:v>
                </c:pt>
                <c:pt idx="3981">
                  <c:v>4192.6000000000004</c:v>
                </c:pt>
                <c:pt idx="3982">
                  <c:v>4219.2</c:v>
                </c:pt>
                <c:pt idx="3983">
                  <c:v>4078.2</c:v>
                </c:pt>
                <c:pt idx="3984">
                  <c:v>4078.2</c:v>
                </c:pt>
                <c:pt idx="3985">
                  <c:v>4125.2</c:v>
                </c:pt>
                <c:pt idx="3986">
                  <c:v>4127.1000000000004</c:v>
                </c:pt>
                <c:pt idx="3987">
                  <c:v>4127.1000000000004</c:v>
                </c:pt>
                <c:pt idx="3988">
                  <c:v>4127.1000000000004</c:v>
                </c:pt>
                <c:pt idx="3989">
                  <c:v>4127.6000000000004</c:v>
                </c:pt>
                <c:pt idx="3990">
                  <c:v>4127.1000000000004</c:v>
                </c:pt>
                <c:pt idx="3991">
                  <c:v>4125.2</c:v>
                </c:pt>
                <c:pt idx="3992">
                  <c:v>4099.2</c:v>
                </c:pt>
                <c:pt idx="3993">
                  <c:v>4099.2</c:v>
                </c:pt>
                <c:pt idx="3994">
                  <c:v>3873.2</c:v>
                </c:pt>
                <c:pt idx="3995">
                  <c:v>3381.2</c:v>
                </c:pt>
                <c:pt idx="3996">
                  <c:v>3266.4</c:v>
                </c:pt>
                <c:pt idx="3997">
                  <c:v>3263.3</c:v>
                </c:pt>
                <c:pt idx="3998">
                  <c:v>3289.1</c:v>
                </c:pt>
                <c:pt idx="3999">
                  <c:v>3333.7</c:v>
                </c:pt>
                <c:pt idx="4000">
                  <c:v>3231.1</c:v>
                </c:pt>
                <c:pt idx="4001">
                  <c:v>3307.1</c:v>
                </c:pt>
                <c:pt idx="4002">
                  <c:v>4134.3999999999996</c:v>
                </c:pt>
                <c:pt idx="4003">
                  <c:v>4135.3999999999996</c:v>
                </c:pt>
                <c:pt idx="4004">
                  <c:v>4289.2</c:v>
                </c:pt>
                <c:pt idx="4005">
                  <c:v>4345.2</c:v>
                </c:pt>
                <c:pt idx="4006">
                  <c:v>4371.2</c:v>
                </c:pt>
                <c:pt idx="4007">
                  <c:v>4391.2</c:v>
                </c:pt>
                <c:pt idx="4008">
                  <c:v>4391.2</c:v>
                </c:pt>
                <c:pt idx="4009">
                  <c:v>4393.1000000000004</c:v>
                </c:pt>
                <c:pt idx="4010">
                  <c:v>4393.1000000000004</c:v>
                </c:pt>
                <c:pt idx="4011">
                  <c:v>4393.1000000000004</c:v>
                </c:pt>
                <c:pt idx="4012">
                  <c:v>4395.1000000000004</c:v>
                </c:pt>
                <c:pt idx="4013">
                  <c:v>4393.3999999999996</c:v>
                </c:pt>
                <c:pt idx="4014">
                  <c:v>4346.1000000000004</c:v>
                </c:pt>
                <c:pt idx="4015">
                  <c:v>4344.2</c:v>
                </c:pt>
                <c:pt idx="4016">
                  <c:v>4320.2</c:v>
                </c:pt>
                <c:pt idx="4017">
                  <c:v>4318.2</c:v>
                </c:pt>
                <c:pt idx="4018">
                  <c:v>4253.2</c:v>
                </c:pt>
                <c:pt idx="4019">
                  <c:v>3647.2</c:v>
                </c:pt>
                <c:pt idx="4020">
                  <c:v>2984</c:v>
                </c:pt>
                <c:pt idx="4021">
                  <c:v>2983.4</c:v>
                </c:pt>
                <c:pt idx="4022">
                  <c:v>2983.4</c:v>
                </c:pt>
                <c:pt idx="4023">
                  <c:v>2982.2</c:v>
                </c:pt>
                <c:pt idx="4024">
                  <c:v>3160.3</c:v>
                </c:pt>
                <c:pt idx="4025">
                  <c:v>3366.5</c:v>
                </c:pt>
                <c:pt idx="4026">
                  <c:v>3519.6</c:v>
                </c:pt>
                <c:pt idx="4027">
                  <c:v>3826.2</c:v>
                </c:pt>
                <c:pt idx="4028">
                  <c:v>4088.2</c:v>
                </c:pt>
                <c:pt idx="4029">
                  <c:v>4090.2</c:v>
                </c:pt>
                <c:pt idx="4030">
                  <c:v>4114.2</c:v>
                </c:pt>
                <c:pt idx="4031">
                  <c:v>4445.8999999999996</c:v>
                </c:pt>
                <c:pt idx="4032">
                  <c:v>4445.8999999999996</c:v>
                </c:pt>
                <c:pt idx="4033">
                  <c:v>4447.8</c:v>
                </c:pt>
                <c:pt idx="4034">
                  <c:v>4447.8</c:v>
                </c:pt>
                <c:pt idx="4035">
                  <c:v>4447.8</c:v>
                </c:pt>
                <c:pt idx="4036">
                  <c:v>4449.8</c:v>
                </c:pt>
                <c:pt idx="4037">
                  <c:v>4450.7</c:v>
                </c:pt>
                <c:pt idx="4038">
                  <c:v>4447.8</c:v>
                </c:pt>
                <c:pt idx="4039">
                  <c:v>4398.8999999999996</c:v>
                </c:pt>
                <c:pt idx="4040">
                  <c:v>3984.9</c:v>
                </c:pt>
                <c:pt idx="4041">
                  <c:v>3725.9</c:v>
                </c:pt>
                <c:pt idx="4042">
                  <c:v>3463.9</c:v>
                </c:pt>
                <c:pt idx="4043">
                  <c:v>2364.6999999999998</c:v>
                </c:pt>
                <c:pt idx="4044">
                  <c:v>2364.4</c:v>
                </c:pt>
                <c:pt idx="4045">
                  <c:v>2363.3000000000002</c:v>
                </c:pt>
                <c:pt idx="4046">
                  <c:v>2271.3000000000002</c:v>
                </c:pt>
                <c:pt idx="4047">
                  <c:v>2383.1</c:v>
                </c:pt>
                <c:pt idx="4048">
                  <c:v>2543.6</c:v>
                </c:pt>
                <c:pt idx="4049">
                  <c:v>3323.1</c:v>
                </c:pt>
                <c:pt idx="4050">
                  <c:v>3890.7</c:v>
                </c:pt>
                <c:pt idx="4051">
                  <c:v>3894.2</c:v>
                </c:pt>
                <c:pt idx="4052">
                  <c:v>4046.9</c:v>
                </c:pt>
                <c:pt idx="4053">
                  <c:v>4142.8999999999996</c:v>
                </c:pt>
                <c:pt idx="4054">
                  <c:v>4214.8999999999996</c:v>
                </c:pt>
                <c:pt idx="4055">
                  <c:v>4396.8999999999996</c:v>
                </c:pt>
                <c:pt idx="4056">
                  <c:v>4396.8999999999996</c:v>
                </c:pt>
                <c:pt idx="4057">
                  <c:v>4399.8</c:v>
                </c:pt>
                <c:pt idx="4058">
                  <c:v>4399.8</c:v>
                </c:pt>
                <c:pt idx="4059">
                  <c:v>4399.8</c:v>
                </c:pt>
                <c:pt idx="4060">
                  <c:v>4401.8</c:v>
                </c:pt>
                <c:pt idx="4061">
                  <c:v>4400.5</c:v>
                </c:pt>
                <c:pt idx="4062">
                  <c:v>4353.8</c:v>
                </c:pt>
                <c:pt idx="4063">
                  <c:v>4350.8999999999996</c:v>
                </c:pt>
                <c:pt idx="4064">
                  <c:v>4326.8999999999996</c:v>
                </c:pt>
                <c:pt idx="4065">
                  <c:v>4100.8999999999996</c:v>
                </c:pt>
                <c:pt idx="4066">
                  <c:v>3704.2</c:v>
                </c:pt>
                <c:pt idx="4067">
                  <c:v>3549.3</c:v>
                </c:pt>
                <c:pt idx="4068">
                  <c:v>3452.2</c:v>
                </c:pt>
                <c:pt idx="4069">
                  <c:v>3448.6</c:v>
                </c:pt>
                <c:pt idx="4070">
                  <c:v>3445.2</c:v>
                </c:pt>
                <c:pt idx="4071">
                  <c:v>3487.6</c:v>
                </c:pt>
                <c:pt idx="4072">
                  <c:v>3639.2</c:v>
                </c:pt>
                <c:pt idx="4073">
                  <c:v>4007.4</c:v>
                </c:pt>
                <c:pt idx="4074">
                  <c:v>4208.8999999999996</c:v>
                </c:pt>
                <c:pt idx="4075">
                  <c:v>4362.7</c:v>
                </c:pt>
                <c:pt idx="4076">
                  <c:v>4368.8999999999996</c:v>
                </c:pt>
                <c:pt idx="4077">
                  <c:v>4416.8999999999996</c:v>
                </c:pt>
                <c:pt idx="4078">
                  <c:v>4440.8999999999996</c:v>
                </c:pt>
                <c:pt idx="4079">
                  <c:v>4445.8999999999996</c:v>
                </c:pt>
                <c:pt idx="4080">
                  <c:v>4445.8999999999996</c:v>
                </c:pt>
                <c:pt idx="4081">
                  <c:v>4445.8999999999996</c:v>
                </c:pt>
                <c:pt idx="4082">
                  <c:v>4447.8</c:v>
                </c:pt>
                <c:pt idx="4083">
                  <c:v>4428.8</c:v>
                </c:pt>
                <c:pt idx="4084">
                  <c:v>4428.8</c:v>
                </c:pt>
                <c:pt idx="4085">
                  <c:v>4429.3</c:v>
                </c:pt>
                <c:pt idx="4086">
                  <c:v>4338.8</c:v>
                </c:pt>
                <c:pt idx="4087">
                  <c:v>4336.8999999999996</c:v>
                </c:pt>
                <c:pt idx="4088">
                  <c:v>4312.8999999999996</c:v>
                </c:pt>
                <c:pt idx="4089">
                  <c:v>4310.8999999999996</c:v>
                </c:pt>
                <c:pt idx="4090">
                  <c:v>3992.9</c:v>
                </c:pt>
                <c:pt idx="4091">
                  <c:v>3780.2</c:v>
                </c:pt>
                <c:pt idx="4092">
                  <c:v>3774</c:v>
                </c:pt>
                <c:pt idx="4093">
                  <c:v>3724.4</c:v>
                </c:pt>
                <c:pt idx="4094">
                  <c:v>3676.6</c:v>
                </c:pt>
                <c:pt idx="4095">
                  <c:v>3169.3</c:v>
                </c:pt>
                <c:pt idx="4096">
                  <c:v>3080.8</c:v>
                </c:pt>
                <c:pt idx="4097">
                  <c:v>3272.6</c:v>
                </c:pt>
                <c:pt idx="4098">
                  <c:v>3502.2</c:v>
                </c:pt>
                <c:pt idx="4099">
                  <c:v>4157</c:v>
                </c:pt>
                <c:pt idx="4100">
                  <c:v>4419.8999999999996</c:v>
                </c:pt>
                <c:pt idx="4101">
                  <c:v>4419.8999999999996</c:v>
                </c:pt>
                <c:pt idx="4102">
                  <c:v>4445.8999999999996</c:v>
                </c:pt>
                <c:pt idx="4103">
                  <c:v>4403.2</c:v>
                </c:pt>
                <c:pt idx="4104">
                  <c:v>4403.2</c:v>
                </c:pt>
                <c:pt idx="4105">
                  <c:v>4403.2</c:v>
                </c:pt>
                <c:pt idx="4106">
                  <c:v>4405.1000000000004</c:v>
                </c:pt>
                <c:pt idx="4107">
                  <c:v>4386.1000000000004</c:v>
                </c:pt>
                <c:pt idx="4108">
                  <c:v>4386.1000000000004</c:v>
                </c:pt>
                <c:pt idx="4109">
                  <c:v>4422.8999999999996</c:v>
                </c:pt>
                <c:pt idx="4110">
                  <c:v>4314.2</c:v>
                </c:pt>
                <c:pt idx="4111">
                  <c:v>4173.2</c:v>
                </c:pt>
                <c:pt idx="4112">
                  <c:v>4361.2</c:v>
                </c:pt>
                <c:pt idx="4113">
                  <c:v>3657.2</c:v>
                </c:pt>
                <c:pt idx="4114">
                  <c:v>3422.2</c:v>
                </c:pt>
                <c:pt idx="4115">
                  <c:v>3149.8</c:v>
                </c:pt>
                <c:pt idx="4116">
                  <c:v>2860.8</c:v>
                </c:pt>
                <c:pt idx="4117">
                  <c:v>2859.7</c:v>
                </c:pt>
                <c:pt idx="4118">
                  <c:v>2858.5</c:v>
                </c:pt>
                <c:pt idx="4119">
                  <c:v>2947.1</c:v>
                </c:pt>
                <c:pt idx="4120">
                  <c:v>2946.5</c:v>
                </c:pt>
                <c:pt idx="4121">
                  <c:v>2664.5</c:v>
                </c:pt>
                <c:pt idx="4122">
                  <c:v>2656.7</c:v>
                </c:pt>
                <c:pt idx="4123">
                  <c:v>3296.4</c:v>
                </c:pt>
                <c:pt idx="4124">
                  <c:v>3450.8</c:v>
                </c:pt>
                <c:pt idx="4125">
                  <c:v>4267.2</c:v>
                </c:pt>
                <c:pt idx="4126">
                  <c:v>4379.2</c:v>
                </c:pt>
                <c:pt idx="4127">
                  <c:v>4385.2</c:v>
                </c:pt>
                <c:pt idx="4128">
                  <c:v>4387.1000000000004</c:v>
                </c:pt>
                <c:pt idx="4129">
                  <c:v>4387.1000000000004</c:v>
                </c:pt>
                <c:pt idx="4130">
                  <c:v>4387.1000000000004</c:v>
                </c:pt>
                <c:pt idx="4131">
                  <c:v>4387.1000000000004</c:v>
                </c:pt>
                <c:pt idx="4132">
                  <c:v>4387.1000000000004</c:v>
                </c:pt>
                <c:pt idx="4133">
                  <c:v>4434.7</c:v>
                </c:pt>
                <c:pt idx="4134">
                  <c:v>4410.1000000000004</c:v>
                </c:pt>
                <c:pt idx="4135">
                  <c:v>4408.2</c:v>
                </c:pt>
                <c:pt idx="4136">
                  <c:v>4258.2</c:v>
                </c:pt>
                <c:pt idx="4137">
                  <c:v>4062.3</c:v>
                </c:pt>
                <c:pt idx="4138">
                  <c:v>3237.4</c:v>
                </c:pt>
                <c:pt idx="4139">
                  <c:v>2707.4</c:v>
                </c:pt>
                <c:pt idx="4140">
                  <c:v>2135.6</c:v>
                </c:pt>
                <c:pt idx="4141">
                  <c:v>2038.2</c:v>
                </c:pt>
                <c:pt idx="4142">
                  <c:v>2035.8</c:v>
                </c:pt>
                <c:pt idx="4143">
                  <c:v>2174.4</c:v>
                </c:pt>
                <c:pt idx="4144">
                  <c:v>2279.4</c:v>
                </c:pt>
                <c:pt idx="4145">
                  <c:v>2641.9</c:v>
                </c:pt>
                <c:pt idx="4146">
                  <c:v>2649.2</c:v>
                </c:pt>
                <c:pt idx="4147">
                  <c:v>3372.4</c:v>
                </c:pt>
                <c:pt idx="4148">
                  <c:v>3431.3</c:v>
                </c:pt>
                <c:pt idx="4149">
                  <c:v>4038.4</c:v>
                </c:pt>
                <c:pt idx="4150">
                  <c:v>4043.8</c:v>
                </c:pt>
                <c:pt idx="4151">
                  <c:v>4229.2</c:v>
                </c:pt>
                <c:pt idx="4152">
                  <c:v>4229.2</c:v>
                </c:pt>
                <c:pt idx="4153">
                  <c:v>4229.2</c:v>
                </c:pt>
                <c:pt idx="4154">
                  <c:v>4229.2</c:v>
                </c:pt>
                <c:pt idx="4155">
                  <c:v>4231.1000000000004</c:v>
                </c:pt>
                <c:pt idx="4156">
                  <c:v>4231.1000000000004</c:v>
                </c:pt>
                <c:pt idx="4157">
                  <c:v>4279</c:v>
                </c:pt>
                <c:pt idx="4158">
                  <c:v>4252.2</c:v>
                </c:pt>
                <c:pt idx="4159">
                  <c:v>4252.2</c:v>
                </c:pt>
                <c:pt idx="4160">
                  <c:v>4250.2</c:v>
                </c:pt>
                <c:pt idx="4161">
                  <c:v>4250.2</c:v>
                </c:pt>
                <c:pt idx="4162">
                  <c:v>3829.5</c:v>
                </c:pt>
                <c:pt idx="4163">
                  <c:v>3670.7</c:v>
                </c:pt>
                <c:pt idx="4164">
                  <c:v>3028.5</c:v>
                </c:pt>
                <c:pt idx="4165">
                  <c:v>3024.9</c:v>
                </c:pt>
                <c:pt idx="4166">
                  <c:v>2646.7</c:v>
                </c:pt>
                <c:pt idx="4167">
                  <c:v>2641.2</c:v>
                </c:pt>
                <c:pt idx="4168">
                  <c:v>2547.6</c:v>
                </c:pt>
                <c:pt idx="4169">
                  <c:v>2550.6999999999998</c:v>
                </c:pt>
                <c:pt idx="4170">
                  <c:v>3001.4</c:v>
                </c:pt>
                <c:pt idx="4171">
                  <c:v>3669.3</c:v>
                </c:pt>
                <c:pt idx="4172">
                  <c:v>3679.5</c:v>
                </c:pt>
                <c:pt idx="4173">
                  <c:v>4053.2</c:v>
                </c:pt>
                <c:pt idx="4174">
                  <c:v>4053.2</c:v>
                </c:pt>
                <c:pt idx="4175">
                  <c:v>4081.2</c:v>
                </c:pt>
                <c:pt idx="4176">
                  <c:v>4083.2</c:v>
                </c:pt>
                <c:pt idx="4177">
                  <c:v>4383.2</c:v>
                </c:pt>
                <c:pt idx="4178">
                  <c:v>4383.2</c:v>
                </c:pt>
                <c:pt idx="4179">
                  <c:v>4383.2</c:v>
                </c:pt>
                <c:pt idx="4180">
                  <c:v>4385.1000000000004</c:v>
                </c:pt>
                <c:pt idx="4181">
                  <c:v>4432.6000000000004</c:v>
                </c:pt>
                <c:pt idx="4182">
                  <c:v>4359.2</c:v>
                </c:pt>
                <c:pt idx="4183">
                  <c:v>4359.2</c:v>
                </c:pt>
                <c:pt idx="4184">
                  <c:v>4357.2</c:v>
                </c:pt>
                <c:pt idx="4185">
                  <c:v>4356.3</c:v>
                </c:pt>
                <c:pt idx="4186">
                  <c:v>3930.6</c:v>
                </c:pt>
                <c:pt idx="4187">
                  <c:v>3821.4</c:v>
                </c:pt>
                <c:pt idx="4188">
                  <c:v>3612.5</c:v>
                </c:pt>
                <c:pt idx="4189">
                  <c:v>3222.9</c:v>
                </c:pt>
                <c:pt idx="4190">
                  <c:v>3219.3</c:v>
                </c:pt>
                <c:pt idx="4191">
                  <c:v>3217.5</c:v>
                </c:pt>
                <c:pt idx="4192">
                  <c:v>3269.9</c:v>
                </c:pt>
                <c:pt idx="4193">
                  <c:v>3326.7</c:v>
                </c:pt>
                <c:pt idx="4194">
                  <c:v>3669.5</c:v>
                </c:pt>
                <c:pt idx="4195">
                  <c:v>3679.5</c:v>
                </c:pt>
                <c:pt idx="4196">
                  <c:v>3694.7</c:v>
                </c:pt>
                <c:pt idx="4197">
                  <c:v>4061.3</c:v>
                </c:pt>
                <c:pt idx="4198">
                  <c:v>4068.4</c:v>
                </c:pt>
                <c:pt idx="4199">
                  <c:v>4070.3</c:v>
                </c:pt>
                <c:pt idx="4200">
                  <c:v>4070.9</c:v>
                </c:pt>
                <c:pt idx="4201">
                  <c:v>4370.8999999999996</c:v>
                </c:pt>
                <c:pt idx="4202">
                  <c:v>4372.8</c:v>
                </c:pt>
                <c:pt idx="4203">
                  <c:v>4372.8</c:v>
                </c:pt>
                <c:pt idx="4204">
                  <c:v>4372.8</c:v>
                </c:pt>
                <c:pt idx="4205">
                  <c:v>4420.1000000000004</c:v>
                </c:pt>
                <c:pt idx="4206">
                  <c:v>4395.8</c:v>
                </c:pt>
                <c:pt idx="4207">
                  <c:v>4291.8999999999996</c:v>
                </c:pt>
                <c:pt idx="4208">
                  <c:v>4247.8999999999996</c:v>
                </c:pt>
                <c:pt idx="4209">
                  <c:v>4104.8999999999996</c:v>
                </c:pt>
                <c:pt idx="4210">
                  <c:v>3200.2</c:v>
                </c:pt>
                <c:pt idx="4211">
                  <c:v>3005.2</c:v>
                </c:pt>
                <c:pt idx="4212">
                  <c:v>2900.3</c:v>
                </c:pt>
                <c:pt idx="4213">
                  <c:v>2717</c:v>
                </c:pt>
                <c:pt idx="4214">
                  <c:v>2715.2</c:v>
                </c:pt>
                <c:pt idx="4215">
                  <c:v>2714.1</c:v>
                </c:pt>
                <c:pt idx="4216">
                  <c:v>2894.5</c:v>
                </c:pt>
                <c:pt idx="4217">
                  <c:v>2896.3</c:v>
                </c:pt>
                <c:pt idx="4218">
                  <c:v>3000.9</c:v>
                </c:pt>
                <c:pt idx="4219">
                  <c:v>3340.3</c:v>
                </c:pt>
                <c:pt idx="4220">
                  <c:v>3399.9</c:v>
                </c:pt>
                <c:pt idx="4221">
                  <c:v>4049.1</c:v>
                </c:pt>
                <c:pt idx="4222">
                  <c:v>4051.9</c:v>
                </c:pt>
                <c:pt idx="4223">
                  <c:v>4371.8999999999996</c:v>
                </c:pt>
                <c:pt idx="4224">
                  <c:v>4371.8999999999996</c:v>
                </c:pt>
                <c:pt idx="4225">
                  <c:v>4371.8999999999996</c:v>
                </c:pt>
                <c:pt idx="4226">
                  <c:v>4371.8999999999996</c:v>
                </c:pt>
                <c:pt idx="4227">
                  <c:v>4373.8</c:v>
                </c:pt>
                <c:pt idx="4228">
                  <c:v>4373.8</c:v>
                </c:pt>
                <c:pt idx="4229">
                  <c:v>4420.8</c:v>
                </c:pt>
                <c:pt idx="4230">
                  <c:v>4195.8999999999996</c:v>
                </c:pt>
                <c:pt idx="4231">
                  <c:v>4195.8999999999996</c:v>
                </c:pt>
                <c:pt idx="4232">
                  <c:v>4298.8999999999996</c:v>
                </c:pt>
                <c:pt idx="4233">
                  <c:v>4114.8999999999996</c:v>
                </c:pt>
                <c:pt idx="4234">
                  <c:v>3863.3</c:v>
                </c:pt>
                <c:pt idx="4235">
                  <c:v>3154.3</c:v>
                </c:pt>
                <c:pt idx="4236">
                  <c:v>3105</c:v>
                </c:pt>
                <c:pt idx="4237">
                  <c:v>2408.1999999999998</c:v>
                </c:pt>
                <c:pt idx="4238">
                  <c:v>2838.5</c:v>
                </c:pt>
                <c:pt idx="4239">
                  <c:v>2313.3000000000002</c:v>
                </c:pt>
                <c:pt idx="4240">
                  <c:v>2283.6999999999998</c:v>
                </c:pt>
                <c:pt idx="4241">
                  <c:v>2284.3000000000002</c:v>
                </c:pt>
                <c:pt idx="4242">
                  <c:v>2990.9</c:v>
                </c:pt>
                <c:pt idx="4243">
                  <c:v>3193.8</c:v>
                </c:pt>
                <c:pt idx="4244">
                  <c:v>3633.5</c:v>
                </c:pt>
                <c:pt idx="4245">
                  <c:v>4143.8999999999996</c:v>
                </c:pt>
                <c:pt idx="4246">
                  <c:v>4149.2</c:v>
                </c:pt>
                <c:pt idx="4247">
                  <c:v>4334.8999999999996</c:v>
                </c:pt>
                <c:pt idx="4248">
                  <c:v>4334.8999999999996</c:v>
                </c:pt>
                <c:pt idx="4249">
                  <c:v>4336.8</c:v>
                </c:pt>
                <c:pt idx="4250">
                  <c:v>4336.8</c:v>
                </c:pt>
                <c:pt idx="4251">
                  <c:v>4336.8</c:v>
                </c:pt>
                <c:pt idx="4252">
                  <c:v>4336.8</c:v>
                </c:pt>
                <c:pt idx="4253">
                  <c:v>4385.8</c:v>
                </c:pt>
                <c:pt idx="4254">
                  <c:v>4223.8</c:v>
                </c:pt>
                <c:pt idx="4255">
                  <c:v>4221.8999999999996</c:v>
                </c:pt>
                <c:pt idx="4256">
                  <c:v>4240.8999999999996</c:v>
                </c:pt>
                <c:pt idx="4257">
                  <c:v>3529.9</c:v>
                </c:pt>
                <c:pt idx="4258">
                  <c:v>2868.2</c:v>
                </c:pt>
                <c:pt idx="4259">
                  <c:v>2865.9</c:v>
                </c:pt>
                <c:pt idx="4260">
                  <c:v>2579.3000000000002</c:v>
                </c:pt>
                <c:pt idx="4261">
                  <c:v>2578.1999999999998</c:v>
                </c:pt>
                <c:pt idx="4262">
                  <c:v>2532</c:v>
                </c:pt>
                <c:pt idx="4263">
                  <c:v>2575.8000000000002</c:v>
                </c:pt>
                <c:pt idx="4264">
                  <c:v>2575.8000000000002</c:v>
                </c:pt>
                <c:pt idx="4265">
                  <c:v>2575.8000000000002</c:v>
                </c:pt>
                <c:pt idx="4266">
                  <c:v>2961.9</c:v>
                </c:pt>
                <c:pt idx="4267">
                  <c:v>2964.9</c:v>
                </c:pt>
                <c:pt idx="4268">
                  <c:v>3603.2</c:v>
                </c:pt>
                <c:pt idx="4269">
                  <c:v>4279.1000000000004</c:v>
                </c:pt>
                <c:pt idx="4270">
                  <c:v>4286.2</c:v>
                </c:pt>
                <c:pt idx="4271">
                  <c:v>4357.8999999999996</c:v>
                </c:pt>
                <c:pt idx="4272">
                  <c:v>4316.8999999999996</c:v>
                </c:pt>
                <c:pt idx="4273">
                  <c:v>4316.8999999999996</c:v>
                </c:pt>
                <c:pt idx="4274">
                  <c:v>4318.8</c:v>
                </c:pt>
                <c:pt idx="4275">
                  <c:v>4318.8</c:v>
                </c:pt>
                <c:pt idx="4276">
                  <c:v>4318.8</c:v>
                </c:pt>
                <c:pt idx="4277">
                  <c:v>4365.8</c:v>
                </c:pt>
                <c:pt idx="4278">
                  <c:v>4341.8</c:v>
                </c:pt>
                <c:pt idx="4279">
                  <c:v>4339.8999999999996</c:v>
                </c:pt>
                <c:pt idx="4280">
                  <c:v>4359.7</c:v>
                </c:pt>
                <c:pt idx="4281">
                  <c:v>3980.9</c:v>
                </c:pt>
                <c:pt idx="4282">
                  <c:v>3556.9</c:v>
                </c:pt>
                <c:pt idx="4283">
                  <c:v>3595.4</c:v>
                </c:pt>
                <c:pt idx="4284">
                  <c:v>3534</c:v>
                </c:pt>
                <c:pt idx="4285">
                  <c:v>2768.1</c:v>
                </c:pt>
                <c:pt idx="4286">
                  <c:v>2719.8</c:v>
                </c:pt>
                <c:pt idx="4287">
                  <c:v>2763</c:v>
                </c:pt>
                <c:pt idx="4288">
                  <c:v>2759.4</c:v>
                </c:pt>
                <c:pt idx="4289">
                  <c:v>3091.5</c:v>
                </c:pt>
                <c:pt idx="4290">
                  <c:v>3318.4</c:v>
                </c:pt>
                <c:pt idx="4291">
                  <c:v>3436.1</c:v>
                </c:pt>
                <c:pt idx="4292">
                  <c:v>3922</c:v>
                </c:pt>
                <c:pt idx="4293">
                  <c:v>4296.1000000000004</c:v>
                </c:pt>
                <c:pt idx="4294">
                  <c:v>4303.2</c:v>
                </c:pt>
                <c:pt idx="4295">
                  <c:v>4383.2</c:v>
                </c:pt>
                <c:pt idx="4296">
                  <c:v>4383.2</c:v>
                </c:pt>
                <c:pt idx="4297">
                  <c:v>4383.2</c:v>
                </c:pt>
                <c:pt idx="4298">
                  <c:v>4383.2</c:v>
                </c:pt>
                <c:pt idx="4299">
                  <c:v>4385.2</c:v>
                </c:pt>
                <c:pt idx="4300">
                  <c:v>4385.2</c:v>
                </c:pt>
                <c:pt idx="4301">
                  <c:v>4432.2</c:v>
                </c:pt>
                <c:pt idx="4302">
                  <c:v>4414.2</c:v>
                </c:pt>
                <c:pt idx="4303">
                  <c:v>4312.2</c:v>
                </c:pt>
                <c:pt idx="4304">
                  <c:v>4310.2</c:v>
                </c:pt>
                <c:pt idx="4305">
                  <c:v>4168.2</c:v>
                </c:pt>
                <c:pt idx="4306">
                  <c:v>3694.4</c:v>
                </c:pt>
                <c:pt idx="4307">
                  <c:v>3595.5</c:v>
                </c:pt>
                <c:pt idx="4308">
                  <c:v>3422.4</c:v>
                </c:pt>
                <c:pt idx="4309">
                  <c:v>2886.9</c:v>
                </c:pt>
                <c:pt idx="4310">
                  <c:v>2769.3</c:v>
                </c:pt>
                <c:pt idx="4311">
                  <c:v>2762.4</c:v>
                </c:pt>
                <c:pt idx="4312">
                  <c:v>2879.5</c:v>
                </c:pt>
                <c:pt idx="4313">
                  <c:v>2998.8</c:v>
                </c:pt>
                <c:pt idx="4314">
                  <c:v>3592.1</c:v>
                </c:pt>
                <c:pt idx="4315">
                  <c:v>3598.6</c:v>
                </c:pt>
                <c:pt idx="4316">
                  <c:v>3603.8</c:v>
                </c:pt>
                <c:pt idx="4317">
                  <c:v>4030.4</c:v>
                </c:pt>
                <c:pt idx="4318">
                  <c:v>4077</c:v>
                </c:pt>
                <c:pt idx="4319">
                  <c:v>4389.2</c:v>
                </c:pt>
                <c:pt idx="4320">
                  <c:v>4389.2</c:v>
                </c:pt>
                <c:pt idx="4321">
                  <c:v>4389.2</c:v>
                </c:pt>
                <c:pt idx="4322">
                  <c:v>4389.2</c:v>
                </c:pt>
                <c:pt idx="4323">
                  <c:v>4389.2</c:v>
                </c:pt>
                <c:pt idx="4324">
                  <c:v>4391.1000000000004</c:v>
                </c:pt>
                <c:pt idx="4325">
                  <c:v>4438.1000000000004</c:v>
                </c:pt>
                <c:pt idx="4326">
                  <c:v>4412.2</c:v>
                </c:pt>
                <c:pt idx="4327">
                  <c:v>4412.2</c:v>
                </c:pt>
                <c:pt idx="4328">
                  <c:v>4410.2</c:v>
                </c:pt>
                <c:pt idx="4329">
                  <c:v>4212.2</c:v>
                </c:pt>
                <c:pt idx="4330">
                  <c:v>4117.2</c:v>
                </c:pt>
                <c:pt idx="4331">
                  <c:v>3423.3</c:v>
                </c:pt>
                <c:pt idx="4332">
                  <c:v>3510.2</c:v>
                </c:pt>
                <c:pt idx="4333">
                  <c:v>3426.9</c:v>
                </c:pt>
                <c:pt idx="4334">
                  <c:v>3331.3</c:v>
                </c:pt>
                <c:pt idx="4335">
                  <c:v>3291.5</c:v>
                </c:pt>
                <c:pt idx="4336">
                  <c:v>3380.2</c:v>
                </c:pt>
                <c:pt idx="4337">
                  <c:v>3556.6</c:v>
                </c:pt>
                <c:pt idx="4338">
                  <c:v>3674.6</c:v>
                </c:pt>
                <c:pt idx="4339">
                  <c:v>3681.8</c:v>
                </c:pt>
                <c:pt idx="4340">
                  <c:v>3687.2</c:v>
                </c:pt>
                <c:pt idx="4341">
                  <c:v>4219.5</c:v>
                </c:pt>
                <c:pt idx="4342">
                  <c:v>4363.2</c:v>
                </c:pt>
                <c:pt idx="4343">
                  <c:v>4384.2</c:v>
                </c:pt>
                <c:pt idx="4344">
                  <c:v>4384.2</c:v>
                </c:pt>
                <c:pt idx="4345">
                  <c:v>4384.2</c:v>
                </c:pt>
                <c:pt idx="4346">
                  <c:v>4384.2</c:v>
                </c:pt>
                <c:pt idx="4347">
                  <c:v>4386.1000000000004</c:v>
                </c:pt>
                <c:pt idx="4348">
                  <c:v>4386.1000000000004</c:v>
                </c:pt>
                <c:pt idx="4349">
                  <c:v>4433.1000000000004</c:v>
                </c:pt>
                <c:pt idx="4350">
                  <c:v>4407.2</c:v>
                </c:pt>
                <c:pt idx="4351">
                  <c:v>4407.2</c:v>
                </c:pt>
                <c:pt idx="4352">
                  <c:v>4405.2</c:v>
                </c:pt>
                <c:pt idx="4353">
                  <c:v>4215.2</c:v>
                </c:pt>
                <c:pt idx="4354">
                  <c:v>3812.2</c:v>
                </c:pt>
                <c:pt idx="4355">
                  <c:v>3236.3</c:v>
                </c:pt>
                <c:pt idx="4356">
                  <c:v>2667.9</c:v>
                </c:pt>
                <c:pt idx="4357">
                  <c:v>2438.8000000000002</c:v>
                </c:pt>
                <c:pt idx="4358">
                  <c:v>2343.1</c:v>
                </c:pt>
                <c:pt idx="4359">
                  <c:v>2340.6999999999998</c:v>
                </c:pt>
                <c:pt idx="4360">
                  <c:v>2256.1</c:v>
                </c:pt>
                <c:pt idx="4361">
                  <c:v>2256.6999999999998</c:v>
                </c:pt>
                <c:pt idx="4362">
                  <c:v>3002.1</c:v>
                </c:pt>
                <c:pt idx="4363">
                  <c:v>3233.1</c:v>
                </c:pt>
                <c:pt idx="4364">
                  <c:v>3556.8</c:v>
                </c:pt>
                <c:pt idx="4365">
                  <c:v>4308.2</c:v>
                </c:pt>
                <c:pt idx="4366">
                  <c:v>4358.2</c:v>
                </c:pt>
                <c:pt idx="4367">
                  <c:v>4389.2</c:v>
                </c:pt>
                <c:pt idx="4368">
                  <c:v>4389.2</c:v>
                </c:pt>
                <c:pt idx="4369">
                  <c:v>4389.2</c:v>
                </c:pt>
                <c:pt idx="4370">
                  <c:v>4391.1000000000004</c:v>
                </c:pt>
                <c:pt idx="4371">
                  <c:v>4391.1000000000004</c:v>
                </c:pt>
                <c:pt idx="4372">
                  <c:v>4353.7</c:v>
                </c:pt>
                <c:pt idx="4373">
                  <c:v>4400.7</c:v>
                </c:pt>
                <c:pt idx="4374">
                  <c:v>4376.7</c:v>
                </c:pt>
                <c:pt idx="4375">
                  <c:v>4374.8</c:v>
                </c:pt>
                <c:pt idx="4376">
                  <c:v>4322.8</c:v>
                </c:pt>
                <c:pt idx="4377">
                  <c:v>3443.2</c:v>
                </c:pt>
                <c:pt idx="4378">
                  <c:v>2887.9</c:v>
                </c:pt>
                <c:pt idx="4379">
                  <c:v>2551.3000000000002</c:v>
                </c:pt>
                <c:pt idx="4380">
                  <c:v>2024.2</c:v>
                </c:pt>
                <c:pt idx="4381">
                  <c:v>1663</c:v>
                </c:pt>
                <c:pt idx="4382">
                  <c:v>1736.9</c:v>
                </c:pt>
                <c:pt idx="4383">
                  <c:v>1736.3</c:v>
                </c:pt>
                <c:pt idx="4384">
                  <c:v>1734.6</c:v>
                </c:pt>
                <c:pt idx="4385">
                  <c:v>1736.3</c:v>
                </c:pt>
                <c:pt idx="4386">
                  <c:v>2353.8000000000002</c:v>
                </c:pt>
                <c:pt idx="4387">
                  <c:v>2736.9</c:v>
                </c:pt>
                <c:pt idx="4388">
                  <c:v>3176.6</c:v>
                </c:pt>
                <c:pt idx="4389">
                  <c:v>4309.7</c:v>
                </c:pt>
                <c:pt idx="4390">
                  <c:v>4414.2</c:v>
                </c:pt>
                <c:pt idx="4391">
                  <c:v>4436.2</c:v>
                </c:pt>
                <c:pt idx="4392">
                  <c:v>4436.2</c:v>
                </c:pt>
                <c:pt idx="4393">
                  <c:v>4436.2</c:v>
                </c:pt>
                <c:pt idx="4394">
                  <c:v>4438.1000000000004</c:v>
                </c:pt>
                <c:pt idx="4395">
                  <c:v>4438.1000000000004</c:v>
                </c:pt>
                <c:pt idx="4396">
                  <c:v>4438.1000000000004</c:v>
                </c:pt>
                <c:pt idx="4397">
                  <c:v>4429.1000000000004</c:v>
                </c:pt>
                <c:pt idx="4398">
                  <c:v>4405.1000000000004</c:v>
                </c:pt>
                <c:pt idx="4399">
                  <c:v>4403.2</c:v>
                </c:pt>
                <c:pt idx="4400">
                  <c:v>4403.2</c:v>
                </c:pt>
                <c:pt idx="4401">
                  <c:v>3541.2</c:v>
                </c:pt>
                <c:pt idx="4402">
                  <c:v>3380.2</c:v>
                </c:pt>
                <c:pt idx="4403">
                  <c:v>2478.1999999999998</c:v>
                </c:pt>
                <c:pt idx="4404">
                  <c:v>1891.1</c:v>
                </c:pt>
                <c:pt idx="4405">
                  <c:v>1841.9</c:v>
                </c:pt>
                <c:pt idx="4406">
                  <c:v>1840.7</c:v>
                </c:pt>
                <c:pt idx="4407">
                  <c:v>1565.2</c:v>
                </c:pt>
                <c:pt idx="4408">
                  <c:v>1745.6</c:v>
                </c:pt>
                <c:pt idx="4409">
                  <c:v>1792.2</c:v>
                </c:pt>
                <c:pt idx="4410">
                  <c:v>2172.6</c:v>
                </c:pt>
                <c:pt idx="4411">
                  <c:v>3088.8</c:v>
                </c:pt>
                <c:pt idx="4412">
                  <c:v>3474.6</c:v>
                </c:pt>
                <c:pt idx="4413">
                  <c:v>4307.5</c:v>
                </c:pt>
                <c:pt idx="4414">
                  <c:v>4406.2</c:v>
                </c:pt>
                <c:pt idx="4415">
                  <c:v>4436.2</c:v>
                </c:pt>
                <c:pt idx="4416">
                  <c:v>4436.2</c:v>
                </c:pt>
                <c:pt idx="4417">
                  <c:v>4436.2</c:v>
                </c:pt>
                <c:pt idx="4418">
                  <c:v>4438.1000000000004</c:v>
                </c:pt>
                <c:pt idx="4419">
                  <c:v>4438.1000000000004</c:v>
                </c:pt>
                <c:pt idx="4420">
                  <c:v>4438.1000000000004</c:v>
                </c:pt>
                <c:pt idx="4421">
                  <c:v>4487.1000000000004</c:v>
                </c:pt>
                <c:pt idx="4422">
                  <c:v>4461.1000000000004</c:v>
                </c:pt>
                <c:pt idx="4423">
                  <c:v>4459.2</c:v>
                </c:pt>
                <c:pt idx="4424">
                  <c:v>4459.2</c:v>
                </c:pt>
                <c:pt idx="4425">
                  <c:v>4296.3</c:v>
                </c:pt>
                <c:pt idx="4426">
                  <c:v>3783</c:v>
                </c:pt>
                <c:pt idx="4427">
                  <c:v>3563.4</c:v>
                </c:pt>
                <c:pt idx="4428">
                  <c:v>3409.1</c:v>
                </c:pt>
                <c:pt idx="4429">
                  <c:v>3404.7</c:v>
                </c:pt>
                <c:pt idx="4430">
                  <c:v>3403.7</c:v>
                </c:pt>
                <c:pt idx="4431">
                  <c:v>3402.5</c:v>
                </c:pt>
                <c:pt idx="4432">
                  <c:v>3503.1</c:v>
                </c:pt>
                <c:pt idx="4433">
                  <c:v>3671.1</c:v>
                </c:pt>
                <c:pt idx="4434">
                  <c:v>4015.4</c:v>
                </c:pt>
                <c:pt idx="4435">
                  <c:v>4022.7</c:v>
                </c:pt>
                <c:pt idx="4436">
                  <c:v>4447.6000000000004</c:v>
                </c:pt>
                <c:pt idx="4437">
                  <c:v>4405.7</c:v>
                </c:pt>
                <c:pt idx="4438">
                  <c:v>4412.2</c:v>
                </c:pt>
                <c:pt idx="4439">
                  <c:v>4478.2</c:v>
                </c:pt>
                <c:pt idx="4440">
                  <c:v>4478.2</c:v>
                </c:pt>
                <c:pt idx="4441">
                  <c:v>4478.2</c:v>
                </c:pt>
                <c:pt idx="4442">
                  <c:v>4478.2</c:v>
                </c:pt>
                <c:pt idx="4443">
                  <c:v>4480.1000000000004</c:v>
                </c:pt>
                <c:pt idx="4444">
                  <c:v>4480.1000000000004</c:v>
                </c:pt>
                <c:pt idx="4445">
                  <c:v>4480.1000000000004</c:v>
                </c:pt>
                <c:pt idx="4446">
                  <c:v>4456.1000000000004</c:v>
                </c:pt>
                <c:pt idx="4447">
                  <c:v>4456.1000000000004</c:v>
                </c:pt>
                <c:pt idx="4448">
                  <c:v>4456.1000000000004</c:v>
                </c:pt>
                <c:pt idx="4449">
                  <c:v>3949.2</c:v>
                </c:pt>
                <c:pt idx="4450">
                  <c:v>3082.6</c:v>
                </c:pt>
                <c:pt idx="4451">
                  <c:v>3080.3</c:v>
                </c:pt>
                <c:pt idx="4452">
                  <c:v>2873.1</c:v>
                </c:pt>
                <c:pt idx="4453">
                  <c:v>2781.7</c:v>
                </c:pt>
                <c:pt idx="4454">
                  <c:v>2341.1999999999998</c:v>
                </c:pt>
                <c:pt idx="4455">
                  <c:v>2340.6</c:v>
                </c:pt>
                <c:pt idx="4456">
                  <c:v>2434.4</c:v>
                </c:pt>
                <c:pt idx="4457">
                  <c:v>2966.4</c:v>
                </c:pt>
                <c:pt idx="4458">
                  <c:v>3473.5</c:v>
                </c:pt>
                <c:pt idx="4459">
                  <c:v>3474.7</c:v>
                </c:pt>
                <c:pt idx="4460">
                  <c:v>3477</c:v>
                </c:pt>
                <c:pt idx="4461">
                  <c:v>4407.7</c:v>
                </c:pt>
                <c:pt idx="4462">
                  <c:v>4464.1000000000004</c:v>
                </c:pt>
                <c:pt idx="4463">
                  <c:v>4345.1000000000004</c:v>
                </c:pt>
                <c:pt idx="4464">
                  <c:v>4390.1000000000004</c:v>
                </c:pt>
                <c:pt idx="4465">
                  <c:v>4437.1000000000004</c:v>
                </c:pt>
                <c:pt idx="4466">
                  <c:v>4439.1000000000004</c:v>
                </c:pt>
                <c:pt idx="4467">
                  <c:v>4439.1000000000004</c:v>
                </c:pt>
                <c:pt idx="4468">
                  <c:v>4439.1000000000004</c:v>
                </c:pt>
                <c:pt idx="4469">
                  <c:v>4486.1000000000004</c:v>
                </c:pt>
                <c:pt idx="4470">
                  <c:v>4462.1000000000004</c:v>
                </c:pt>
                <c:pt idx="4471">
                  <c:v>4460.1000000000004</c:v>
                </c:pt>
                <c:pt idx="4472">
                  <c:v>4402.2</c:v>
                </c:pt>
                <c:pt idx="4473">
                  <c:v>4194.2</c:v>
                </c:pt>
                <c:pt idx="4474">
                  <c:v>3228.2</c:v>
                </c:pt>
                <c:pt idx="4475">
                  <c:v>2927.2</c:v>
                </c:pt>
                <c:pt idx="4476">
                  <c:v>1437.7</c:v>
                </c:pt>
                <c:pt idx="4477">
                  <c:v>2119.6</c:v>
                </c:pt>
                <c:pt idx="4478">
                  <c:v>2119</c:v>
                </c:pt>
                <c:pt idx="4479">
                  <c:v>2118.4</c:v>
                </c:pt>
                <c:pt idx="4480">
                  <c:v>2116.6999999999998</c:v>
                </c:pt>
                <c:pt idx="4481">
                  <c:v>2118.4</c:v>
                </c:pt>
                <c:pt idx="4482">
                  <c:v>2702</c:v>
                </c:pt>
                <c:pt idx="4483">
                  <c:v>3880.5</c:v>
                </c:pt>
                <c:pt idx="4484">
                  <c:v>3995.2</c:v>
                </c:pt>
                <c:pt idx="4485">
                  <c:v>4316.2</c:v>
                </c:pt>
                <c:pt idx="4486">
                  <c:v>4318.1000000000004</c:v>
                </c:pt>
                <c:pt idx="4487">
                  <c:v>4324.1000000000004</c:v>
                </c:pt>
                <c:pt idx="4488">
                  <c:v>4348.1000000000004</c:v>
                </c:pt>
                <c:pt idx="4489">
                  <c:v>4348.1000000000004</c:v>
                </c:pt>
                <c:pt idx="4490">
                  <c:v>4350.1000000000004</c:v>
                </c:pt>
                <c:pt idx="4491">
                  <c:v>4350.1000000000004</c:v>
                </c:pt>
                <c:pt idx="4492">
                  <c:v>4350.1000000000004</c:v>
                </c:pt>
                <c:pt idx="4493">
                  <c:v>4340.1000000000004</c:v>
                </c:pt>
                <c:pt idx="4494">
                  <c:v>4316.1000000000004</c:v>
                </c:pt>
                <c:pt idx="4495">
                  <c:v>4314.1000000000004</c:v>
                </c:pt>
                <c:pt idx="4496">
                  <c:v>4312.2</c:v>
                </c:pt>
                <c:pt idx="4497">
                  <c:v>4200.2</c:v>
                </c:pt>
                <c:pt idx="4498">
                  <c:v>3386.2</c:v>
                </c:pt>
                <c:pt idx="4499">
                  <c:v>3128.2</c:v>
                </c:pt>
                <c:pt idx="4500">
                  <c:v>2895</c:v>
                </c:pt>
                <c:pt idx="4501">
                  <c:v>2894.1</c:v>
                </c:pt>
                <c:pt idx="4502">
                  <c:v>2950</c:v>
                </c:pt>
                <c:pt idx="4503">
                  <c:v>2948.2</c:v>
                </c:pt>
                <c:pt idx="4504">
                  <c:v>2950</c:v>
                </c:pt>
                <c:pt idx="4505">
                  <c:v>3144.2</c:v>
                </c:pt>
                <c:pt idx="4506">
                  <c:v>3680.4</c:v>
                </c:pt>
                <c:pt idx="4507">
                  <c:v>3935.3</c:v>
                </c:pt>
                <c:pt idx="4508">
                  <c:v>4048.2</c:v>
                </c:pt>
                <c:pt idx="4509">
                  <c:v>4417.2</c:v>
                </c:pt>
                <c:pt idx="4510">
                  <c:v>4419.1000000000004</c:v>
                </c:pt>
                <c:pt idx="4511">
                  <c:v>4499.1000000000004</c:v>
                </c:pt>
                <c:pt idx="4512">
                  <c:v>4499.1000000000004</c:v>
                </c:pt>
                <c:pt idx="4513">
                  <c:v>4501.1000000000004</c:v>
                </c:pt>
                <c:pt idx="4514">
                  <c:v>4501.1000000000004</c:v>
                </c:pt>
                <c:pt idx="4515">
                  <c:v>4501.1000000000004</c:v>
                </c:pt>
                <c:pt idx="4516">
                  <c:v>4501.1000000000004</c:v>
                </c:pt>
                <c:pt idx="4517">
                  <c:v>4501.1000000000004</c:v>
                </c:pt>
                <c:pt idx="4518">
                  <c:v>4477.1000000000004</c:v>
                </c:pt>
                <c:pt idx="4519">
                  <c:v>4475.1000000000004</c:v>
                </c:pt>
                <c:pt idx="4520">
                  <c:v>4473.2</c:v>
                </c:pt>
                <c:pt idx="4521">
                  <c:v>4153.2</c:v>
                </c:pt>
                <c:pt idx="4522">
                  <c:v>3694.2</c:v>
                </c:pt>
                <c:pt idx="4523">
                  <c:v>3588.2</c:v>
                </c:pt>
                <c:pt idx="4524">
                  <c:v>3438.2</c:v>
                </c:pt>
                <c:pt idx="4525">
                  <c:v>3437.6</c:v>
                </c:pt>
                <c:pt idx="4526">
                  <c:v>3436.4</c:v>
                </c:pt>
                <c:pt idx="4527">
                  <c:v>3434.2</c:v>
                </c:pt>
                <c:pt idx="4528">
                  <c:v>3431.8</c:v>
                </c:pt>
                <c:pt idx="4529">
                  <c:v>3679.3</c:v>
                </c:pt>
                <c:pt idx="4530">
                  <c:v>4044.1</c:v>
                </c:pt>
                <c:pt idx="4531">
                  <c:v>4047.4</c:v>
                </c:pt>
                <c:pt idx="4532">
                  <c:v>4048.3</c:v>
                </c:pt>
                <c:pt idx="4533">
                  <c:v>4258.8</c:v>
                </c:pt>
                <c:pt idx="4534">
                  <c:v>4260.7</c:v>
                </c:pt>
                <c:pt idx="4535">
                  <c:v>4274.7</c:v>
                </c:pt>
                <c:pt idx="4536">
                  <c:v>4268.7</c:v>
                </c:pt>
                <c:pt idx="4537">
                  <c:v>4268.7</c:v>
                </c:pt>
                <c:pt idx="4538">
                  <c:v>4270.7</c:v>
                </c:pt>
                <c:pt idx="4539">
                  <c:v>4270.7</c:v>
                </c:pt>
                <c:pt idx="4540">
                  <c:v>4270.7</c:v>
                </c:pt>
                <c:pt idx="4541">
                  <c:v>4270.7</c:v>
                </c:pt>
                <c:pt idx="4542">
                  <c:v>4246.7</c:v>
                </c:pt>
                <c:pt idx="4543">
                  <c:v>4244.7</c:v>
                </c:pt>
                <c:pt idx="4544">
                  <c:v>4242.8</c:v>
                </c:pt>
                <c:pt idx="4545">
                  <c:v>3998.8</c:v>
                </c:pt>
                <c:pt idx="4546">
                  <c:v>3589.8</c:v>
                </c:pt>
                <c:pt idx="4547">
                  <c:v>3437.8</c:v>
                </c:pt>
                <c:pt idx="4548">
                  <c:v>3453.7</c:v>
                </c:pt>
                <c:pt idx="4549">
                  <c:v>3451.5</c:v>
                </c:pt>
                <c:pt idx="4550">
                  <c:v>3449.1</c:v>
                </c:pt>
                <c:pt idx="4551">
                  <c:v>3447.9</c:v>
                </c:pt>
                <c:pt idx="4552">
                  <c:v>3444.5</c:v>
                </c:pt>
                <c:pt idx="4553">
                  <c:v>3551.9</c:v>
                </c:pt>
                <c:pt idx="4554">
                  <c:v>3705.1</c:v>
                </c:pt>
                <c:pt idx="4555">
                  <c:v>3710.5</c:v>
                </c:pt>
                <c:pt idx="4556">
                  <c:v>4038.3</c:v>
                </c:pt>
                <c:pt idx="4557">
                  <c:v>4342.3</c:v>
                </c:pt>
                <c:pt idx="4558">
                  <c:v>4344.2</c:v>
                </c:pt>
                <c:pt idx="4559">
                  <c:v>4543.2</c:v>
                </c:pt>
                <c:pt idx="4560">
                  <c:v>4537.2</c:v>
                </c:pt>
                <c:pt idx="4561">
                  <c:v>4539.1000000000004</c:v>
                </c:pt>
                <c:pt idx="4562">
                  <c:v>4539.1000000000004</c:v>
                </c:pt>
                <c:pt idx="4563">
                  <c:v>4539.1000000000004</c:v>
                </c:pt>
                <c:pt idx="4564">
                  <c:v>4541.1000000000004</c:v>
                </c:pt>
                <c:pt idx="4565">
                  <c:v>4588.1000000000004</c:v>
                </c:pt>
                <c:pt idx="4566">
                  <c:v>4562.1000000000004</c:v>
                </c:pt>
                <c:pt idx="4567">
                  <c:v>4560.2</c:v>
                </c:pt>
                <c:pt idx="4568">
                  <c:v>4334.2</c:v>
                </c:pt>
                <c:pt idx="4569">
                  <c:v>3737.2</c:v>
                </c:pt>
                <c:pt idx="4570">
                  <c:v>3326.2</c:v>
                </c:pt>
                <c:pt idx="4571">
                  <c:v>2712</c:v>
                </c:pt>
                <c:pt idx="4572">
                  <c:v>2562</c:v>
                </c:pt>
                <c:pt idx="4573">
                  <c:v>2126.6999999999998</c:v>
                </c:pt>
                <c:pt idx="4574">
                  <c:v>2070.6999999999998</c:v>
                </c:pt>
                <c:pt idx="4575">
                  <c:v>2069.6</c:v>
                </c:pt>
                <c:pt idx="4576">
                  <c:v>2170.8000000000002</c:v>
                </c:pt>
                <c:pt idx="4577">
                  <c:v>2496.9</c:v>
                </c:pt>
                <c:pt idx="4578">
                  <c:v>3426.8</c:v>
                </c:pt>
                <c:pt idx="4579">
                  <c:v>3622.6</c:v>
                </c:pt>
                <c:pt idx="4580">
                  <c:v>3922.2</c:v>
                </c:pt>
                <c:pt idx="4581">
                  <c:v>4347.2</c:v>
                </c:pt>
                <c:pt idx="4582">
                  <c:v>4347.2</c:v>
                </c:pt>
                <c:pt idx="4583">
                  <c:v>4369.2</c:v>
                </c:pt>
                <c:pt idx="4584">
                  <c:v>4371.1000000000004</c:v>
                </c:pt>
                <c:pt idx="4585">
                  <c:v>4371.1000000000004</c:v>
                </c:pt>
                <c:pt idx="4586">
                  <c:v>4371.1000000000004</c:v>
                </c:pt>
                <c:pt idx="4587">
                  <c:v>4373.1000000000004</c:v>
                </c:pt>
                <c:pt idx="4588">
                  <c:v>4373.1000000000004</c:v>
                </c:pt>
                <c:pt idx="4589">
                  <c:v>4420.1000000000004</c:v>
                </c:pt>
                <c:pt idx="4590">
                  <c:v>4410.1000000000004</c:v>
                </c:pt>
                <c:pt idx="4591">
                  <c:v>4410.1000000000004</c:v>
                </c:pt>
                <c:pt idx="4592">
                  <c:v>4408.2</c:v>
                </c:pt>
                <c:pt idx="4593">
                  <c:v>4218.2</c:v>
                </c:pt>
                <c:pt idx="4594">
                  <c:v>3356.2</c:v>
                </c:pt>
                <c:pt idx="4595">
                  <c:v>2727.6</c:v>
                </c:pt>
                <c:pt idx="4596">
                  <c:v>2605.4</c:v>
                </c:pt>
                <c:pt idx="4597">
                  <c:v>2604.1999999999998</c:v>
                </c:pt>
                <c:pt idx="4598">
                  <c:v>2603.1999999999998</c:v>
                </c:pt>
                <c:pt idx="4599">
                  <c:v>3034.7</c:v>
                </c:pt>
                <c:pt idx="4600">
                  <c:v>3138.2</c:v>
                </c:pt>
                <c:pt idx="4601">
                  <c:v>3245.4</c:v>
                </c:pt>
                <c:pt idx="4602">
                  <c:v>3994.9</c:v>
                </c:pt>
                <c:pt idx="4603">
                  <c:v>4056.4</c:v>
                </c:pt>
                <c:pt idx="4604">
                  <c:v>4065.3</c:v>
                </c:pt>
                <c:pt idx="4605">
                  <c:v>4379.2</c:v>
                </c:pt>
                <c:pt idx="4606">
                  <c:v>4381.2</c:v>
                </c:pt>
                <c:pt idx="4607">
                  <c:v>4629.7</c:v>
                </c:pt>
                <c:pt idx="4608">
                  <c:v>4629.7</c:v>
                </c:pt>
                <c:pt idx="4609">
                  <c:v>4631.6000000000004</c:v>
                </c:pt>
                <c:pt idx="4610">
                  <c:v>4631.6000000000004</c:v>
                </c:pt>
                <c:pt idx="4611">
                  <c:v>4633.6000000000004</c:v>
                </c:pt>
                <c:pt idx="4612">
                  <c:v>4633.6000000000004</c:v>
                </c:pt>
                <c:pt idx="4613">
                  <c:v>4680.6000000000004</c:v>
                </c:pt>
                <c:pt idx="4614">
                  <c:v>4662.6000000000004</c:v>
                </c:pt>
                <c:pt idx="4615">
                  <c:v>4662.6000000000004</c:v>
                </c:pt>
                <c:pt idx="4616">
                  <c:v>4660.7</c:v>
                </c:pt>
                <c:pt idx="4617">
                  <c:v>4602.7</c:v>
                </c:pt>
                <c:pt idx="4618">
                  <c:v>4033.7</c:v>
                </c:pt>
                <c:pt idx="4619">
                  <c:v>3188.6</c:v>
                </c:pt>
                <c:pt idx="4620">
                  <c:v>2696.4</c:v>
                </c:pt>
                <c:pt idx="4621">
                  <c:v>2413.1999999999998</c:v>
                </c:pt>
                <c:pt idx="4622">
                  <c:v>1950.7</c:v>
                </c:pt>
                <c:pt idx="4623">
                  <c:v>1888.1</c:v>
                </c:pt>
                <c:pt idx="4624">
                  <c:v>2189.6</c:v>
                </c:pt>
                <c:pt idx="4625">
                  <c:v>3044.4</c:v>
                </c:pt>
                <c:pt idx="4626">
                  <c:v>4216.3999999999996</c:v>
                </c:pt>
                <c:pt idx="4627">
                  <c:v>4318.3999999999996</c:v>
                </c:pt>
                <c:pt idx="4628">
                  <c:v>4377.3</c:v>
                </c:pt>
                <c:pt idx="4629">
                  <c:v>4485.2</c:v>
                </c:pt>
                <c:pt idx="4630">
                  <c:v>4487.2</c:v>
                </c:pt>
                <c:pt idx="4631">
                  <c:v>4549.3</c:v>
                </c:pt>
                <c:pt idx="4632">
                  <c:v>4551.2</c:v>
                </c:pt>
                <c:pt idx="4633">
                  <c:v>4551.2</c:v>
                </c:pt>
                <c:pt idx="4634">
                  <c:v>4551.2</c:v>
                </c:pt>
                <c:pt idx="4635">
                  <c:v>4553.2</c:v>
                </c:pt>
                <c:pt idx="4636">
                  <c:v>4553.2</c:v>
                </c:pt>
                <c:pt idx="4637">
                  <c:v>4553.2</c:v>
                </c:pt>
                <c:pt idx="4638">
                  <c:v>4527.2</c:v>
                </c:pt>
                <c:pt idx="4639">
                  <c:v>4525.3</c:v>
                </c:pt>
                <c:pt idx="4640">
                  <c:v>4525.3</c:v>
                </c:pt>
                <c:pt idx="4641">
                  <c:v>3973.3</c:v>
                </c:pt>
                <c:pt idx="4642">
                  <c:v>3716.3</c:v>
                </c:pt>
                <c:pt idx="4643">
                  <c:v>3003.8</c:v>
                </c:pt>
                <c:pt idx="4644">
                  <c:v>2827.1</c:v>
                </c:pt>
                <c:pt idx="4645">
                  <c:v>2816.5</c:v>
                </c:pt>
                <c:pt idx="4646">
                  <c:v>2824.3</c:v>
                </c:pt>
                <c:pt idx="4647">
                  <c:v>2823.8</c:v>
                </c:pt>
                <c:pt idx="4648">
                  <c:v>2822</c:v>
                </c:pt>
                <c:pt idx="4649">
                  <c:v>3120.5</c:v>
                </c:pt>
                <c:pt idx="4650">
                  <c:v>3822</c:v>
                </c:pt>
                <c:pt idx="4651">
                  <c:v>3865.7</c:v>
                </c:pt>
                <c:pt idx="4652">
                  <c:v>4196.6000000000004</c:v>
                </c:pt>
                <c:pt idx="4653">
                  <c:v>4461.3</c:v>
                </c:pt>
                <c:pt idx="4654">
                  <c:v>4463.3</c:v>
                </c:pt>
                <c:pt idx="4655">
                  <c:v>4450.8</c:v>
                </c:pt>
                <c:pt idx="4656">
                  <c:v>4451.6000000000004</c:v>
                </c:pt>
                <c:pt idx="4657">
                  <c:v>4454.3999999999996</c:v>
                </c:pt>
                <c:pt idx="4658">
                  <c:v>4453.5</c:v>
                </c:pt>
                <c:pt idx="4659">
                  <c:v>4453.5</c:v>
                </c:pt>
                <c:pt idx="4660">
                  <c:v>4453.5</c:v>
                </c:pt>
                <c:pt idx="4661">
                  <c:v>4501.3999999999996</c:v>
                </c:pt>
                <c:pt idx="4662">
                  <c:v>4477.3999999999996</c:v>
                </c:pt>
                <c:pt idx="4663">
                  <c:v>4474.6000000000004</c:v>
                </c:pt>
                <c:pt idx="4664">
                  <c:v>4472.8</c:v>
                </c:pt>
                <c:pt idx="4665">
                  <c:v>3901.9</c:v>
                </c:pt>
                <c:pt idx="4666">
                  <c:v>3185.9</c:v>
                </c:pt>
                <c:pt idx="4667">
                  <c:v>2976.2</c:v>
                </c:pt>
                <c:pt idx="4668">
                  <c:v>2885.8</c:v>
                </c:pt>
                <c:pt idx="4669">
                  <c:v>2682</c:v>
                </c:pt>
                <c:pt idx="4670">
                  <c:v>1963.4</c:v>
                </c:pt>
                <c:pt idx="4671">
                  <c:v>1916.9</c:v>
                </c:pt>
                <c:pt idx="4672">
                  <c:v>1916.9</c:v>
                </c:pt>
                <c:pt idx="4673">
                  <c:v>2603.4</c:v>
                </c:pt>
                <c:pt idx="4674">
                  <c:v>3849.3</c:v>
                </c:pt>
                <c:pt idx="4675">
                  <c:v>4156</c:v>
                </c:pt>
                <c:pt idx="4676">
                  <c:v>4164.8999999999996</c:v>
                </c:pt>
                <c:pt idx="4677">
                  <c:v>4595.3999999999996</c:v>
                </c:pt>
                <c:pt idx="4678">
                  <c:v>4553.1000000000004</c:v>
                </c:pt>
                <c:pt idx="4679">
                  <c:v>4567.3999999999996</c:v>
                </c:pt>
                <c:pt idx="4680">
                  <c:v>4625.2</c:v>
                </c:pt>
                <c:pt idx="4681">
                  <c:v>4626.8</c:v>
                </c:pt>
                <c:pt idx="4682">
                  <c:v>4625.2</c:v>
                </c:pt>
                <c:pt idx="4683">
                  <c:v>4627.1000000000004</c:v>
                </c:pt>
                <c:pt idx="4684">
                  <c:v>4627.1000000000004</c:v>
                </c:pt>
                <c:pt idx="4685">
                  <c:v>4675.7</c:v>
                </c:pt>
                <c:pt idx="4686">
                  <c:v>4651.7</c:v>
                </c:pt>
                <c:pt idx="4687">
                  <c:v>4591.7</c:v>
                </c:pt>
                <c:pt idx="4688">
                  <c:v>4528.1000000000004</c:v>
                </c:pt>
                <c:pt idx="4689">
                  <c:v>4225</c:v>
                </c:pt>
                <c:pt idx="4690">
                  <c:v>3663.5</c:v>
                </c:pt>
                <c:pt idx="4691">
                  <c:v>3194.2</c:v>
                </c:pt>
                <c:pt idx="4692">
                  <c:v>3001.3</c:v>
                </c:pt>
                <c:pt idx="4693">
                  <c:v>3000.8</c:v>
                </c:pt>
                <c:pt idx="4694">
                  <c:v>2529.8000000000002</c:v>
                </c:pt>
                <c:pt idx="4695">
                  <c:v>2529.3000000000002</c:v>
                </c:pt>
                <c:pt idx="4696">
                  <c:v>2809.6</c:v>
                </c:pt>
                <c:pt idx="4697">
                  <c:v>2888.3</c:v>
                </c:pt>
                <c:pt idx="4698">
                  <c:v>3293.3</c:v>
                </c:pt>
                <c:pt idx="4699">
                  <c:v>3977.3</c:v>
                </c:pt>
                <c:pt idx="4700">
                  <c:v>4156.3</c:v>
                </c:pt>
                <c:pt idx="4701">
                  <c:v>4530</c:v>
                </c:pt>
                <c:pt idx="4702">
                  <c:v>4533.6000000000004</c:v>
                </c:pt>
                <c:pt idx="4703">
                  <c:v>4604.2</c:v>
                </c:pt>
                <c:pt idx="4704">
                  <c:v>4660.2</c:v>
                </c:pt>
                <c:pt idx="4705">
                  <c:v>4660.2</c:v>
                </c:pt>
                <c:pt idx="4706">
                  <c:v>4660.2</c:v>
                </c:pt>
                <c:pt idx="4707">
                  <c:v>4662.1000000000004</c:v>
                </c:pt>
                <c:pt idx="4708">
                  <c:v>4606.1000000000004</c:v>
                </c:pt>
                <c:pt idx="4709">
                  <c:v>4653.1000000000004</c:v>
                </c:pt>
                <c:pt idx="4710">
                  <c:v>4629.1000000000004</c:v>
                </c:pt>
                <c:pt idx="4711">
                  <c:v>4627.2</c:v>
                </c:pt>
                <c:pt idx="4712">
                  <c:v>4126.2</c:v>
                </c:pt>
                <c:pt idx="4713">
                  <c:v>3804.2</c:v>
                </c:pt>
                <c:pt idx="4714">
                  <c:v>3327.4</c:v>
                </c:pt>
                <c:pt idx="4715">
                  <c:v>3002.1</c:v>
                </c:pt>
                <c:pt idx="4716">
                  <c:v>2479.1</c:v>
                </c:pt>
                <c:pt idx="4717">
                  <c:v>2376.9</c:v>
                </c:pt>
                <c:pt idx="4718">
                  <c:v>2247.6999999999998</c:v>
                </c:pt>
                <c:pt idx="4719">
                  <c:v>2383.1999999999998</c:v>
                </c:pt>
                <c:pt idx="4720">
                  <c:v>2322</c:v>
                </c:pt>
                <c:pt idx="4721">
                  <c:v>2276.1999999999998</c:v>
                </c:pt>
                <c:pt idx="4722">
                  <c:v>2471.6999999999998</c:v>
                </c:pt>
                <c:pt idx="4723">
                  <c:v>3098.7</c:v>
                </c:pt>
                <c:pt idx="4724">
                  <c:v>3950.6</c:v>
                </c:pt>
                <c:pt idx="4725">
                  <c:v>4695.2</c:v>
                </c:pt>
                <c:pt idx="4726">
                  <c:v>4808.2</c:v>
                </c:pt>
                <c:pt idx="4727">
                  <c:v>4773.2</c:v>
                </c:pt>
                <c:pt idx="4728">
                  <c:v>4773.2</c:v>
                </c:pt>
                <c:pt idx="4729">
                  <c:v>4775.1000000000004</c:v>
                </c:pt>
                <c:pt idx="4730">
                  <c:v>4775.1000000000004</c:v>
                </c:pt>
                <c:pt idx="4731">
                  <c:v>4777.1000000000004</c:v>
                </c:pt>
                <c:pt idx="4732">
                  <c:v>4777.1000000000004</c:v>
                </c:pt>
                <c:pt idx="4733">
                  <c:v>4824.1000000000004</c:v>
                </c:pt>
                <c:pt idx="4734">
                  <c:v>4798.1000000000004</c:v>
                </c:pt>
                <c:pt idx="4735">
                  <c:v>4853.2</c:v>
                </c:pt>
                <c:pt idx="4736">
                  <c:v>4798.2</c:v>
                </c:pt>
                <c:pt idx="4737">
                  <c:v>4495.3</c:v>
                </c:pt>
                <c:pt idx="4738">
                  <c:v>3484</c:v>
                </c:pt>
                <c:pt idx="4739">
                  <c:v>2764.2</c:v>
                </c:pt>
                <c:pt idx="4740">
                  <c:v>2250.5</c:v>
                </c:pt>
                <c:pt idx="4741">
                  <c:v>2197.3000000000002</c:v>
                </c:pt>
                <c:pt idx="4742">
                  <c:v>2186.3000000000002</c:v>
                </c:pt>
                <c:pt idx="4743">
                  <c:v>1741.2</c:v>
                </c:pt>
                <c:pt idx="4744">
                  <c:v>1795</c:v>
                </c:pt>
                <c:pt idx="4745">
                  <c:v>2291.6</c:v>
                </c:pt>
                <c:pt idx="4746">
                  <c:v>2146.1999999999998</c:v>
                </c:pt>
                <c:pt idx="4747">
                  <c:v>3340.1</c:v>
                </c:pt>
                <c:pt idx="4748">
                  <c:v>3899.6</c:v>
                </c:pt>
                <c:pt idx="4749">
                  <c:v>4747.5</c:v>
                </c:pt>
                <c:pt idx="4750">
                  <c:v>4750.2</c:v>
                </c:pt>
                <c:pt idx="4751">
                  <c:v>4770.2</c:v>
                </c:pt>
                <c:pt idx="4752">
                  <c:v>4770.2</c:v>
                </c:pt>
                <c:pt idx="4753">
                  <c:v>4770.2</c:v>
                </c:pt>
                <c:pt idx="4754">
                  <c:v>4772.1000000000004</c:v>
                </c:pt>
                <c:pt idx="4755">
                  <c:v>4772.1000000000004</c:v>
                </c:pt>
                <c:pt idx="4756">
                  <c:v>4718.1000000000004</c:v>
                </c:pt>
                <c:pt idx="4757">
                  <c:v>4765.1000000000004</c:v>
                </c:pt>
                <c:pt idx="4758">
                  <c:v>4763.1000000000004</c:v>
                </c:pt>
                <c:pt idx="4759">
                  <c:v>4682.2</c:v>
                </c:pt>
                <c:pt idx="4760">
                  <c:v>4680.2</c:v>
                </c:pt>
                <c:pt idx="4761">
                  <c:v>4375.7</c:v>
                </c:pt>
                <c:pt idx="4762">
                  <c:v>3724.8</c:v>
                </c:pt>
                <c:pt idx="4763">
                  <c:v>2839.9</c:v>
                </c:pt>
                <c:pt idx="4764">
                  <c:v>2380.1999999999998</c:v>
                </c:pt>
                <c:pt idx="4765">
                  <c:v>1954</c:v>
                </c:pt>
                <c:pt idx="4766">
                  <c:v>1839.4</c:v>
                </c:pt>
                <c:pt idx="4767">
                  <c:v>1783.2</c:v>
                </c:pt>
                <c:pt idx="4768">
                  <c:v>1743.2</c:v>
                </c:pt>
                <c:pt idx="4769">
                  <c:v>1886.6</c:v>
                </c:pt>
                <c:pt idx="4770">
                  <c:v>2254.8000000000002</c:v>
                </c:pt>
                <c:pt idx="4771">
                  <c:v>3217.9</c:v>
                </c:pt>
                <c:pt idx="4772">
                  <c:v>4098.7</c:v>
                </c:pt>
                <c:pt idx="4773">
                  <c:v>4821.6000000000004</c:v>
                </c:pt>
                <c:pt idx="4774">
                  <c:v>4715.7</c:v>
                </c:pt>
                <c:pt idx="4775">
                  <c:v>4739.7</c:v>
                </c:pt>
                <c:pt idx="4776">
                  <c:v>4743.5</c:v>
                </c:pt>
                <c:pt idx="4777">
                  <c:v>4746.2</c:v>
                </c:pt>
                <c:pt idx="4778">
                  <c:v>4793.2</c:v>
                </c:pt>
                <c:pt idx="4779">
                  <c:v>4795.1000000000004</c:v>
                </c:pt>
                <c:pt idx="4780">
                  <c:v>4795.1000000000004</c:v>
                </c:pt>
                <c:pt idx="4781">
                  <c:v>4908.1000000000004</c:v>
                </c:pt>
                <c:pt idx="4782">
                  <c:v>4656.2</c:v>
                </c:pt>
                <c:pt idx="4783">
                  <c:v>4656.2</c:v>
                </c:pt>
                <c:pt idx="4784">
                  <c:v>4597.3</c:v>
                </c:pt>
                <c:pt idx="4785">
                  <c:v>4290.6000000000004</c:v>
                </c:pt>
                <c:pt idx="4786">
                  <c:v>3530.3</c:v>
                </c:pt>
                <c:pt idx="4787">
                  <c:v>2270</c:v>
                </c:pt>
                <c:pt idx="4788">
                  <c:v>2190</c:v>
                </c:pt>
                <c:pt idx="4789">
                  <c:v>817</c:v>
                </c:pt>
                <c:pt idx="4790">
                  <c:v>703</c:v>
                </c:pt>
                <c:pt idx="4791">
                  <c:v>379</c:v>
                </c:pt>
                <c:pt idx="4792">
                  <c:v>431</c:v>
                </c:pt>
                <c:pt idx="4793">
                  <c:v>1241</c:v>
                </c:pt>
                <c:pt idx="4794">
                  <c:v>1638</c:v>
                </c:pt>
                <c:pt idx="4795">
                  <c:v>2903.3</c:v>
                </c:pt>
                <c:pt idx="4796">
                  <c:v>3963.7</c:v>
                </c:pt>
                <c:pt idx="4797">
                  <c:v>4856</c:v>
                </c:pt>
                <c:pt idx="4798">
                  <c:v>4751.8999999999996</c:v>
                </c:pt>
                <c:pt idx="4799">
                  <c:v>4719.3</c:v>
                </c:pt>
                <c:pt idx="4800">
                  <c:v>4724.6000000000004</c:v>
                </c:pt>
                <c:pt idx="4801">
                  <c:v>4726.3999999999996</c:v>
                </c:pt>
                <c:pt idx="4802">
                  <c:v>4727.3</c:v>
                </c:pt>
                <c:pt idx="4803">
                  <c:v>4730.2</c:v>
                </c:pt>
                <c:pt idx="4804">
                  <c:v>4730.2</c:v>
                </c:pt>
                <c:pt idx="4805">
                  <c:v>4890.2</c:v>
                </c:pt>
                <c:pt idx="4806">
                  <c:v>4638.3</c:v>
                </c:pt>
                <c:pt idx="4807">
                  <c:v>4593.3</c:v>
                </c:pt>
                <c:pt idx="4808">
                  <c:v>4756.3999999999996</c:v>
                </c:pt>
                <c:pt idx="4809">
                  <c:v>4736.7</c:v>
                </c:pt>
                <c:pt idx="4810">
                  <c:v>3959.5</c:v>
                </c:pt>
                <c:pt idx="4811">
                  <c:v>3072.8</c:v>
                </c:pt>
                <c:pt idx="4812">
                  <c:v>2111</c:v>
                </c:pt>
                <c:pt idx="4813">
                  <c:v>1128</c:v>
                </c:pt>
                <c:pt idx="4814">
                  <c:v>794</c:v>
                </c:pt>
                <c:pt idx="4815">
                  <c:v>749</c:v>
                </c:pt>
                <c:pt idx="4816">
                  <c:v>699</c:v>
                </c:pt>
                <c:pt idx="4817">
                  <c:v>1660</c:v>
                </c:pt>
                <c:pt idx="4818">
                  <c:v>1991.3</c:v>
                </c:pt>
                <c:pt idx="4819">
                  <c:v>3790.4</c:v>
                </c:pt>
                <c:pt idx="4820">
                  <c:v>4006.4</c:v>
                </c:pt>
                <c:pt idx="4821">
                  <c:v>4714.3999999999996</c:v>
                </c:pt>
                <c:pt idx="4822">
                  <c:v>4608.8</c:v>
                </c:pt>
                <c:pt idx="4823">
                  <c:v>4681.3</c:v>
                </c:pt>
                <c:pt idx="4824">
                  <c:v>4685.1000000000004</c:v>
                </c:pt>
                <c:pt idx="4825">
                  <c:v>4687.8</c:v>
                </c:pt>
                <c:pt idx="4826">
                  <c:v>4687.8</c:v>
                </c:pt>
                <c:pt idx="4827">
                  <c:v>4689.7</c:v>
                </c:pt>
                <c:pt idx="4828">
                  <c:v>4689.7</c:v>
                </c:pt>
                <c:pt idx="4829">
                  <c:v>4849.7</c:v>
                </c:pt>
                <c:pt idx="4830">
                  <c:v>4769.8</c:v>
                </c:pt>
                <c:pt idx="4831">
                  <c:v>4671.8</c:v>
                </c:pt>
                <c:pt idx="4832">
                  <c:v>4668.8999999999996</c:v>
                </c:pt>
                <c:pt idx="4833">
                  <c:v>4515</c:v>
                </c:pt>
                <c:pt idx="4834">
                  <c:v>3316.3</c:v>
                </c:pt>
                <c:pt idx="4835">
                  <c:v>2492</c:v>
                </c:pt>
                <c:pt idx="4836">
                  <c:v>2128</c:v>
                </c:pt>
                <c:pt idx="4837">
                  <c:v>1475</c:v>
                </c:pt>
                <c:pt idx="4838">
                  <c:v>1255</c:v>
                </c:pt>
                <c:pt idx="4839">
                  <c:v>1255</c:v>
                </c:pt>
                <c:pt idx="4840">
                  <c:v>1255</c:v>
                </c:pt>
                <c:pt idx="4841">
                  <c:v>1307</c:v>
                </c:pt>
                <c:pt idx="4842">
                  <c:v>1953</c:v>
                </c:pt>
                <c:pt idx="4843">
                  <c:v>3126.3</c:v>
                </c:pt>
                <c:pt idx="4844">
                  <c:v>3851.6</c:v>
                </c:pt>
                <c:pt idx="4845">
                  <c:v>4705.8999999999996</c:v>
                </c:pt>
                <c:pt idx="4846">
                  <c:v>4710.8</c:v>
                </c:pt>
                <c:pt idx="4847">
                  <c:v>4756</c:v>
                </c:pt>
                <c:pt idx="4848">
                  <c:v>4759.8</c:v>
                </c:pt>
                <c:pt idx="4849">
                  <c:v>4759.8</c:v>
                </c:pt>
                <c:pt idx="4850">
                  <c:v>4759.8</c:v>
                </c:pt>
                <c:pt idx="4851">
                  <c:v>4761.7</c:v>
                </c:pt>
                <c:pt idx="4852">
                  <c:v>4761.7</c:v>
                </c:pt>
                <c:pt idx="4853">
                  <c:v>4874.7</c:v>
                </c:pt>
                <c:pt idx="4854">
                  <c:v>4874.7</c:v>
                </c:pt>
                <c:pt idx="4855">
                  <c:v>4864.8</c:v>
                </c:pt>
                <c:pt idx="4856">
                  <c:v>4838.2</c:v>
                </c:pt>
                <c:pt idx="4857">
                  <c:v>4780.6000000000004</c:v>
                </c:pt>
                <c:pt idx="4858">
                  <c:v>3482.5</c:v>
                </c:pt>
                <c:pt idx="4859">
                  <c:v>2820.3</c:v>
                </c:pt>
                <c:pt idx="4860">
                  <c:v>2330</c:v>
                </c:pt>
                <c:pt idx="4861">
                  <c:v>1779</c:v>
                </c:pt>
                <c:pt idx="4862">
                  <c:v>1779</c:v>
                </c:pt>
                <c:pt idx="4863">
                  <c:v>1361</c:v>
                </c:pt>
                <c:pt idx="4864">
                  <c:v>952</c:v>
                </c:pt>
                <c:pt idx="4865">
                  <c:v>1312</c:v>
                </c:pt>
                <c:pt idx="4866">
                  <c:v>1830.2</c:v>
                </c:pt>
                <c:pt idx="4867">
                  <c:v>3337.9</c:v>
                </c:pt>
                <c:pt idx="4868">
                  <c:v>3879.8</c:v>
                </c:pt>
                <c:pt idx="4869">
                  <c:v>4749.7</c:v>
                </c:pt>
                <c:pt idx="4870">
                  <c:v>4810.3</c:v>
                </c:pt>
                <c:pt idx="4871">
                  <c:v>4777.6000000000004</c:v>
                </c:pt>
                <c:pt idx="4872">
                  <c:v>4780.3</c:v>
                </c:pt>
                <c:pt idx="4873">
                  <c:v>4782.3</c:v>
                </c:pt>
                <c:pt idx="4874">
                  <c:v>4782.3</c:v>
                </c:pt>
                <c:pt idx="4875">
                  <c:v>4782.3</c:v>
                </c:pt>
                <c:pt idx="4876">
                  <c:v>4784.2</c:v>
                </c:pt>
                <c:pt idx="4877">
                  <c:v>4887.7</c:v>
                </c:pt>
                <c:pt idx="4878">
                  <c:v>4885.8</c:v>
                </c:pt>
                <c:pt idx="4879">
                  <c:v>4883.8</c:v>
                </c:pt>
                <c:pt idx="4880">
                  <c:v>4857.8</c:v>
                </c:pt>
                <c:pt idx="4881">
                  <c:v>4551.3</c:v>
                </c:pt>
                <c:pt idx="4882">
                  <c:v>3583.7</c:v>
                </c:pt>
                <c:pt idx="4883">
                  <c:v>2791.7</c:v>
                </c:pt>
                <c:pt idx="4884">
                  <c:v>2237</c:v>
                </c:pt>
                <c:pt idx="4885">
                  <c:v>1927</c:v>
                </c:pt>
                <c:pt idx="4886">
                  <c:v>1442</c:v>
                </c:pt>
                <c:pt idx="4887">
                  <c:v>1065</c:v>
                </c:pt>
                <c:pt idx="4888">
                  <c:v>977</c:v>
                </c:pt>
                <c:pt idx="4889">
                  <c:v>1675</c:v>
                </c:pt>
                <c:pt idx="4890">
                  <c:v>2193.5</c:v>
                </c:pt>
                <c:pt idx="4891">
                  <c:v>2921</c:v>
                </c:pt>
                <c:pt idx="4892">
                  <c:v>3716.7</c:v>
                </c:pt>
                <c:pt idx="4893">
                  <c:v>4832</c:v>
                </c:pt>
                <c:pt idx="4894">
                  <c:v>4834.8</c:v>
                </c:pt>
                <c:pt idx="4895">
                  <c:v>4848.8</c:v>
                </c:pt>
                <c:pt idx="4896">
                  <c:v>4848.8</c:v>
                </c:pt>
                <c:pt idx="4897">
                  <c:v>4850.8</c:v>
                </c:pt>
                <c:pt idx="4898">
                  <c:v>4850.8</c:v>
                </c:pt>
                <c:pt idx="4899">
                  <c:v>4850.8</c:v>
                </c:pt>
                <c:pt idx="4900">
                  <c:v>4852.7</c:v>
                </c:pt>
                <c:pt idx="4901">
                  <c:v>4899.7</c:v>
                </c:pt>
                <c:pt idx="4902">
                  <c:v>4897.8</c:v>
                </c:pt>
                <c:pt idx="4903">
                  <c:v>4897.8</c:v>
                </c:pt>
                <c:pt idx="4904">
                  <c:v>4871.8</c:v>
                </c:pt>
                <c:pt idx="4905">
                  <c:v>4410.6000000000004</c:v>
                </c:pt>
                <c:pt idx="4906">
                  <c:v>3430.3</c:v>
                </c:pt>
                <c:pt idx="4907">
                  <c:v>2964</c:v>
                </c:pt>
                <c:pt idx="4908">
                  <c:v>2489.1</c:v>
                </c:pt>
                <c:pt idx="4909">
                  <c:v>2206</c:v>
                </c:pt>
                <c:pt idx="4910">
                  <c:v>1603.8</c:v>
                </c:pt>
                <c:pt idx="4911">
                  <c:v>1421.2</c:v>
                </c:pt>
                <c:pt idx="4912">
                  <c:v>1376.5</c:v>
                </c:pt>
                <c:pt idx="4913">
                  <c:v>1821.7</c:v>
                </c:pt>
                <c:pt idx="4914">
                  <c:v>1932.2</c:v>
                </c:pt>
                <c:pt idx="4915">
                  <c:v>3260</c:v>
                </c:pt>
                <c:pt idx="4916">
                  <c:v>3650</c:v>
                </c:pt>
                <c:pt idx="4917">
                  <c:v>4846.8</c:v>
                </c:pt>
                <c:pt idx="4918">
                  <c:v>4846.8</c:v>
                </c:pt>
                <c:pt idx="4919">
                  <c:v>4839.8</c:v>
                </c:pt>
                <c:pt idx="4920">
                  <c:v>4839.8</c:v>
                </c:pt>
                <c:pt idx="4921">
                  <c:v>4841.8</c:v>
                </c:pt>
                <c:pt idx="4922">
                  <c:v>4841.8</c:v>
                </c:pt>
                <c:pt idx="4923">
                  <c:v>4841.8</c:v>
                </c:pt>
                <c:pt idx="4924">
                  <c:v>4841.8</c:v>
                </c:pt>
                <c:pt idx="4925">
                  <c:v>4888.8</c:v>
                </c:pt>
                <c:pt idx="4926">
                  <c:v>4888.8</c:v>
                </c:pt>
                <c:pt idx="4927">
                  <c:v>4888.8</c:v>
                </c:pt>
                <c:pt idx="4928">
                  <c:v>4882.6000000000004</c:v>
                </c:pt>
                <c:pt idx="4929">
                  <c:v>4009.2</c:v>
                </c:pt>
                <c:pt idx="4930">
                  <c:v>3292.4</c:v>
                </c:pt>
                <c:pt idx="4931">
                  <c:v>2612</c:v>
                </c:pt>
                <c:pt idx="4932">
                  <c:v>1966</c:v>
                </c:pt>
                <c:pt idx="4933">
                  <c:v>1966</c:v>
                </c:pt>
                <c:pt idx="4934">
                  <c:v>1544</c:v>
                </c:pt>
                <c:pt idx="4935">
                  <c:v>1360</c:v>
                </c:pt>
                <c:pt idx="4936">
                  <c:v>1452</c:v>
                </c:pt>
                <c:pt idx="4937">
                  <c:v>1504</c:v>
                </c:pt>
                <c:pt idx="4938">
                  <c:v>2074.3000000000002</c:v>
                </c:pt>
                <c:pt idx="4939">
                  <c:v>2981.5</c:v>
                </c:pt>
                <c:pt idx="4940">
                  <c:v>3859.8</c:v>
                </c:pt>
                <c:pt idx="4941">
                  <c:v>4833.8</c:v>
                </c:pt>
                <c:pt idx="4942">
                  <c:v>4838.8999999999996</c:v>
                </c:pt>
                <c:pt idx="4943">
                  <c:v>4848.8999999999996</c:v>
                </c:pt>
                <c:pt idx="4944">
                  <c:v>4849.8</c:v>
                </c:pt>
                <c:pt idx="4945">
                  <c:v>4849.8</c:v>
                </c:pt>
                <c:pt idx="4946">
                  <c:v>4805.8</c:v>
                </c:pt>
                <c:pt idx="4947">
                  <c:v>4807.7</c:v>
                </c:pt>
                <c:pt idx="4948">
                  <c:v>4807.7</c:v>
                </c:pt>
                <c:pt idx="4949">
                  <c:v>4854.7</c:v>
                </c:pt>
                <c:pt idx="4950">
                  <c:v>4804.8</c:v>
                </c:pt>
                <c:pt idx="4951">
                  <c:v>4785.8</c:v>
                </c:pt>
                <c:pt idx="4952">
                  <c:v>4813.7</c:v>
                </c:pt>
                <c:pt idx="4953">
                  <c:v>4542.6000000000004</c:v>
                </c:pt>
                <c:pt idx="4954">
                  <c:v>3226.4</c:v>
                </c:pt>
                <c:pt idx="4955">
                  <c:v>2813</c:v>
                </c:pt>
                <c:pt idx="4956">
                  <c:v>2441.4</c:v>
                </c:pt>
                <c:pt idx="4957">
                  <c:v>1480</c:v>
                </c:pt>
                <c:pt idx="4958">
                  <c:v>1022</c:v>
                </c:pt>
                <c:pt idx="4959">
                  <c:v>411.9</c:v>
                </c:pt>
                <c:pt idx="4960">
                  <c:v>961.9</c:v>
                </c:pt>
                <c:pt idx="4961">
                  <c:v>1113.9000000000001</c:v>
                </c:pt>
                <c:pt idx="4962">
                  <c:v>1960.3</c:v>
                </c:pt>
                <c:pt idx="4963">
                  <c:v>3186.2</c:v>
                </c:pt>
                <c:pt idx="4964">
                  <c:v>3389.1</c:v>
                </c:pt>
                <c:pt idx="4965">
                  <c:v>4801.2</c:v>
                </c:pt>
                <c:pt idx="4966">
                  <c:v>4859.7</c:v>
                </c:pt>
                <c:pt idx="4967">
                  <c:v>4849.8</c:v>
                </c:pt>
                <c:pt idx="4968">
                  <c:v>4851.7</c:v>
                </c:pt>
                <c:pt idx="4969">
                  <c:v>4851.7</c:v>
                </c:pt>
                <c:pt idx="4970">
                  <c:v>4853.7</c:v>
                </c:pt>
                <c:pt idx="4971">
                  <c:v>4853.7</c:v>
                </c:pt>
                <c:pt idx="4972">
                  <c:v>4853.7</c:v>
                </c:pt>
                <c:pt idx="4973">
                  <c:v>4900.7</c:v>
                </c:pt>
                <c:pt idx="4974">
                  <c:v>4900.7</c:v>
                </c:pt>
                <c:pt idx="4975">
                  <c:v>4896.8</c:v>
                </c:pt>
                <c:pt idx="4976">
                  <c:v>4872.8</c:v>
                </c:pt>
                <c:pt idx="4977">
                  <c:v>3766.2</c:v>
                </c:pt>
                <c:pt idx="4978">
                  <c:v>3453.2</c:v>
                </c:pt>
                <c:pt idx="4979">
                  <c:v>3215</c:v>
                </c:pt>
                <c:pt idx="4980">
                  <c:v>3114.7</c:v>
                </c:pt>
                <c:pt idx="4981">
                  <c:v>2717.6</c:v>
                </c:pt>
                <c:pt idx="4982">
                  <c:v>2505.4</c:v>
                </c:pt>
                <c:pt idx="4983">
                  <c:v>2405.8000000000002</c:v>
                </c:pt>
                <c:pt idx="4984">
                  <c:v>2496.6999999999998</c:v>
                </c:pt>
                <c:pt idx="4985">
                  <c:v>2829.2</c:v>
                </c:pt>
                <c:pt idx="4986">
                  <c:v>3495.1</c:v>
                </c:pt>
                <c:pt idx="4987">
                  <c:v>3601.2</c:v>
                </c:pt>
                <c:pt idx="4988">
                  <c:v>3749.2</c:v>
                </c:pt>
                <c:pt idx="4989">
                  <c:v>4847.8</c:v>
                </c:pt>
                <c:pt idx="4990">
                  <c:v>4849.8</c:v>
                </c:pt>
                <c:pt idx="4991">
                  <c:v>4859.8</c:v>
                </c:pt>
                <c:pt idx="4992">
                  <c:v>4859.8</c:v>
                </c:pt>
                <c:pt idx="4993">
                  <c:v>4859.8</c:v>
                </c:pt>
                <c:pt idx="4994">
                  <c:v>4861.7</c:v>
                </c:pt>
                <c:pt idx="4995">
                  <c:v>4861.7</c:v>
                </c:pt>
                <c:pt idx="4996">
                  <c:v>4861.7</c:v>
                </c:pt>
                <c:pt idx="4997">
                  <c:v>4908.7</c:v>
                </c:pt>
                <c:pt idx="4998">
                  <c:v>4908.7</c:v>
                </c:pt>
                <c:pt idx="4999">
                  <c:v>4906.8</c:v>
                </c:pt>
                <c:pt idx="5000">
                  <c:v>4882.8</c:v>
                </c:pt>
                <c:pt idx="5001">
                  <c:v>4274</c:v>
                </c:pt>
                <c:pt idx="5002">
                  <c:v>3510.6</c:v>
                </c:pt>
                <c:pt idx="5003">
                  <c:v>3147.2</c:v>
                </c:pt>
                <c:pt idx="5004">
                  <c:v>3035.5</c:v>
                </c:pt>
                <c:pt idx="5005">
                  <c:v>1938.3</c:v>
                </c:pt>
                <c:pt idx="5006">
                  <c:v>1750</c:v>
                </c:pt>
                <c:pt idx="5007">
                  <c:v>1644</c:v>
                </c:pt>
                <c:pt idx="5008">
                  <c:v>1662</c:v>
                </c:pt>
                <c:pt idx="5009">
                  <c:v>2502.6</c:v>
                </c:pt>
                <c:pt idx="5010">
                  <c:v>2987.7</c:v>
                </c:pt>
                <c:pt idx="5011">
                  <c:v>3119.9</c:v>
                </c:pt>
                <c:pt idx="5012">
                  <c:v>3609.4</c:v>
                </c:pt>
                <c:pt idx="5013">
                  <c:v>4851.8</c:v>
                </c:pt>
                <c:pt idx="5014">
                  <c:v>4856.8999999999996</c:v>
                </c:pt>
                <c:pt idx="5015">
                  <c:v>4856.8</c:v>
                </c:pt>
                <c:pt idx="5016">
                  <c:v>4856.8</c:v>
                </c:pt>
                <c:pt idx="5017">
                  <c:v>4856.8</c:v>
                </c:pt>
                <c:pt idx="5018">
                  <c:v>4856.8</c:v>
                </c:pt>
                <c:pt idx="5019">
                  <c:v>4858.7</c:v>
                </c:pt>
                <c:pt idx="5020">
                  <c:v>4858.7</c:v>
                </c:pt>
                <c:pt idx="5021">
                  <c:v>4905.7</c:v>
                </c:pt>
                <c:pt idx="5022">
                  <c:v>4905.7</c:v>
                </c:pt>
                <c:pt idx="5023">
                  <c:v>4903.8</c:v>
                </c:pt>
                <c:pt idx="5024">
                  <c:v>4877.8</c:v>
                </c:pt>
                <c:pt idx="5025">
                  <c:v>4510.8999999999996</c:v>
                </c:pt>
                <c:pt idx="5026">
                  <c:v>3604</c:v>
                </c:pt>
                <c:pt idx="5027">
                  <c:v>3174.1</c:v>
                </c:pt>
                <c:pt idx="5028">
                  <c:v>3062.3</c:v>
                </c:pt>
                <c:pt idx="5029">
                  <c:v>2385.6999999999998</c:v>
                </c:pt>
                <c:pt idx="5030">
                  <c:v>2385.1999999999998</c:v>
                </c:pt>
                <c:pt idx="5031">
                  <c:v>2300.6</c:v>
                </c:pt>
                <c:pt idx="5032">
                  <c:v>2258.4</c:v>
                </c:pt>
                <c:pt idx="5033">
                  <c:v>2635</c:v>
                </c:pt>
                <c:pt idx="5034">
                  <c:v>2657</c:v>
                </c:pt>
                <c:pt idx="5035">
                  <c:v>3079.3</c:v>
                </c:pt>
                <c:pt idx="5036">
                  <c:v>3475</c:v>
                </c:pt>
                <c:pt idx="5037">
                  <c:v>4833.1000000000004</c:v>
                </c:pt>
                <c:pt idx="5038">
                  <c:v>4843.8</c:v>
                </c:pt>
                <c:pt idx="5039">
                  <c:v>4830.8</c:v>
                </c:pt>
                <c:pt idx="5040">
                  <c:v>4826.8</c:v>
                </c:pt>
                <c:pt idx="5041">
                  <c:v>4826.8</c:v>
                </c:pt>
                <c:pt idx="5042">
                  <c:v>4826.8</c:v>
                </c:pt>
                <c:pt idx="5043">
                  <c:v>4826.8</c:v>
                </c:pt>
                <c:pt idx="5044">
                  <c:v>4828.7</c:v>
                </c:pt>
                <c:pt idx="5045">
                  <c:v>4875.7</c:v>
                </c:pt>
                <c:pt idx="5046">
                  <c:v>4873.8</c:v>
                </c:pt>
                <c:pt idx="5047">
                  <c:v>4873.8</c:v>
                </c:pt>
                <c:pt idx="5048">
                  <c:v>4847.8</c:v>
                </c:pt>
                <c:pt idx="5049">
                  <c:v>4390.6000000000004</c:v>
                </c:pt>
                <c:pt idx="5050">
                  <c:v>3517.9</c:v>
                </c:pt>
                <c:pt idx="5051">
                  <c:v>3036.6</c:v>
                </c:pt>
                <c:pt idx="5052">
                  <c:v>2944.6</c:v>
                </c:pt>
                <c:pt idx="5053">
                  <c:v>2944.3</c:v>
                </c:pt>
                <c:pt idx="5054">
                  <c:v>2843.7</c:v>
                </c:pt>
                <c:pt idx="5055">
                  <c:v>2571</c:v>
                </c:pt>
                <c:pt idx="5056">
                  <c:v>1790.3</c:v>
                </c:pt>
                <c:pt idx="5057">
                  <c:v>1922.1</c:v>
                </c:pt>
                <c:pt idx="5058">
                  <c:v>2985.3</c:v>
                </c:pt>
                <c:pt idx="5059">
                  <c:v>3494.3</c:v>
                </c:pt>
                <c:pt idx="5060">
                  <c:v>3992.6</c:v>
                </c:pt>
                <c:pt idx="5061">
                  <c:v>4778.8</c:v>
                </c:pt>
                <c:pt idx="5062">
                  <c:v>4821.8</c:v>
                </c:pt>
                <c:pt idx="5063">
                  <c:v>4813.8</c:v>
                </c:pt>
                <c:pt idx="5064">
                  <c:v>4815.8</c:v>
                </c:pt>
                <c:pt idx="5065">
                  <c:v>4815.8</c:v>
                </c:pt>
                <c:pt idx="5066">
                  <c:v>4815.8</c:v>
                </c:pt>
                <c:pt idx="5067">
                  <c:v>4815.8</c:v>
                </c:pt>
                <c:pt idx="5068">
                  <c:v>4817.8</c:v>
                </c:pt>
                <c:pt idx="5069">
                  <c:v>4695.8</c:v>
                </c:pt>
                <c:pt idx="5070">
                  <c:v>4711.8</c:v>
                </c:pt>
                <c:pt idx="5071">
                  <c:v>4711.8</c:v>
                </c:pt>
                <c:pt idx="5072">
                  <c:v>4706.8</c:v>
                </c:pt>
                <c:pt idx="5073">
                  <c:v>4574.8</c:v>
                </c:pt>
                <c:pt idx="5074">
                  <c:v>4101.8999999999996</c:v>
                </c:pt>
                <c:pt idx="5075">
                  <c:v>2893.3</c:v>
                </c:pt>
                <c:pt idx="5076">
                  <c:v>2433</c:v>
                </c:pt>
                <c:pt idx="5077">
                  <c:v>2342</c:v>
                </c:pt>
                <c:pt idx="5078">
                  <c:v>2501.3000000000002</c:v>
                </c:pt>
                <c:pt idx="5079">
                  <c:v>2500.6999999999998</c:v>
                </c:pt>
                <c:pt idx="5080">
                  <c:v>2709.8</c:v>
                </c:pt>
                <c:pt idx="5081">
                  <c:v>3173.3</c:v>
                </c:pt>
                <c:pt idx="5082">
                  <c:v>3481.4</c:v>
                </c:pt>
                <c:pt idx="5083">
                  <c:v>3484.6</c:v>
                </c:pt>
                <c:pt idx="5084">
                  <c:v>4170.8999999999996</c:v>
                </c:pt>
                <c:pt idx="5085">
                  <c:v>4873.8</c:v>
                </c:pt>
                <c:pt idx="5086">
                  <c:v>4897.8</c:v>
                </c:pt>
                <c:pt idx="5087">
                  <c:v>4840</c:v>
                </c:pt>
                <c:pt idx="5088">
                  <c:v>4840</c:v>
                </c:pt>
                <c:pt idx="5089">
                  <c:v>4840</c:v>
                </c:pt>
                <c:pt idx="5090">
                  <c:v>4843.1000000000004</c:v>
                </c:pt>
                <c:pt idx="5091">
                  <c:v>4843.1000000000004</c:v>
                </c:pt>
                <c:pt idx="5092">
                  <c:v>4844.2</c:v>
                </c:pt>
                <c:pt idx="5093">
                  <c:v>4891.2</c:v>
                </c:pt>
                <c:pt idx="5094">
                  <c:v>4884.1000000000004</c:v>
                </c:pt>
                <c:pt idx="5095">
                  <c:v>4881</c:v>
                </c:pt>
                <c:pt idx="5096">
                  <c:v>4766.7</c:v>
                </c:pt>
                <c:pt idx="5097">
                  <c:v>4497.8999999999996</c:v>
                </c:pt>
                <c:pt idx="5098">
                  <c:v>3611.3</c:v>
                </c:pt>
                <c:pt idx="5099">
                  <c:v>2940.5</c:v>
                </c:pt>
                <c:pt idx="5100">
                  <c:v>2711.5</c:v>
                </c:pt>
                <c:pt idx="5101">
                  <c:v>2497.6</c:v>
                </c:pt>
                <c:pt idx="5102">
                  <c:v>1442.7</c:v>
                </c:pt>
                <c:pt idx="5103">
                  <c:v>401.5</c:v>
                </c:pt>
                <c:pt idx="5104">
                  <c:v>511.5</c:v>
                </c:pt>
                <c:pt idx="5105">
                  <c:v>1288.2</c:v>
                </c:pt>
                <c:pt idx="5106">
                  <c:v>1548.5</c:v>
                </c:pt>
                <c:pt idx="5107">
                  <c:v>3423.8</c:v>
                </c:pt>
                <c:pt idx="5108">
                  <c:v>4025.6</c:v>
                </c:pt>
                <c:pt idx="5109">
                  <c:v>4817</c:v>
                </c:pt>
                <c:pt idx="5110">
                  <c:v>4817</c:v>
                </c:pt>
                <c:pt idx="5111">
                  <c:v>4834.3</c:v>
                </c:pt>
                <c:pt idx="5112">
                  <c:v>4835.3999999999996</c:v>
                </c:pt>
                <c:pt idx="5113">
                  <c:v>4835.3999999999996</c:v>
                </c:pt>
                <c:pt idx="5114">
                  <c:v>4838.6000000000004</c:v>
                </c:pt>
                <c:pt idx="5115">
                  <c:v>4838.6000000000004</c:v>
                </c:pt>
                <c:pt idx="5116">
                  <c:v>4842.8</c:v>
                </c:pt>
                <c:pt idx="5117">
                  <c:v>4889.8</c:v>
                </c:pt>
                <c:pt idx="5118">
                  <c:v>4794.3</c:v>
                </c:pt>
                <c:pt idx="5119">
                  <c:v>4789</c:v>
                </c:pt>
                <c:pt idx="5120">
                  <c:v>4782.3999999999996</c:v>
                </c:pt>
                <c:pt idx="5121">
                  <c:v>4183.6000000000004</c:v>
                </c:pt>
                <c:pt idx="5122">
                  <c:v>3607.4</c:v>
                </c:pt>
                <c:pt idx="5123">
                  <c:v>3275.5</c:v>
                </c:pt>
                <c:pt idx="5124">
                  <c:v>2101</c:v>
                </c:pt>
                <c:pt idx="5125">
                  <c:v>1731</c:v>
                </c:pt>
                <c:pt idx="5126">
                  <c:v>1410</c:v>
                </c:pt>
                <c:pt idx="5127">
                  <c:v>991</c:v>
                </c:pt>
                <c:pt idx="5128">
                  <c:v>765</c:v>
                </c:pt>
                <c:pt idx="5129">
                  <c:v>1541</c:v>
                </c:pt>
                <c:pt idx="5130">
                  <c:v>2295.8000000000002</c:v>
                </c:pt>
                <c:pt idx="5131">
                  <c:v>3635.1</c:v>
                </c:pt>
                <c:pt idx="5132">
                  <c:v>4136.3</c:v>
                </c:pt>
                <c:pt idx="5133">
                  <c:v>4836.7</c:v>
                </c:pt>
                <c:pt idx="5134">
                  <c:v>4840.8</c:v>
                </c:pt>
                <c:pt idx="5135">
                  <c:v>4842.5</c:v>
                </c:pt>
                <c:pt idx="5136">
                  <c:v>4842.5</c:v>
                </c:pt>
                <c:pt idx="5137">
                  <c:v>4844.3999999999996</c:v>
                </c:pt>
                <c:pt idx="5138">
                  <c:v>4845.5</c:v>
                </c:pt>
                <c:pt idx="5139">
                  <c:v>4847.5</c:v>
                </c:pt>
                <c:pt idx="5140">
                  <c:v>4846.3999999999996</c:v>
                </c:pt>
                <c:pt idx="5141">
                  <c:v>4893.3999999999996</c:v>
                </c:pt>
                <c:pt idx="5142">
                  <c:v>4843.2</c:v>
                </c:pt>
                <c:pt idx="5143">
                  <c:v>4840.2</c:v>
                </c:pt>
                <c:pt idx="5144">
                  <c:v>4840.2</c:v>
                </c:pt>
                <c:pt idx="5145">
                  <c:v>4648.8999999999996</c:v>
                </c:pt>
                <c:pt idx="5146">
                  <c:v>4100.2</c:v>
                </c:pt>
                <c:pt idx="5147">
                  <c:v>3741.7</c:v>
                </c:pt>
                <c:pt idx="5148">
                  <c:v>3553</c:v>
                </c:pt>
                <c:pt idx="5149">
                  <c:v>3334.6</c:v>
                </c:pt>
                <c:pt idx="5150">
                  <c:v>3333.4</c:v>
                </c:pt>
                <c:pt idx="5151">
                  <c:v>3317.2</c:v>
                </c:pt>
                <c:pt idx="5152">
                  <c:v>3313.8</c:v>
                </c:pt>
                <c:pt idx="5153">
                  <c:v>3687.3</c:v>
                </c:pt>
                <c:pt idx="5154">
                  <c:v>3977.9</c:v>
                </c:pt>
                <c:pt idx="5155">
                  <c:v>4200.3</c:v>
                </c:pt>
                <c:pt idx="5156">
                  <c:v>4507.3999999999996</c:v>
                </c:pt>
                <c:pt idx="5157">
                  <c:v>4905.5</c:v>
                </c:pt>
                <c:pt idx="5158">
                  <c:v>4873.1000000000004</c:v>
                </c:pt>
                <c:pt idx="5159">
                  <c:v>4653.8</c:v>
                </c:pt>
                <c:pt idx="5160">
                  <c:v>4655.7</c:v>
                </c:pt>
                <c:pt idx="5161">
                  <c:v>4655.7</c:v>
                </c:pt>
                <c:pt idx="5162">
                  <c:v>4655.7</c:v>
                </c:pt>
                <c:pt idx="5163">
                  <c:v>4657.7</c:v>
                </c:pt>
                <c:pt idx="5164">
                  <c:v>4640.1000000000004</c:v>
                </c:pt>
                <c:pt idx="5165">
                  <c:v>4687.1000000000004</c:v>
                </c:pt>
                <c:pt idx="5166">
                  <c:v>4685.7</c:v>
                </c:pt>
                <c:pt idx="5167">
                  <c:v>4677.6000000000004</c:v>
                </c:pt>
                <c:pt idx="5168">
                  <c:v>4676.3999999999996</c:v>
                </c:pt>
                <c:pt idx="5169">
                  <c:v>4771.3999999999996</c:v>
                </c:pt>
                <c:pt idx="5170">
                  <c:v>4163.8999999999996</c:v>
                </c:pt>
                <c:pt idx="5171">
                  <c:v>4272.6000000000004</c:v>
                </c:pt>
                <c:pt idx="5172">
                  <c:v>4114.1000000000004</c:v>
                </c:pt>
                <c:pt idx="5173">
                  <c:v>4076</c:v>
                </c:pt>
                <c:pt idx="5174">
                  <c:v>4071.4</c:v>
                </c:pt>
                <c:pt idx="5175">
                  <c:v>4069.9</c:v>
                </c:pt>
                <c:pt idx="5176">
                  <c:v>3976.2</c:v>
                </c:pt>
                <c:pt idx="5177">
                  <c:v>4167.8</c:v>
                </c:pt>
                <c:pt idx="5178">
                  <c:v>4259.2</c:v>
                </c:pt>
                <c:pt idx="5179">
                  <c:v>4321.3</c:v>
                </c:pt>
                <c:pt idx="5180">
                  <c:v>4326.6000000000004</c:v>
                </c:pt>
                <c:pt idx="5181">
                  <c:v>4882.1000000000004</c:v>
                </c:pt>
                <c:pt idx="5182">
                  <c:v>4884.1000000000004</c:v>
                </c:pt>
                <c:pt idx="5183">
                  <c:v>4851.8500000000004</c:v>
                </c:pt>
                <c:pt idx="5184">
                  <c:v>4851.8500000000004</c:v>
                </c:pt>
                <c:pt idx="5185">
                  <c:v>4853.1499999999996</c:v>
                </c:pt>
                <c:pt idx="5186">
                  <c:v>4855.05</c:v>
                </c:pt>
                <c:pt idx="5187">
                  <c:v>4855.05</c:v>
                </c:pt>
                <c:pt idx="5188">
                  <c:v>4857.05</c:v>
                </c:pt>
                <c:pt idx="5189">
                  <c:v>4902.05</c:v>
                </c:pt>
                <c:pt idx="5190">
                  <c:v>4899.25</c:v>
                </c:pt>
                <c:pt idx="5191">
                  <c:v>4896.1499999999996</c:v>
                </c:pt>
                <c:pt idx="5192">
                  <c:v>4894.75</c:v>
                </c:pt>
                <c:pt idx="5193">
                  <c:v>4865.8500000000004</c:v>
                </c:pt>
                <c:pt idx="5194">
                  <c:v>4563.8500000000004</c:v>
                </c:pt>
                <c:pt idx="5195">
                  <c:v>4185.1499999999996</c:v>
                </c:pt>
                <c:pt idx="5196">
                  <c:v>4127.95</c:v>
                </c:pt>
                <c:pt idx="5197">
                  <c:v>4036.35</c:v>
                </c:pt>
                <c:pt idx="5198">
                  <c:v>4034.15</c:v>
                </c:pt>
                <c:pt idx="5199">
                  <c:v>4089.55</c:v>
                </c:pt>
                <c:pt idx="5200">
                  <c:v>4090.95</c:v>
                </c:pt>
                <c:pt idx="5201">
                  <c:v>4086.15</c:v>
                </c:pt>
                <c:pt idx="5202">
                  <c:v>4289.6499999999996</c:v>
                </c:pt>
                <c:pt idx="5203">
                  <c:v>4284.25</c:v>
                </c:pt>
                <c:pt idx="5204">
                  <c:v>4551.3500000000004</c:v>
                </c:pt>
                <c:pt idx="5205">
                  <c:v>4891.45</c:v>
                </c:pt>
                <c:pt idx="5206">
                  <c:v>4895.3500000000004</c:v>
                </c:pt>
                <c:pt idx="5207">
                  <c:v>4894</c:v>
                </c:pt>
                <c:pt idx="5208">
                  <c:v>4894</c:v>
                </c:pt>
                <c:pt idx="5209">
                  <c:v>4894</c:v>
                </c:pt>
                <c:pt idx="5210">
                  <c:v>4896</c:v>
                </c:pt>
                <c:pt idx="5211">
                  <c:v>4897.5</c:v>
                </c:pt>
                <c:pt idx="5212">
                  <c:v>4889.5</c:v>
                </c:pt>
                <c:pt idx="5213">
                  <c:v>4936.5</c:v>
                </c:pt>
                <c:pt idx="5214">
                  <c:v>4935</c:v>
                </c:pt>
                <c:pt idx="5215">
                  <c:v>4930.3999999999996</c:v>
                </c:pt>
                <c:pt idx="5216">
                  <c:v>4937</c:v>
                </c:pt>
                <c:pt idx="5217">
                  <c:v>4649.6000000000004</c:v>
                </c:pt>
                <c:pt idx="5218">
                  <c:v>4042.1</c:v>
                </c:pt>
                <c:pt idx="5219">
                  <c:v>3361.8</c:v>
                </c:pt>
                <c:pt idx="5220">
                  <c:v>3090.5</c:v>
                </c:pt>
                <c:pt idx="5221">
                  <c:v>2660.3</c:v>
                </c:pt>
                <c:pt idx="5222">
                  <c:v>2659.1</c:v>
                </c:pt>
                <c:pt idx="5223">
                  <c:v>2658.5</c:v>
                </c:pt>
                <c:pt idx="5224">
                  <c:v>2805.6</c:v>
                </c:pt>
                <c:pt idx="5225">
                  <c:v>2998.2</c:v>
                </c:pt>
                <c:pt idx="5226">
                  <c:v>3667.9</c:v>
                </c:pt>
                <c:pt idx="5227">
                  <c:v>4052.5</c:v>
                </c:pt>
                <c:pt idx="5228">
                  <c:v>4418.8</c:v>
                </c:pt>
                <c:pt idx="5229">
                  <c:v>4912.2</c:v>
                </c:pt>
                <c:pt idx="5230">
                  <c:v>4914.6000000000004</c:v>
                </c:pt>
                <c:pt idx="5231">
                  <c:v>4886.3500000000004</c:v>
                </c:pt>
                <c:pt idx="5232">
                  <c:v>4886.3500000000004</c:v>
                </c:pt>
                <c:pt idx="5233">
                  <c:v>4886.3500000000004</c:v>
                </c:pt>
                <c:pt idx="5234">
                  <c:v>4889.75</c:v>
                </c:pt>
                <c:pt idx="5235">
                  <c:v>4889.75</c:v>
                </c:pt>
                <c:pt idx="5236">
                  <c:v>4891.75</c:v>
                </c:pt>
                <c:pt idx="5237">
                  <c:v>4938.75</c:v>
                </c:pt>
                <c:pt idx="5238">
                  <c:v>4844.25</c:v>
                </c:pt>
                <c:pt idx="5239">
                  <c:v>4839.75</c:v>
                </c:pt>
                <c:pt idx="5240">
                  <c:v>4838.25</c:v>
                </c:pt>
                <c:pt idx="5241">
                  <c:v>4475.25</c:v>
                </c:pt>
                <c:pt idx="5242">
                  <c:v>3562.45</c:v>
                </c:pt>
                <c:pt idx="5243">
                  <c:v>3512.35</c:v>
                </c:pt>
                <c:pt idx="5244">
                  <c:v>2594.6999999999998</c:v>
                </c:pt>
                <c:pt idx="5245">
                  <c:v>2387.5</c:v>
                </c:pt>
                <c:pt idx="5246">
                  <c:v>1710.3</c:v>
                </c:pt>
                <c:pt idx="5247">
                  <c:v>1644.7</c:v>
                </c:pt>
                <c:pt idx="5248">
                  <c:v>1643.6</c:v>
                </c:pt>
                <c:pt idx="5249">
                  <c:v>2863.8</c:v>
                </c:pt>
                <c:pt idx="5250">
                  <c:v>3419.9</c:v>
                </c:pt>
                <c:pt idx="5251">
                  <c:v>3656.8</c:v>
                </c:pt>
                <c:pt idx="5252">
                  <c:v>4243</c:v>
                </c:pt>
                <c:pt idx="5253">
                  <c:v>4906.6499999999996</c:v>
                </c:pt>
                <c:pt idx="5254">
                  <c:v>4911.3500000000004</c:v>
                </c:pt>
                <c:pt idx="5255">
                  <c:v>4963.3999999999996</c:v>
                </c:pt>
                <c:pt idx="5256">
                  <c:v>4963.3999999999996</c:v>
                </c:pt>
                <c:pt idx="5257">
                  <c:v>4963.3999999999996</c:v>
                </c:pt>
                <c:pt idx="5258">
                  <c:v>4962.5</c:v>
                </c:pt>
                <c:pt idx="5259">
                  <c:v>4962.5</c:v>
                </c:pt>
                <c:pt idx="5260">
                  <c:v>4895.8999999999996</c:v>
                </c:pt>
                <c:pt idx="5261">
                  <c:v>4947</c:v>
                </c:pt>
                <c:pt idx="5262">
                  <c:v>4857.3</c:v>
                </c:pt>
                <c:pt idx="5263">
                  <c:v>4855.3999999999996</c:v>
                </c:pt>
                <c:pt idx="5264">
                  <c:v>4899.3999999999996</c:v>
                </c:pt>
                <c:pt idx="5265">
                  <c:v>4517.3999999999996</c:v>
                </c:pt>
                <c:pt idx="5266">
                  <c:v>3463.2</c:v>
                </c:pt>
                <c:pt idx="5267">
                  <c:v>3563.1</c:v>
                </c:pt>
                <c:pt idx="5268">
                  <c:v>3335.6</c:v>
                </c:pt>
                <c:pt idx="5269">
                  <c:v>2608.4</c:v>
                </c:pt>
                <c:pt idx="5270">
                  <c:v>2456.4</c:v>
                </c:pt>
                <c:pt idx="5271">
                  <c:v>2503.1</c:v>
                </c:pt>
                <c:pt idx="5272">
                  <c:v>2503.1</c:v>
                </c:pt>
                <c:pt idx="5273">
                  <c:v>2702.9</c:v>
                </c:pt>
                <c:pt idx="5274">
                  <c:v>3510.5</c:v>
                </c:pt>
                <c:pt idx="5275">
                  <c:v>3706.5</c:v>
                </c:pt>
                <c:pt idx="5276">
                  <c:v>4489.1000000000004</c:v>
                </c:pt>
                <c:pt idx="5277">
                  <c:v>4667</c:v>
                </c:pt>
                <c:pt idx="5278">
                  <c:v>4968.3999999999996</c:v>
                </c:pt>
                <c:pt idx="5279">
                  <c:v>4946.6000000000004</c:v>
                </c:pt>
                <c:pt idx="5280">
                  <c:v>4948.1000000000004</c:v>
                </c:pt>
                <c:pt idx="5281">
                  <c:v>4948.1000000000004</c:v>
                </c:pt>
                <c:pt idx="5282">
                  <c:v>4948.1000000000004</c:v>
                </c:pt>
                <c:pt idx="5283">
                  <c:v>4950</c:v>
                </c:pt>
                <c:pt idx="5284">
                  <c:v>4951.3</c:v>
                </c:pt>
                <c:pt idx="5285">
                  <c:v>4998.3</c:v>
                </c:pt>
                <c:pt idx="5286">
                  <c:v>4948.3</c:v>
                </c:pt>
                <c:pt idx="5287">
                  <c:v>4945.6000000000004</c:v>
                </c:pt>
                <c:pt idx="5288">
                  <c:v>4795.3999999999996</c:v>
                </c:pt>
                <c:pt idx="5289">
                  <c:v>4918</c:v>
                </c:pt>
                <c:pt idx="5290">
                  <c:v>3837.8</c:v>
                </c:pt>
                <c:pt idx="5291">
                  <c:v>3835.9</c:v>
                </c:pt>
                <c:pt idx="5292">
                  <c:v>3701</c:v>
                </c:pt>
                <c:pt idx="5293">
                  <c:v>2894.8</c:v>
                </c:pt>
                <c:pt idx="5294">
                  <c:v>1757</c:v>
                </c:pt>
                <c:pt idx="5295">
                  <c:v>1558.4</c:v>
                </c:pt>
                <c:pt idx="5296">
                  <c:v>2068.3000000000002</c:v>
                </c:pt>
                <c:pt idx="5297">
                  <c:v>3547.8</c:v>
                </c:pt>
                <c:pt idx="5298">
                  <c:v>3861.5</c:v>
                </c:pt>
                <c:pt idx="5299">
                  <c:v>4401.2</c:v>
                </c:pt>
                <c:pt idx="5300">
                  <c:v>4657.6000000000004</c:v>
                </c:pt>
                <c:pt idx="5301">
                  <c:v>4748.6000000000004</c:v>
                </c:pt>
                <c:pt idx="5302">
                  <c:v>4898.6000000000004</c:v>
                </c:pt>
                <c:pt idx="5303">
                  <c:v>4946.6000000000004</c:v>
                </c:pt>
                <c:pt idx="5304">
                  <c:v>4948.1000000000004</c:v>
                </c:pt>
                <c:pt idx="5305">
                  <c:v>4948.1000000000004</c:v>
                </c:pt>
                <c:pt idx="5306">
                  <c:v>4948.1000000000004</c:v>
                </c:pt>
                <c:pt idx="5307">
                  <c:v>4950</c:v>
                </c:pt>
                <c:pt idx="5308">
                  <c:v>4950</c:v>
                </c:pt>
                <c:pt idx="5309">
                  <c:v>4997</c:v>
                </c:pt>
                <c:pt idx="5310">
                  <c:v>4902</c:v>
                </c:pt>
                <c:pt idx="5311">
                  <c:v>4900.1000000000004</c:v>
                </c:pt>
                <c:pt idx="5312">
                  <c:v>4835.3999999999996</c:v>
                </c:pt>
                <c:pt idx="5313">
                  <c:v>4500.2</c:v>
                </c:pt>
                <c:pt idx="5314">
                  <c:v>3704.3</c:v>
                </c:pt>
                <c:pt idx="5315">
                  <c:v>3702.4</c:v>
                </c:pt>
                <c:pt idx="5316">
                  <c:v>3701.4</c:v>
                </c:pt>
                <c:pt idx="5317">
                  <c:v>3545.1</c:v>
                </c:pt>
                <c:pt idx="5318">
                  <c:v>3543.3</c:v>
                </c:pt>
                <c:pt idx="5319">
                  <c:v>3592.2</c:v>
                </c:pt>
                <c:pt idx="5320">
                  <c:v>3726.5</c:v>
                </c:pt>
                <c:pt idx="5321">
                  <c:v>3838.5</c:v>
                </c:pt>
                <c:pt idx="5322">
                  <c:v>4093.7</c:v>
                </c:pt>
                <c:pt idx="5323">
                  <c:v>4504.1000000000004</c:v>
                </c:pt>
                <c:pt idx="5324">
                  <c:v>4854.8999999999996</c:v>
                </c:pt>
                <c:pt idx="5325">
                  <c:v>4886.8</c:v>
                </c:pt>
                <c:pt idx="5326">
                  <c:v>4886.8</c:v>
                </c:pt>
                <c:pt idx="5327">
                  <c:v>4834.2</c:v>
                </c:pt>
                <c:pt idx="5328">
                  <c:v>4833.1000000000004</c:v>
                </c:pt>
                <c:pt idx="5329">
                  <c:v>4834.2</c:v>
                </c:pt>
                <c:pt idx="5330">
                  <c:v>4835.3</c:v>
                </c:pt>
                <c:pt idx="5331">
                  <c:v>4835</c:v>
                </c:pt>
                <c:pt idx="5332">
                  <c:v>4835</c:v>
                </c:pt>
                <c:pt idx="5333">
                  <c:v>4883.1000000000004</c:v>
                </c:pt>
                <c:pt idx="5334">
                  <c:v>4884.2</c:v>
                </c:pt>
                <c:pt idx="5335">
                  <c:v>4883.3999999999996</c:v>
                </c:pt>
                <c:pt idx="5336">
                  <c:v>4884.6000000000004</c:v>
                </c:pt>
                <c:pt idx="5337">
                  <c:v>4857.3999999999996</c:v>
                </c:pt>
                <c:pt idx="5338">
                  <c:v>4329.8999999999996</c:v>
                </c:pt>
                <c:pt idx="5339">
                  <c:v>4076.6</c:v>
                </c:pt>
                <c:pt idx="5340">
                  <c:v>4076.6</c:v>
                </c:pt>
                <c:pt idx="5341">
                  <c:v>4075.5</c:v>
                </c:pt>
                <c:pt idx="5342">
                  <c:v>4073.5</c:v>
                </c:pt>
                <c:pt idx="5343">
                  <c:v>4072.6</c:v>
                </c:pt>
                <c:pt idx="5344">
                  <c:v>4279.8</c:v>
                </c:pt>
                <c:pt idx="5345">
                  <c:v>4544.3999999999996</c:v>
                </c:pt>
                <c:pt idx="5346">
                  <c:v>4703.2</c:v>
                </c:pt>
                <c:pt idx="5347">
                  <c:v>4706.3</c:v>
                </c:pt>
                <c:pt idx="5348">
                  <c:v>4857.3999999999996</c:v>
                </c:pt>
                <c:pt idx="5349">
                  <c:v>4832.2</c:v>
                </c:pt>
                <c:pt idx="5350">
                  <c:v>4835.3</c:v>
                </c:pt>
                <c:pt idx="5351">
                  <c:v>4842.2</c:v>
                </c:pt>
                <c:pt idx="5352">
                  <c:v>4842.2</c:v>
                </c:pt>
                <c:pt idx="5353">
                  <c:v>4842.2</c:v>
                </c:pt>
                <c:pt idx="5354">
                  <c:v>4843.3</c:v>
                </c:pt>
                <c:pt idx="5355">
                  <c:v>4841.1000000000004</c:v>
                </c:pt>
                <c:pt idx="5356">
                  <c:v>4844.1000000000004</c:v>
                </c:pt>
                <c:pt idx="5357">
                  <c:v>4891.1000000000004</c:v>
                </c:pt>
                <c:pt idx="5358">
                  <c:v>4890.3</c:v>
                </c:pt>
                <c:pt idx="5359">
                  <c:v>4891.3999999999996</c:v>
                </c:pt>
                <c:pt idx="5360">
                  <c:v>4860.6000000000004</c:v>
                </c:pt>
                <c:pt idx="5361">
                  <c:v>4835.5</c:v>
                </c:pt>
                <c:pt idx="5362">
                  <c:v>4880.5</c:v>
                </c:pt>
                <c:pt idx="5363">
                  <c:v>4253.7</c:v>
                </c:pt>
                <c:pt idx="5364">
                  <c:v>4353.3</c:v>
                </c:pt>
                <c:pt idx="5365">
                  <c:v>4201.3</c:v>
                </c:pt>
                <c:pt idx="5366">
                  <c:v>4200.5</c:v>
                </c:pt>
                <c:pt idx="5367">
                  <c:v>4200.5</c:v>
                </c:pt>
                <c:pt idx="5368">
                  <c:v>4246.8999999999996</c:v>
                </c:pt>
                <c:pt idx="5369">
                  <c:v>4350.5</c:v>
                </c:pt>
                <c:pt idx="5370">
                  <c:v>4671.3999999999996</c:v>
                </c:pt>
                <c:pt idx="5371">
                  <c:v>4723.3999999999996</c:v>
                </c:pt>
                <c:pt idx="5372">
                  <c:v>4724.5</c:v>
                </c:pt>
                <c:pt idx="5373">
                  <c:v>4849.3</c:v>
                </c:pt>
                <c:pt idx="5374">
                  <c:v>4852.3999999999996</c:v>
                </c:pt>
                <c:pt idx="5375">
                  <c:v>4807.5</c:v>
                </c:pt>
                <c:pt idx="5376">
                  <c:v>4807.5</c:v>
                </c:pt>
                <c:pt idx="5377">
                  <c:v>4807.5</c:v>
                </c:pt>
                <c:pt idx="5378">
                  <c:v>4808.6000000000004</c:v>
                </c:pt>
                <c:pt idx="5379">
                  <c:v>4808.2</c:v>
                </c:pt>
                <c:pt idx="5380">
                  <c:v>4803.3999999999996</c:v>
                </c:pt>
                <c:pt idx="5381">
                  <c:v>4850.3999999999996</c:v>
                </c:pt>
                <c:pt idx="5382">
                  <c:v>4803.7</c:v>
                </c:pt>
                <c:pt idx="5383">
                  <c:v>4803.7</c:v>
                </c:pt>
                <c:pt idx="5384">
                  <c:v>4804.8</c:v>
                </c:pt>
                <c:pt idx="5385">
                  <c:v>4777.7</c:v>
                </c:pt>
                <c:pt idx="5386">
                  <c:v>4239.6000000000004</c:v>
                </c:pt>
                <c:pt idx="5387">
                  <c:v>4072.8</c:v>
                </c:pt>
                <c:pt idx="5388">
                  <c:v>3712.7</c:v>
                </c:pt>
                <c:pt idx="5389">
                  <c:v>2979.3</c:v>
                </c:pt>
                <c:pt idx="5390">
                  <c:v>3026.3</c:v>
                </c:pt>
                <c:pt idx="5391">
                  <c:v>2392.6999999999998</c:v>
                </c:pt>
                <c:pt idx="5392">
                  <c:v>3177.3</c:v>
                </c:pt>
                <c:pt idx="5393">
                  <c:v>3765.2</c:v>
                </c:pt>
                <c:pt idx="5394">
                  <c:v>3761.9</c:v>
                </c:pt>
                <c:pt idx="5395">
                  <c:v>4344.3999999999996</c:v>
                </c:pt>
                <c:pt idx="5396">
                  <c:v>4347.5</c:v>
                </c:pt>
                <c:pt idx="5397">
                  <c:v>4882.3</c:v>
                </c:pt>
                <c:pt idx="5398">
                  <c:v>4885.3999999999996</c:v>
                </c:pt>
                <c:pt idx="5399">
                  <c:v>4937.2</c:v>
                </c:pt>
                <c:pt idx="5400">
                  <c:v>4937.2</c:v>
                </c:pt>
                <c:pt idx="5401">
                  <c:v>4937.2</c:v>
                </c:pt>
                <c:pt idx="5402">
                  <c:v>4939.1000000000004</c:v>
                </c:pt>
                <c:pt idx="5403">
                  <c:v>4940.2</c:v>
                </c:pt>
                <c:pt idx="5404">
                  <c:v>4893.2</c:v>
                </c:pt>
                <c:pt idx="5405">
                  <c:v>4939.1000000000004</c:v>
                </c:pt>
                <c:pt idx="5406">
                  <c:v>4889.8</c:v>
                </c:pt>
                <c:pt idx="5407">
                  <c:v>4885.8</c:v>
                </c:pt>
                <c:pt idx="5408">
                  <c:v>4883.5</c:v>
                </c:pt>
                <c:pt idx="5409">
                  <c:v>4858.6000000000004</c:v>
                </c:pt>
                <c:pt idx="5410">
                  <c:v>4317.6000000000004</c:v>
                </c:pt>
                <c:pt idx="5411">
                  <c:v>4165.1000000000004</c:v>
                </c:pt>
                <c:pt idx="5412">
                  <c:v>4156.8999999999996</c:v>
                </c:pt>
                <c:pt idx="5413">
                  <c:v>3310.1</c:v>
                </c:pt>
                <c:pt idx="5414">
                  <c:v>2817.3</c:v>
                </c:pt>
                <c:pt idx="5415">
                  <c:v>2862.5</c:v>
                </c:pt>
                <c:pt idx="5416">
                  <c:v>2322.8000000000002</c:v>
                </c:pt>
                <c:pt idx="5417">
                  <c:v>3208</c:v>
                </c:pt>
                <c:pt idx="5418">
                  <c:v>3587.6</c:v>
                </c:pt>
                <c:pt idx="5419">
                  <c:v>3926.1</c:v>
                </c:pt>
                <c:pt idx="5420">
                  <c:v>4369.1000000000004</c:v>
                </c:pt>
                <c:pt idx="5421">
                  <c:v>4912.1000000000004</c:v>
                </c:pt>
                <c:pt idx="5422">
                  <c:v>4914.1000000000004</c:v>
                </c:pt>
                <c:pt idx="5423">
                  <c:v>4887.8999999999996</c:v>
                </c:pt>
                <c:pt idx="5424">
                  <c:v>4887.8999999999996</c:v>
                </c:pt>
                <c:pt idx="5425">
                  <c:v>4887.8999999999996</c:v>
                </c:pt>
                <c:pt idx="5426">
                  <c:v>4887.8999999999996</c:v>
                </c:pt>
                <c:pt idx="5427">
                  <c:v>4891</c:v>
                </c:pt>
                <c:pt idx="5428">
                  <c:v>4886.1000000000004</c:v>
                </c:pt>
                <c:pt idx="5429">
                  <c:v>4933.1000000000004</c:v>
                </c:pt>
                <c:pt idx="5430">
                  <c:v>4933.1000000000004</c:v>
                </c:pt>
                <c:pt idx="5431">
                  <c:v>4928.8999999999996</c:v>
                </c:pt>
                <c:pt idx="5432">
                  <c:v>4928</c:v>
                </c:pt>
                <c:pt idx="5433">
                  <c:v>4770.6000000000004</c:v>
                </c:pt>
                <c:pt idx="5434">
                  <c:v>3814.4</c:v>
                </c:pt>
                <c:pt idx="5435">
                  <c:v>2963.1</c:v>
                </c:pt>
                <c:pt idx="5436">
                  <c:v>2420.8000000000002</c:v>
                </c:pt>
                <c:pt idx="5437">
                  <c:v>1666.8</c:v>
                </c:pt>
                <c:pt idx="5438">
                  <c:v>989.6</c:v>
                </c:pt>
                <c:pt idx="5439">
                  <c:v>572.29999999999995</c:v>
                </c:pt>
                <c:pt idx="5440">
                  <c:v>814.7</c:v>
                </c:pt>
                <c:pt idx="5441">
                  <c:v>2028.3</c:v>
                </c:pt>
                <c:pt idx="5442">
                  <c:v>2941.1</c:v>
                </c:pt>
                <c:pt idx="5443">
                  <c:v>3375.7</c:v>
                </c:pt>
                <c:pt idx="5444">
                  <c:v>4152.5</c:v>
                </c:pt>
                <c:pt idx="5445">
                  <c:v>4598</c:v>
                </c:pt>
                <c:pt idx="5446">
                  <c:v>4598.8999999999996</c:v>
                </c:pt>
                <c:pt idx="5447">
                  <c:v>4656.7</c:v>
                </c:pt>
                <c:pt idx="5448">
                  <c:v>4586.2</c:v>
                </c:pt>
                <c:pt idx="5449">
                  <c:v>4586.2</c:v>
                </c:pt>
                <c:pt idx="5450">
                  <c:v>4529.2</c:v>
                </c:pt>
                <c:pt idx="5451">
                  <c:v>4530.3999999999996</c:v>
                </c:pt>
                <c:pt idx="5452">
                  <c:v>4559.3999999999996</c:v>
                </c:pt>
                <c:pt idx="5453">
                  <c:v>4584.3999999999996</c:v>
                </c:pt>
                <c:pt idx="5454">
                  <c:v>4584.3999999999996</c:v>
                </c:pt>
                <c:pt idx="5455">
                  <c:v>4430.2</c:v>
                </c:pt>
                <c:pt idx="5456">
                  <c:v>4579.3</c:v>
                </c:pt>
                <c:pt idx="5457">
                  <c:v>3848.8</c:v>
                </c:pt>
                <c:pt idx="5458">
                  <c:v>3511.9</c:v>
                </c:pt>
                <c:pt idx="5459">
                  <c:v>2801.7</c:v>
                </c:pt>
                <c:pt idx="5460">
                  <c:v>2188.8000000000002</c:v>
                </c:pt>
                <c:pt idx="5461">
                  <c:v>1964</c:v>
                </c:pt>
                <c:pt idx="5462">
                  <c:v>613</c:v>
                </c:pt>
                <c:pt idx="5463">
                  <c:v>468</c:v>
                </c:pt>
                <c:pt idx="5464">
                  <c:v>468</c:v>
                </c:pt>
                <c:pt idx="5465">
                  <c:v>2444.1999999999998</c:v>
                </c:pt>
                <c:pt idx="5466">
                  <c:v>2430.3000000000002</c:v>
                </c:pt>
                <c:pt idx="5467">
                  <c:v>3313.8</c:v>
                </c:pt>
                <c:pt idx="5468">
                  <c:v>3338.4</c:v>
                </c:pt>
                <c:pt idx="5469">
                  <c:v>4294.1000000000004</c:v>
                </c:pt>
                <c:pt idx="5470">
                  <c:v>4429.8</c:v>
                </c:pt>
                <c:pt idx="5471">
                  <c:v>4435.7</c:v>
                </c:pt>
                <c:pt idx="5472">
                  <c:v>4585.7</c:v>
                </c:pt>
                <c:pt idx="5473">
                  <c:v>4588.7</c:v>
                </c:pt>
                <c:pt idx="5474">
                  <c:v>4723.6000000000004</c:v>
                </c:pt>
                <c:pt idx="5475">
                  <c:v>4723.6000000000004</c:v>
                </c:pt>
                <c:pt idx="5476">
                  <c:v>4667.6000000000004</c:v>
                </c:pt>
                <c:pt idx="5477">
                  <c:v>4715.7</c:v>
                </c:pt>
                <c:pt idx="5478">
                  <c:v>4715.7</c:v>
                </c:pt>
                <c:pt idx="5479">
                  <c:v>4712.7</c:v>
                </c:pt>
                <c:pt idx="5480">
                  <c:v>4822.6000000000004</c:v>
                </c:pt>
                <c:pt idx="5481">
                  <c:v>3723.8</c:v>
                </c:pt>
                <c:pt idx="5482">
                  <c:v>3563.3</c:v>
                </c:pt>
                <c:pt idx="5483">
                  <c:v>2509</c:v>
                </c:pt>
                <c:pt idx="5484">
                  <c:v>2304.8000000000002</c:v>
                </c:pt>
                <c:pt idx="5485">
                  <c:v>1742.8</c:v>
                </c:pt>
                <c:pt idx="5486">
                  <c:v>770</c:v>
                </c:pt>
                <c:pt idx="5487">
                  <c:v>716</c:v>
                </c:pt>
                <c:pt idx="5488">
                  <c:v>932.6</c:v>
                </c:pt>
                <c:pt idx="5489">
                  <c:v>1729.4</c:v>
                </c:pt>
                <c:pt idx="5490">
                  <c:v>2248</c:v>
                </c:pt>
                <c:pt idx="5491">
                  <c:v>3106.4</c:v>
                </c:pt>
                <c:pt idx="5492">
                  <c:v>3430</c:v>
                </c:pt>
                <c:pt idx="5493">
                  <c:v>4514.5</c:v>
                </c:pt>
                <c:pt idx="5494">
                  <c:v>4516.5</c:v>
                </c:pt>
                <c:pt idx="5495">
                  <c:v>4646.8999999999996</c:v>
                </c:pt>
                <c:pt idx="5496">
                  <c:v>4646.8999999999996</c:v>
                </c:pt>
                <c:pt idx="5497">
                  <c:v>4644.8</c:v>
                </c:pt>
                <c:pt idx="5498">
                  <c:v>4646.7</c:v>
                </c:pt>
                <c:pt idx="5499">
                  <c:v>4648.8</c:v>
                </c:pt>
                <c:pt idx="5500">
                  <c:v>4650.8</c:v>
                </c:pt>
                <c:pt idx="5501">
                  <c:v>4698.8999999999996</c:v>
                </c:pt>
                <c:pt idx="5502">
                  <c:v>4694.6000000000004</c:v>
                </c:pt>
                <c:pt idx="5503">
                  <c:v>4636.3</c:v>
                </c:pt>
                <c:pt idx="5504">
                  <c:v>4335.3999999999996</c:v>
                </c:pt>
                <c:pt idx="5505">
                  <c:v>3469</c:v>
                </c:pt>
                <c:pt idx="5506">
                  <c:v>3163</c:v>
                </c:pt>
                <c:pt idx="5507">
                  <c:v>2298.8000000000002</c:v>
                </c:pt>
                <c:pt idx="5508">
                  <c:v>2108.8000000000002</c:v>
                </c:pt>
                <c:pt idx="5509">
                  <c:v>1000.8</c:v>
                </c:pt>
                <c:pt idx="5510">
                  <c:v>519</c:v>
                </c:pt>
                <c:pt idx="5511">
                  <c:v>519</c:v>
                </c:pt>
                <c:pt idx="5512">
                  <c:v>711</c:v>
                </c:pt>
                <c:pt idx="5513">
                  <c:v>1941.3</c:v>
                </c:pt>
                <c:pt idx="5514">
                  <c:v>2655.3</c:v>
                </c:pt>
                <c:pt idx="5515">
                  <c:v>3041.2</c:v>
                </c:pt>
                <c:pt idx="5516">
                  <c:v>3766.6</c:v>
                </c:pt>
                <c:pt idx="5517">
                  <c:v>4468</c:v>
                </c:pt>
                <c:pt idx="5518">
                  <c:v>4466.8</c:v>
                </c:pt>
                <c:pt idx="5519">
                  <c:v>4887.5</c:v>
                </c:pt>
                <c:pt idx="5520">
                  <c:v>4889.5</c:v>
                </c:pt>
                <c:pt idx="5521">
                  <c:v>4891.2</c:v>
                </c:pt>
                <c:pt idx="5522">
                  <c:v>4889.5</c:v>
                </c:pt>
                <c:pt idx="5523">
                  <c:v>4891.2</c:v>
                </c:pt>
                <c:pt idx="5524">
                  <c:v>4892.7</c:v>
                </c:pt>
                <c:pt idx="5525">
                  <c:v>4941.6000000000004</c:v>
                </c:pt>
                <c:pt idx="5526">
                  <c:v>4889.5</c:v>
                </c:pt>
                <c:pt idx="5527">
                  <c:v>4886.5</c:v>
                </c:pt>
                <c:pt idx="5528">
                  <c:v>4622.2</c:v>
                </c:pt>
                <c:pt idx="5529">
                  <c:v>4334.2</c:v>
                </c:pt>
                <c:pt idx="5530">
                  <c:v>3535.7</c:v>
                </c:pt>
                <c:pt idx="5531">
                  <c:v>2913.7</c:v>
                </c:pt>
                <c:pt idx="5532">
                  <c:v>2442.6</c:v>
                </c:pt>
                <c:pt idx="5533">
                  <c:v>2069.4</c:v>
                </c:pt>
                <c:pt idx="5534">
                  <c:v>1718.9</c:v>
                </c:pt>
                <c:pt idx="5535">
                  <c:v>1330.4</c:v>
                </c:pt>
                <c:pt idx="5536">
                  <c:v>1362.3</c:v>
                </c:pt>
                <c:pt idx="5537">
                  <c:v>2442.1999999999998</c:v>
                </c:pt>
                <c:pt idx="5538">
                  <c:v>3348.1</c:v>
                </c:pt>
                <c:pt idx="5539">
                  <c:v>3407.1</c:v>
                </c:pt>
                <c:pt idx="5540">
                  <c:v>3597</c:v>
                </c:pt>
                <c:pt idx="5541">
                  <c:v>4760.8</c:v>
                </c:pt>
                <c:pt idx="5542">
                  <c:v>4776.8</c:v>
                </c:pt>
                <c:pt idx="5543">
                  <c:v>4655.7</c:v>
                </c:pt>
                <c:pt idx="5544">
                  <c:v>4655.7</c:v>
                </c:pt>
                <c:pt idx="5545">
                  <c:v>4672</c:v>
                </c:pt>
                <c:pt idx="5546">
                  <c:v>4725.6000000000004</c:v>
                </c:pt>
                <c:pt idx="5547">
                  <c:v>4727.1000000000004</c:v>
                </c:pt>
                <c:pt idx="5548">
                  <c:v>4719.6000000000004</c:v>
                </c:pt>
                <c:pt idx="5549">
                  <c:v>4771.3</c:v>
                </c:pt>
                <c:pt idx="5550">
                  <c:v>4768.1000000000004</c:v>
                </c:pt>
                <c:pt idx="5551">
                  <c:v>4828.3</c:v>
                </c:pt>
                <c:pt idx="5552">
                  <c:v>4458.6000000000004</c:v>
                </c:pt>
                <c:pt idx="5553">
                  <c:v>3836.2</c:v>
                </c:pt>
                <c:pt idx="5554">
                  <c:v>3295</c:v>
                </c:pt>
                <c:pt idx="5555">
                  <c:v>2918.6</c:v>
                </c:pt>
                <c:pt idx="5556">
                  <c:v>1770.6</c:v>
                </c:pt>
                <c:pt idx="5557">
                  <c:v>1823.1</c:v>
                </c:pt>
                <c:pt idx="5558">
                  <c:v>1633.6</c:v>
                </c:pt>
                <c:pt idx="5559">
                  <c:v>1069.0999999999999</c:v>
                </c:pt>
                <c:pt idx="5560">
                  <c:v>1016.6</c:v>
                </c:pt>
                <c:pt idx="5561">
                  <c:v>1675.6</c:v>
                </c:pt>
                <c:pt idx="5562">
                  <c:v>2617.9</c:v>
                </c:pt>
                <c:pt idx="5563">
                  <c:v>3053</c:v>
                </c:pt>
                <c:pt idx="5564">
                  <c:v>3583.7</c:v>
                </c:pt>
                <c:pt idx="5565">
                  <c:v>4638.3</c:v>
                </c:pt>
                <c:pt idx="5566">
                  <c:v>4756.3</c:v>
                </c:pt>
                <c:pt idx="5567">
                  <c:v>4806.8</c:v>
                </c:pt>
                <c:pt idx="5568">
                  <c:v>4806.8</c:v>
                </c:pt>
                <c:pt idx="5569">
                  <c:v>4806.8</c:v>
                </c:pt>
                <c:pt idx="5570">
                  <c:v>4820.8</c:v>
                </c:pt>
                <c:pt idx="5571">
                  <c:v>4822.7</c:v>
                </c:pt>
                <c:pt idx="5572">
                  <c:v>4822.7</c:v>
                </c:pt>
                <c:pt idx="5573">
                  <c:v>4869.7</c:v>
                </c:pt>
                <c:pt idx="5574">
                  <c:v>4827.7</c:v>
                </c:pt>
                <c:pt idx="5575">
                  <c:v>4825.8</c:v>
                </c:pt>
                <c:pt idx="5576">
                  <c:v>4559.8999999999996</c:v>
                </c:pt>
                <c:pt idx="5577">
                  <c:v>3692.9</c:v>
                </c:pt>
                <c:pt idx="5578">
                  <c:v>3309.8</c:v>
                </c:pt>
                <c:pt idx="5579">
                  <c:v>2706.9</c:v>
                </c:pt>
                <c:pt idx="5580">
                  <c:v>2706.9</c:v>
                </c:pt>
                <c:pt idx="5581">
                  <c:v>1986.9</c:v>
                </c:pt>
                <c:pt idx="5582">
                  <c:v>1701.9</c:v>
                </c:pt>
                <c:pt idx="5583">
                  <c:v>1512.6</c:v>
                </c:pt>
                <c:pt idx="5584">
                  <c:v>1513.2</c:v>
                </c:pt>
                <c:pt idx="5585">
                  <c:v>1701.2</c:v>
                </c:pt>
                <c:pt idx="5586">
                  <c:v>2705.5</c:v>
                </c:pt>
                <c:pt idx="5587">
                  <c:v>3478.7</c:v>
                </c:pt>
                <c:pt idx="5588">
                  <c:v>3625.9</c:v>
                </c:pt>
                <c:pt idx="5589">
                  <c:v>4805.3</c:v>
                </c:pt>
                <c:pt idx="5590">
                  <c:v>4808.6000000000004</c:v>
                </c:pt>
                <c:pt idx="5591">
                  <c:v>4900.6000000000004</c:v>
                </c:pt>
                <c:pt idx="5592">
                  <c:v>4900.6000000000004</c:v>
                </c:pt>
                <c:pt idx="5593">
                  <c:v>4900.6000000000004</c:v>
                </c:pt>
                <c:pt idx="5594">
                  <c:v>4902.5</c:v>
                </c:pt>
                <c:pt idx="5595">
                  <c:v>4902.5</c:v>
                </c:pt>
                <c:pt idx="5596">
                  <c:v>4847.5</c:v>
                </c:pt>
                <c:pt idx="5597">
                  <c:v>4951</c:v>
                </c:pt>
                <c:pt idx="5598">
                  <c:v>4907</c:v>
                </c:pt>
                <c:pt idx="5599">
                  <c:v>4911.6000000000004</c:v>
                </c:pt>
                <c:pt idx="5600">
                  <c:v>4930.1000000000004</c:v>
                </c:pt>
                <c:pt idx="5601">
                  <c:v>4643.6000000000004</c:v>
                </c:pt>
                <c:pt idx="5602">
                  <c:v>3776.7</c:v>
                </c:pt>
                <c:pt idx="5603">
                  <c:v>3568.8</c:v>
                </c:pt>
                <c:pt idx="5604">
                  <c:v>2802.1</c:v>
                </c:pt>
                <c:pt idx="5605">
                  <c:v>2330.1</c:v>
                </c:pt>
                <c:pt idx="5606">
                  <c:v>1948.7</c:v>
                </c:pt>
                <c:pt idx="5607">
                  <c:v>1670</c:v>
                </c:pt>
                <c:pt idx="5608">
                  <c:v>1642.4</c:v>
                </c:pt>
                <c:pt idx="5609">
                  <c:v>2112.6999999999998</c:v>
                </c:pt>
                <c:pt idx="5610">
                  <c:v>3434.8</c:v>
                </c:pt>
                <c:pt idx="5611">
                  <c:v>3489.9</c:v>
                </c:pt>
                <c:pt idx="5612">
                  <c:v>4475.6000000000004</c:v>
                </c:pt>
                <c:pt idx="5613">
                  <c:v>4862.6000000000004</c:v>
                </c:pt>
                <c:pt idx="5614">
                  <c:v>4856.1000000000004</c:v>
                </c:pt>
                <c:pt idx="5615">
                  <c:v>4864.6000000000004</c:v>
                </c:pt>
                <c:pt idx="5616">
                  <c:v>4864.6000000000004</c:v>
                </c:pt>
                <c:pt idx="5617">
                  <c:v>4866.1000000000004</c:v>
                </c:pt>
                <c:pt idx="5618">
                  <c:v>4866.5</c:v>
                </c:pt>
                <c:pt idx="5619">
                  <c:v>4868</c:v>
                </c:pt>
                <c:pt idx="5620">
                  <c:v>4868</c:v>
                </c:pt>
                <c:pt idx="5621">
                  <c:v>4917</c:v>
                </c:pt>
                <c:pt idx="5622">
                  <c:v>4916.3</c:v>
                </c:pt>
                <c:pt idx="5623">
                  <c:v>4949.1000000000004</c:v>
                </c:pt>
                <c:pt idx="5624">
                  <c:v>4967.3999999999996</c:v>
                </c:pt>
                <c:pt idx="5625">
                  <c:v>4629.6000000000004</c:v>
                </c:pt>
                <c:pt idx="5626">
                  <c:v>4466.3</c:v>
                </c:pt>
                <c:pt idx="5627">
                  <c:v>3668.8</c:v>
                </c:pt>
                <c:pt idx="5628">
                  <c:v>3227.6</c:v>
                </c:pt>
                <c:pt idx="5629">
                  <c:v>2803.1</c:v>
                </c:pt>
                <c:pt idx="5630">
                  <c:v>2558.1</c:v>
                </c:pt>
                <c:pt idx="5631">
                  <c:v>2237.5</c:v>
                </c:pt>
                <c:pt idx="5632">
                  <c:v>2085.9</c:v>
                </c:pt>
                <c:pt idx="5633">
                  <c:v>2501.3000000000002</c:v>
                </c:pt>
                <c:pt idx="5634">
                  <c:v>3679.3</c:v>
                </c:pt>
                <c:pt idx="5635">
                  <c:v>3786.3</c:v>
                </c:pt>
                <c:pt idx="5636">
                  <c:v>4357.6000000000004</c:v>
                </c:pt>
                <c:pt idx="5637">
                  <c:v>4898.6000000000004</c:v>
                </c:pt>
                <c:pt idx="5638">
                  <c:v>4900.1000000000004</c:v>
                </c:pt>
                <c:pt idx="5639">
                  <c:v>4948.1000000000004</c:v>
                </c:pt>
                <c:pt idx="5640">
                  <c:v>4948.1000000000004</c:v>
                </c:pt>
                <c:pt idx="5641">
                  <c:v>4894</c:v>
                </c:pt>
                <c:pt idx="5642">
                  <c:v>4894</c:v>
                </c:pt>
                <c:pt idx="5643">
                  <c:v>4895.8999999999996</c:v>
                </c:pt>
                <c:pt idx="5644">
                  <c:v>4895.8999999999996</c:v>
                </c:pt>
                <c:pt idx="5645">
                  <c:v>4942.8999999999996</c:v>
                </c:pt>
                <c:pt idx="5646">
                  <c:v>4922.8999999999996</c:v>
                </c:pt>
                <c:pt idx="5647">
                  <c:v>4915</c:v>
                </c:pt>
                <c:pt idx="5648">
                  <c:v>4864.5</c:v>
                </c:pt>
                <c:pt idx="5649">
                  <c:v>4481.3</c:v>
                </c:pt>
                <c:pt idx="5650">
                  <c:v>4341.2</c:v>
                </c:pt>
                <c:pt idx="5651">
                  <c:v>3495.7</c:v>
                </c:pt>
                <c:pt idx="5652">
                  <c:v>3216.5</c:v>
                </c:pt>
                <c:pt idx="5653">
                  <c:v>2790.8</c:v>
                </c:pt>
                <c:pt idx="5654">
                  <c:v>2540.1</c:v>
                </c:pt>
                <c:pt idx="5655">
                  <c:v>2373.3000000000002</c:v>
                </c:pt>
                <c:pt idx="5656">
                  <c:v>2150</c:v>
                </c:pt>
                <c:pt idx="5657">
                  <c:v>2251.1999999999998</c:v>
                </c:pt>
                <c:pt idx="5658">
                  <c:v>3205.5</c:v>
                </c:pt>
                <c:pt idx="5659">
                  <c:v>3318.6</c:v>
                </c:pt>
                <c:pt idx="5660">
                  <c:v>4179</c:v>
                </c:pt>
                <c:pt idx="5661">
                  <c:v>4816</c:v>
                </c:pt>
                <c:pt idx="5662">
                  <c:v>4818</c:v>
                </c:pt>
                <c:pt idx="5663">
                  <c:v>4874.1000000000004</c:v>
                </c:pt>
                <c:pt idx="5664">
                  <c:v>4875.3</c:v>
                </c:pt>
                <c:pt idx="5665">
                  <c:v>4875.3</c:v>
                </c:pt>
                <c:pt idx="5666">
                  <c:v>4876</c:v>
                </c:pt>
                <c:pt idx="5667">
                  <c:v>4876</c:v>
                </c:pt>
                <c:pt idx="5668">
                  <c:v>4877.2</c:v>
                </c:pt>
                <c:pt idx="5669">
                  <c:v>4924.2</c:v>
                </c:pt>
                <c:pt idx="5670">
                  <c:v>4924.2</c:v>
                </c:pt>
                <c:pt idx="5671">
                  <c:v>4921.1000000000004</c:v>
                </c:pt>
                <c:pt idx="5672">
                  <c:v>4621.1000000000004</c:v>
                </c:pt>
                <c:pt idx="5673">
                  <c:v>4157.7</c:v>
                </c:pt>
                <c:pt idx="5674">
                  <c:v>3634.9</c:v>
                </c:pt>
                <c:pt idx="5675">
                  <c:v>3537.6</c:v>
                </c:pt>
                <c:pt idx="5676">
                  <c:v>2991.4</c:v>
                </c:pt>
                <c:pt idx="5677">
                  <c:v>2972.4</c:v>
                </c:pt>
                <c:pt idx="5678">
                  <c:v>2835.9</c:v>
                </c:pt>
                <c:pt idx="5679">
                  <c:v>2853.7</c:v>
                </c:pt>
                <c:pt idx="5680">
                  <c:v>2906.9</c:v>
                </c:pt>
                <c:pt idx="5681">
                  <c:v>3245</c:v>
                </c:pt>
                <c:pt idx="5682">
                  <c:v>3475.1</c:v>
                </c:pt>
                <c:pt idx="5683">
                  <c:v>3706.3</c:v>
                </c:pt>
                <c:pt idx="5684">
                  <c:v>4253</c:v>
                </c:pt>
                <c:pt idx="5685">
                  <c:v>4601.3999999999996</c:v>
                </c:pt>
                <c:pt idx="5686">
                  <c:v>4904</c:v>
                </c:pt>
                <c:pt idx="5687">
                  <c:v>4881.2</c:v>
                </c:pt>
                <c:pt idx="5688">
                  <c:v>4929.2</c:v>
                </c:pt>
                <c:pt idx="5689">
                  <c:v>4927.5</c:v>
                </c:pt>
                <c:pt idx="5690">
                  <c:v>4929.3999999999996</c:v>
                </c:pt>
                <c:pt idx="5691">
                  <c:v>4929.3999999999996</c:v>
                </c:pt>
                <c:pt idx="5692">
                  <c:v>4929.3999999999996</c:v>
                </c:pt>
                <c:pt idx="5693">
                  <c:v>4979.6000000000004</c:v>
                </c:pt>
                <c:pt idx="5694">
                  <c:v>4932.6000000000004</c:v>
                </c:pt>
                <c:pt idx="5695">
                  <c:v>4929.2</c:v>
                </c:pt>
                <c:pt idx="5696">
                  <c:v>4929.2</c:v>
                </c:pt>
                <c:pt idx="5697">
                  <c:v>4601.5</c:v>
                </c:pt>
                <c:pt idx="5698">
                  <c:v>4533.1000000000004</c:v>
                </c:pt>
                <c:pt idx="5699">
                  <c:v>3877.6</c:v>
                </c:pt>
                <c:pt idx="5700">
                  <c:v>3597.3</c:v>
                </c:pt>
                <c:pt idx="5701">
                  <c:v>3307.3</c:v>
                </c:pt>
                <c:pt idx="5702">
                  <c:v>3306.2</c:v>
                </c:pt>
                <c:pt idx="5703">
                  <c:v>3304</c:v>
                </c:pt>
                <c:pt idx="5704">
                  <c:v>3358.9</c:v>
                </c:pt>
                <c:pt idx="5705">
                  <c:v>3653.2</c:v>
                </c:pt>
                <c:pt idx="5706">
                  <c:v>3743.1</c:v>
                </c:pt>
                <c:pt idx="5707">
                  <c:v>3800.1</c:v>
                </c:pt>
                <c:pt idx="5708">
                  <c:v>4592.5</c:v>
                </c:pt>
                <c:pt idx="5709">
                  <c:v>4583.3</c:v>
                </c:pt>
                <c:pt idx="5710">
                  <c:v>4886</c:v>
                </c:pt>
                <c:pt idx="5711">
                  <c:v>4890</c:v>
                </c:pt>
                <c:pt idx="5712">
                  <c:v>4890</c:v>
                </c:pt>
                <c:pt idx="5713">
                  <c:v>4890</c:v>
                </c:pt>
                <c:pt idx="5714">
                  <c:v>4890</c:v>
                </c:pt>
                <c:pt idx="5715">
                  <c:v>4891</c:v>
                </c:pt>
                <c:pt idx="5716">
                  <c:v>4891</c:v>
                </c:pt>
                <c:pt idx="5717">
                  <c:v>4939.5</c:v>
                </c:pt>
                <c:pt idx="5718">
                  <c:v>4939.5</c:v>
                </c:pt>
                <c:pt idx="5719">
                  <c:v>4937</c:v>
                </c:pt>
                <c:pt idx="5720">
                  <c:v>4934.3</c:v>
                </c:pt>
                <c:pt idx="5721">
                  <c:v>4766.8999999999996</c:v>
                </c:pt>
                <c:pt idx="5722">
                  <c:v>4061.9</c:v>
                </c:pt>
                <c:pt idx="5723">
                  <c:v>3604</c:v>
                </c:pt>
                <c:pt idx="5724">
                  <c:v>3555</c:v>
                </c:pt>
                <c:pt idx="5725">
                  <c:v>3321.9</c:v>
                </c:pt>
                <c:pt idx="5726">
                  <c:v>3080.3</c:v>
                </c:pt>
                <c:pt idx="5727">
                  <c:v>3284.3</c:v>
                </c:pt>
                <c:pt idx="5728">
                  <c:v>2955.1</c:v>
                </c:pt>
                <c:pt idx="5729">
                  <c:v>3083.3</c:v>
                </c:pt>
                <c:pt idx="5730">
                  <c:v>3469.9</c:v>
                </c:pt>
                <c:pt idx="5731">
                  <c:v>4189.1000000000004</c:v>
                </c:pt>
                <c:pt idx="5732">
                  <c:v>4481.1000000000004</c:v>
                </c:pt>
                <c:pt idx="5733">
                  <c:v>4677.5</c:v>
                </c:pt>
                <c:pt idx="5734">
                  <c:v>4977.5</c:v>
                </c:pt>
                <c:pt idx="5735">
                  <c:v>4971.7</c:v>
                </c:pt>
                <c:pt idx="5736">
                  <c:v>4971.7</c:v>
                </c:pt>
                <c:pt idx="5737">
                  <c:v>4899.3999999999996</c:v>
                </c:pt>
                <c:pt idx="5738">
                  <c:v>4899.3999999999996</c:v>
                </c:pt>
                <c:pt idx="5739">
                  <c:v>4899.3999999999996</c:v>
                </c:pt>
                <c:pt idx="5740">
                  <c:v>4896.6000000000004</c:v>
                </c:pt>
                <c:pt idx="5741">
                  <c:v>4943.6000000000004</c:v>
                </c:pt>
                <c:pt idx="5742">
                  <c:v>4893.7</c:v>
                </c:pt>
                <c:pt idx="5743">
                  <c:v>4843.8999999999996</c:v>
                </c:pt>
                <c:pt idx="5744">
                  <c:v>4652.7</c:v>
                </c:pt>
                <c:pt idx="5745">
                  <c:v>4406.8</c:v>
                </c:pt>
                <c:pt idx="5746">
                  <c:v>4063.8</c:v>
                </c:pt>
                <c:pt idx="5747">
                  <c:v>3702.5</c:v>
                </c:pt>
                <c:pt idx="5748">
                  <c:v>3360.5</c:v>
                </c:pt>
                <c:pt idx="5749">
                  <c:v>2700.4</c:v>
                </c:pt>
                <c:pt idx="5750">
                  <c:v>2156.6</c:v>
                </c:pt>
                <c:pt idx="5751">
                  <c:v>1253</c:v>
                </c:pt>
                <c:pt idx="5752">
                  <c:v>1572.6</c:v>
                </c:pt>
                <c:pt idx="5753">
                  <c:v>2707.6</c:v>
                </c:pt>
                <c:pt idx="5754">
                  <c:v>3045.7</c:v>
                </c:pt>
                <c:pt idx="5755">
                  <c:v>3156.3</c:v>
                </c:pt>
                <c:pt idx="5756">
                  <c:v>3901.2</c:v>
                </c:pt>
                <c:pt idx="5757">
                  <c:v>4816.2</c:v>
                </c:pt>
                <c:pt idx="5758">
                  <c:v>4817.2</c:v>
                </c:pt>
                <c:pt idx="5759">
                  <c:v>4861.8</c:v>
                </c:pt>
                <c:pt idx="5760">
                  <c:v>4863</c:v>
                </c:pt>
                <c:pt idx="5761">
                  <c:v>4861.8</c:v>
                </c:pt>
                <c:pt idx="5762">
                  <c:v>4861.8</c:v>
                </c:pt>
                <c:pt idx="5763">
                  <c:v>4864.8999999999996</c:v>
                </c:pt>
                <c:pt idx="5764">
                  <c:v>4865.8999999999996</c:v>
                </c:pt>
                <c:pt idx="5765">
                  <c:v>4912.8999999999996</c:v>
                </c:pt>
                <c:pt idx="5766">
                  <c:v>4819</c:v>
                </c:pt>
                <c:pt idx="5767">
                  <c:v>4518</c:v>
                </c:pt>
                <c:pt idx="5768">
                  <c:v>4251.7</c:v>
                </c:pt>
                <c:pt idx="5769">
                  <c:v>4194.3999999999996</c:v>
                </c:pt>
                <c:pt idx="5770">
                  <c:v>3780.2</c:v>
                </c:pt>
                <c:pt idx="5771">
                  <c:v>3136</c:v>
                </c:pt>
                <c:pt idx="5772">
                  <c:v>2925</c:v>
                </c:pt>
                <c:pt idx="5773">
                  <c:v>2351</c:v>
                </c:pt>
                <c:pt idx="5774">
                  <c:v>2301.4</c:v>
                </c:pt>
                <c:pt idx="5775">
                  <c:v>2211.4</c:v>
                </c:pt>
                <c:pt idx="5776">
                  <c:v>2211.9</c:v>
                </c:pt>
                <c:pt idx="5777">
                  <c:v>2702</c:v>
                </c:pt>
                <c:pt idx="5778">
                  <c:v>3225.5</c:v>
                </c:pt>
                <c:pt idx="5779">
                  <c:v>3657.5</c:v>
                </c:pt>
                <c:pt idx="5780">
                  <c:v>3817.5</c:v>
                </c:pt>
                <c:pt idx="5781">
                  <c:v>4696.1000000000004</c:v>
                </c:pt>
                <c:pt idx="5782">
                  <c:v>4997.5</c:v>
                </c:pt>
                <c:pt idx="5783">
                  <c:v>4878.2</c:v>
                </c:pt>
                <c:pt idx="5784">
                  <c:v>4881.3</c:v>
                </c:pt>
                <c:pt idx="5785">
                  <c:v>4881.3</c:v>
                </c:pt>
                <c:pt idx="5786">
                  <c:v>4881.6000000000004</c:v>
                </c:pt>
                <c:pt idx="5787">
                  <c:v>4881.6000000000004</c:v>
                </c:pt>
                <c:pt idx="5788">
                  <c:v>4881.6000000000004</c:v>
                </c:pt>
                <c:pt idx="5789">
                  <c:v>4930.2</c:v>
                </c:pt>
                <c:pt idx="5790">
                  <c:v>4930.2</c:v>
                </c:pt>
                <c:pt idx="5791">
                  <c:v>4925.2</c:v>
                </c:pt>
                <c:pt idx="5792">
                  <c:v>4542.1000000000004</c:v>
                </c:pt>
                <c:pt idx="5793">
                  <c:v>4218.2</c:v>
                </c:pt>
                <c:pt idx="5794">
                  <c:v>3624.2</c:v>
                </c:pt>
                <c:pt idx="5795">
                  <c:v>3296</c:v>
                </c:pt>
                <c:pt idx="5796">
                  <c:v>3004</c:v>
                </c:pt>
                <c:pt idx="5797">
                  <c:v>2319</c:v>
                </c:pt>
                <c:pt idx="5798">
                  <c:v>904.6</c:v>
                </c:pt>
                <c:pt idx="5799">
                  <c:v>905.6</c:v>
                </c:pt>
                <c:pt idx="5800">
                  <c:v>1153</c:v>
                </c:pt>
                <c:pt idx="5801">
                  <c:v>2300.5</c:v>
                </c:pt>
                <c:pt idx="5802">
                  <c:v>2838.9</c:v>
                </c:pt>
                <c:pt idx="5803">
                  <c:v>3556.5</c:v>
                </c:pt>
                <c:pt idx="5804">
                  <c:v>3764.1</c:v>
                </c:pt>
                <c:pt idx="5805">
                  <c:v>4633.3</c:v>
                </c:pt>
                <c:pt idx="5806">
                  <c:v>4785.3</c:v>
                </c:pt>
                <c:pt idx="5807">
                  <c:v>4771.3</c:v>
                </c:pt>
                <c:pt idx="5808">
                  <c:v>4771.3</c:v>
                </c:pt>
                <c:pt idx="5809">
                  <c:v>4771.3</c:v>
                </c:pt>
                <c:pt idx="5810">
                  <c:v>4771.3</c:v>
                </c:pt>
                <c:pt idx="5811">
                  <c:v>4773.3</c:v>
                </c:pt>
                <c:pt idx="5812">
                  <c:v>4756.3999999999996</c:v>
                </c:pt>
                <c:pt idx="5813">
                  <c:v>4803.3999999999996</c:v>
                </c:pt>
                <c:pt idx="5814">
                  <c:v>4653.3999999999996</c:v>
                </c:pt>
                <c:pt idx="5815">
                  <c:v>4459.3</c:v>
                </c:pt>
                <c:pt idx="5816">
                  <c:v>4307.1000000000004</c:v>
                </c:pt>
                <c:pt idx="5817">
                  <c:v>4201</c:v>
                </c:pt>
                <c:pt idx="5818">
                  <c:v>3688.3</c:v>
                </c:pt>
                <c:pt idx="5819">
                  <c:v>3490.3</c:v>
                </c:pt>
                <c:pt idx="5820">
                  <c:v>3106.9</c:v>
                </c:pt>
                <c:pt idx="5821">
                  <c:v>2538.4</c:v>
                </c:pt>
                <c:pt idx="5822">
                  <c:v>2330.8000000000002</c:v>
                </c:pt>
                <c:pt idx="5823">
                  <c:v>2253.1</c:v>
                </c:pt>
                <c:pt idx="5824">
                  <c:v>2097.9</c:v>
                </c:pt>
                <c:pt idx="5825">
                  <c:v>3029</c:v>
                </c:pt>
                <c:pt idx="5826">
                  <c:v>3105</c:v>
                </c:pt>
                <c:pt idx="5827">
                  <c:v>3700.2</c:v>
                </c:pt>
                <c:pt idx="5828">
                  <c:v>3813.1</c:v>
                </c:pt>
                <c:pt idx="5829">
                  <c:v>4578.1000000000004</c:v>
                </c:pt>
                <c:pt idx="5830">
                  <c:v>4879.3</c:v>
                </c:pt>
                <c:pt idx="5831">
                  <c:v>4863.1000000000004</c:v>
                </c:pt>
                <c:pt idx="5832">
                  <c:v>4865.1000000000004</c:v>
                </c:pt>
                <c:pt idx="5833">
                  <c:v>4865.1000000000004</c:v>
                </c:pt>
                <c:pt idx="5834">
                  <c:v>4865.1000000000004</c:v>
                </c:pt>
                <c:pt idx="5835">
                  <c:v>4868.2</c:v>
                </c:pt>
                <c:pt idx="5836">
                  <c:v>4850.5</c:v>
                </c:pt>
                <c:pt idx="5837">
                  <c:v>4896.2</c:v>
                </c:pt>
                <c:pt idx="5838">
                  <c:v>4897.5</c:v>
                </c:pt>
                <c:pt idx="5839">
                  <c:v>4893.1000000000004</c:v>
                </c:pt>
                <c:pt idx="5840">
                  <c:v>4889.7</c:v>
                </c:pt>
                <c:pt idx="5841">
                  <c:v>4492.5</c:v>
                </c:pt>
                <c:pt idx="5842">
                  <c:v>3933.9</c:v>
                </c:pt>
                <c:pt idx="5843">
                  <c:v>3632</c:v>
                </c:pt>
                <c:pt idx="5844">
                  <c:v>3224</c:v>
                </c:pt>
                <c:pt idx="5845">
                  <c:v>2207.6999999999998</c:v>
                </c:pt>
                <c:pt idx="5846">
                  <c:v>1730</c:v>
                </c:pt>
                <c:pt idx="5847">
                  <c:v>1642</c:v>
                </c:pt>
                <c:pt idx="5848">
                  <c:v>2213.6</c:v>
                </c:pt>
                <c:pt idx="5849">
                  <c:v>3127.6</c:v>
                </c:pt>
                <c:pt idx="5850">
                  <c:v>3730.2</c:v>
                </c:pt>
                <c:pt idx="5851">
                  <c:v>3733.3</c:v>
                </c:pt>
                <c:pt idx="5852">
                  <c:v>3735.3</c:v>
                </c:pt>
                <c:pt idx="5853">
                  <c:v>4800.3</c:v>
                </c:pt>
                <c:pt idx="5854">
                  <c:v>4800.3</c:v>
                </c:pt>
                <c:pt idx="5855">
                  <c:v>4863.1000000000004</c:v>
                </c:pt>
                <c:pt idx="5856">
                  <c:v>4865.1000000000004</c:v>
                </c:pt>
                <c:pt idx="5857">
                  <c:v>4863.7</c:v>
                </c:pt>
                <c:pt idx="5858">
                  <c:v>4865.1000000000004</c:v>
                </c:pt>
                <c:pt idx="5859">
                  <c:v>4865.1000000000004</c:v>
                </c:pt>
                <c:pt idx="5860">
                  <c:v>4866.3</c:v>
                </c:pt>
                <c:pt idx="5861">
                  <c:v>4913.3</c:v>
                </c:pt>
                <c:pt idx="5862">
                  <c:v>4913.3</c:v>
                </c:pt>
                <c:pt idx="5863">
                  <c:v>4913.3</c:v>
                </c:pt>
                <c:pt idx="5864">
                  <c:v>4910.1000000000004</c:v>
                </c:pt>
                <c:pt idx="5865">
                  <c:v>4324.1000000000004</c:v>
                </c:pt>
                <c:pt idx="5866">
                  <c:v>3745.1</c:v>
                </c:pt>
                <c:pt idx="5867">
                  <c:v>3442</c:v>
                </c:pt>
                <c:pt idx="5868">
                  <c:v>3241.2</c:v>
                </c:pt>
                <c:pt idx="5869">
                  <c:v>3007</c:v>
                </c:pt>
                <c:pt idx="5870">
                  <c:v>3007</c:v>
                </c:pt>
                <c:pt idx="5871">
                  <c:v>3005.9</c:v>
                </c:pt>
                <c:pt idx="5872">
                  <c:v>3185.3</c:v>
                </c:pt>
                <c:pt idx="5873">
                  <c:v>3385.3</c:v>
                </c:pt>
                <c:pt idx="5874">
                  <c:v>3386.2</c:v>
                </c:pt>
                <c:pt idx="5875">
                  <c:v>3389.2</c:v>
                </c:pt>
                <c:pt idx="5876">
                  <c:v>3550.8</c:v>
                </c:pt>
                <c:pt idx="5877">
                  <c:v>3937</c:v>
                </c:pt>
                <c:pt idx="5878">
                  <c:v>4618</c:v>
                </c:pt>
                <c:pt idx="5879">
                  <c:v>4812</c:v>
                </c:pt>
                <c:pt idx="5880">
                  <c:v>4814</c:v>
                </c:pt>
                <c:pt idx="5881">
                  <c:v>4814</c:v>
                </c:pt>
                <c:pt idx="5882">
                  <c:v>4814</c:v>
                </c:pt>
                <c:pt idx="5883">
                  <c:v>4814</c:v>
                </c:pt>
                <c:pt idx="5884">
                  <c:v>4814</c:v>
                </c:pt>
                <c:pt idx="5885">
                  <c:v>4862.8999999999996</c:v>
                </c:pt>
                <c:pt idx="5886">
                  <c:v>4861</c:v>
                </c:pt>
                <c:pt idx="5887">
                  <c:v>4799</c:v>
                </c:pt>
                <c:pt idx="5888">
                  <c:v>4645.2</c:v>
                </c:pt>
                <c:pt idx="5889">
                  <c:v>4098.2</c:v>
                </c:pt>
                <c:pt idx="5890">
                  <c:v>3679.3</c:v>
                </c:pt>
                <c:pt idx="5891">
                  <c:v>3517.8</c:v>
                </c:pt>
                <c:pt idx="5892">
                  <c:v>3518.7</c:v>
                </c:pt>
                <c:pt idx="5893">
                  <c:v>3516.7</c:v>
                </c:pt>
                <c:pt idx="5894">
                  <c:v>3516.7</c:v>
                </c:pt>
                <c:pt idx="5895">
                  <c:v>3516.7</c:v>
                </c:pt>
                <c:pt idx="5896">
                  <c:v>3578.2</c:v>
                </c:pt>
                <c:pt idx="5897">
                  <c:v>3580.2</c:v>
                </c:pt>
                <c:pt idx="5898">
                  <c:v>3635.3</c:v>
                </c:pt>
                <c:pt idx="5899">
                  <c:v>3638.4</c:v>
                </c:pt>
                <c:pt idx="5900">
                  <c:v>3744.8</c:v>
                </c:pt>
                <c:pt idx="5901">
                  <c:v>4429.8</c:v>
                </c:pt>
                <c:pt idx="5902">
                  <c:v>4813</c:v>
                </c:pt>
                <c:pt idx="5903">
                  <c:v>4833.3</c:v>
                </c:pt>
                <c:pt idx="5904">
                  <c:v>4834.3999999999996</c:v>
                </c:pt>
                <c:pt idx="5905">
                  <c:v>4834.3999999999996</c:v>
                </c:pt>
                <c:pt idx="5906">
                  <c:v>4835.2</c:v>
                </c:pt>
                <c:pt idx="5907">
                  <c:v>4834.2</c:v>
                </c:pt>
                <c:pt idx="5908">
                  <c:v>4833</c:v>
                </c:pt>
                <c:pt idx="5909">
                  <c:v>4879</c:v>
                </c:pt>
                <c:pt idx="5910">
                  <c:v>4873</c:v>
                </c:pt>
                <c:pt idx="5911">
                  <c:v>4681.1000000000004</c:v>
                </c:pt>
                <c:pt idx="5912">
                  <c:v>4384</c:v>
                </c:pt>
                <c:pt idx="5913">
                  <c:v>4178</c:v>
                </c:pt>
                <c:pt idx="5914">
                  <c:v>3648.4</c:v>
                </c:pt>
                <c:pt idx="5915">
                  <c:v>3561</c:v>
                </c:pt>
                <c:pt idx="5916">
                  <c:v>3560.1</c:v>
                </c:pt>
                <c:pt idx="5917">
                  <c:v>3381.8</c:v>
                </c:pt>
                <c:pt idx="5918">
                  <c:v>3156.8</c:v>
                </c:pt>
                <c:pt idx="5919">
                  <c:v>2930.8</c:v>
                </c:pt>
                <c:pt idx="5920">
                  <c:v>2932</c:v>
                </c:pt>
                <c:pt idx="5921">
                  <c:v>3469.5</c:v>
                </c:pt>
                <c:pt idx="5922">
                  <c:v>3651.7</c:v>
                </c:pt>
                <c:pt idx="5923">
                  <c:v>3758.1</c:v>
                </c:pt>
                <c:pt idx="5924">
                  <c:v>4181.3</c:v>
                </c:pt>
                <c:pt idx="5925">
                  <c:v>4640.3</c:v>
                </c:pt>
                <c:pt idx="5926">
                  <c:v>4832.3</c:v>
                </c:pt>
                <c:pt idx="5927">
                  <c:v>4632</c:v>
                </c:pt>
                <c:pt idx="5928">
                  <c:v>4632</c:v>
                </c:pt>
                <c:pt idx="5929">
                  <c:v>4632</c:v>
                </c:pt>
                <c:pt idx="5930">
                  <c:v>4634.8999999999996</c:v>
                </c:pt>
                <c:pt idx="5931">
                  <c:v>4634.8999999999996</c:v>
                </c:pt>
                <c:pt idx="5932">
                  <c:v>4633.8999999999996</c:v>
                </c:pt>
                <c:pt idx="5933">
                  <c:v>4683.1000000000004</c:v>
                </c:pt>
                <c:pt idx="5934">
                  <c:v>4678.1000000000004</c:v>
                </c:pt>
                <c:pt idx="5935">
                  <c:v>4638.7</c:v>
                </c:pt>
                <c:pt idx="5936">
                  <c:v>4527.5</c:v>
                </c:pt>
                <c:pt idx="5937">
                  <c:v>4503.8</c:v>
                </c:pt>
                <c:pt idx="5938">
                  <c:v>3544</c:v>
                </c:pt>
                <c:pt idx="5939">
                  <c:v>3047.1</c:v>
                </c:pt>
                <c:pt idx="5940">
                  <c:v>3016</c:v>
                </c:pt>
                <c:pt idx="5941">
                  <c:v>2843.9</c:v>
                </c:pt>
                <c:pt idx="5942">
                  <c:v>2926.8</c:v>
                </c:pt>
                <c:pt idx="5943">
                  <c:v>2927.9</c:v>
                </c:pt>
                <c:pt idx="5944">
                  <c:v>3018.1</c:v>
                </c:pt>
                <c:pt idx="5945">
                  <c:v>3066.1</c:v>
                </c:pt>
                <c:pt idx="5946">
                  <c:v>3067.2</c:v>
                </c:pt>
                <c:pt idx="5947">
                  <c:v>3615.2</c:v>
                </c:pt>
                <c:pt idx="5948">
                  <c:v>4022</c:v>
                </c:pt>
                <c:pt idx="5949">
                  <c:v>4833.8999999999996</c:v>
                </c:pt>
                <c:pt idx="5950">
                  <c:v>4833.8999999999996</c:v>
                </c:pt>
                <c:pt idx="5951">
                  <c:v>4816.8</c:v>
                </c:pt>
                <c:pt idx="5952">
                  <c:v>4812</c:v>
                </c:pt>
                <c:pt idx="5953">
                  <c:v>4810.8</c:v>
                </c:pt>
                <c:pt idx="5954">
                  <c:v>4812</c:v>
                </c:pt>
                <c:pt idx="5955">
                  <c:v>4814</c:v>
                </c:pt>
                <c:pt idx="5956">
                  <c:v>4814</c:v>
                </c:pt>
                <c:pt idx="5957">
                  <c:v>4862</c:v>
                </c:pt>
                <c:pt idx="5958">
                  <c:v>4857</c:v>
                </c:pt>
                <c:pt idx="5959">
                  <c:v>4854</c:v>
                </c:pt>
                <c:pt idx="5960">
                  <c:v>4700.8999999999996</c:v>
                </c:pt>
                <c:pt idx="5961">
                  <c:v>4533.8</c:v>
                </c:pt>
                <c:pt idx="5962">
                  <c:v>3791.5</c:v>
                </c:pt>
                <c:pt idx="5963">
                  <c:v>3539.4</c:v>
                </c:pt>
                <c:pt idx="5964">
                  <c:v>3011.4</c:v>
                </c:pt>
                <c:pt idx="5965">
                  <c:v>2423.4</c:v>
                </c:pt>
                <c:pt idx="5966">
                  <c:v>1987.9</c:v>
                </c:pt>
                <c:pt idx="5967">
                  <c:v>1701.9</c:v>
                </c:pt>
                <c:pt idx="5968">
                  <c:v>1898.9</c:v>
                </c:pt>
                <c:pt idx="5969">
                  <c:v>2867.5</c:v>
                </c:pt>
                <c:pt idx="5970">
                  <c:v>3160.1</c:v>
                </c:pt>
                <c:pt idx="5971">
                  <c:v>3158.2</c:v>
                </c:pt>
                <c:pt idx="5972">
                  <c:v>3699.8</c:v>
                </c:pt>
                <c:pt idx="5973">
                  <c:v>4819.8</c:v>
                </c:pt>
                <c:pt idx="5974">
                  <c:v>4819.8</c:v>
                </c:pt>
                <c:pt idx="5975">
                  <c:v>4806.7</c:v>
                </c:pt>
                <c:pt idx="5976">
                  <c:v>4806.7</c:v>
                </c:pt>
                <c:pt idx="5977">
                  <c:v>4806.7</c:v>
                </c:pt>
                <c:pt idx="5978">
                  <c:v>4806.7</c:v>
                </c:pt>
                <c:pt idx="5979">
                  <c:v>4751.3999999999996</c:v>
                </c:pt>
                <c:pt idx="5980">
                  <c:v>4751.3999999999996</c:v>
                </c:pt>
                <c:pt idx="5981">
                  <c:v>4798.3999999999996</c:v>
                </c:pt>
                <c:pt idx="5982">
                  <c:v>4798.3999999999996</c:v>
                </c:pt>
                <c:pt idx="5983">
                  <c:v>4806.3999999999996</c:v>
                </c:pt>
                <c:pt idx="5984">
                  <c:v>4825.3</c:v>
                </c:pt>
                <c:pt idx="5985">
                  <c:v>4489.5</c:v>
                </c:pt>
                <c:pt idx="5986">
                  <c:v>4050.6</c:v>
                </c:pt>
                <c:pt idx="5987">
                  <c:v>3712.2</c:v>
                </c:pt>
                <c:pt idx="5988">
                  <c:v>2986.8</c:v>
                </c:pt>
                <c:pt idx="5989">
                  <c:v>767</c:v>
                </c:pt>
                <c:pt idx="5990">
                  <c:v>1148</c:v>
                </c:pt>
                <c:pt idx="5991">
                  <c:v>1776</c:v>
                </c:pt>
                <c:pt idx="5992">
                  <c:v>2446.1999999999998</c:v>
                </c:pt>
                <c:pt idx="5993">
                  <c:v>3596.2</c:v>
                </c:pt>
                <c:pt idx="5994">
                  <c:v>4050.2</c:v>
                </c:pt>
                <c:pt idx="5995">
                  <c:v>4156.6000000000004</c:v>
                </c:pt>
                <c:pt idx="5996">
                  <c:v>4096.3999999999996</c:v>
                </c:pt>
                <c:pt idx="5997">
                  <c:v>4762.3</c:v>
                </c:pt>
                <c:pt idx="5998">
                  <c:v>4763.2</c:v>
                </c:pt>
                <c:pt idx="5999">
                  <c:v>4733</c:v>
                </c:pt>
                <c:pt idx="6000">
                  <c:v>4733</c:v>
                </c:pt>
                <c:pt idx="6001">
                  <c:v>4790.8999999999996</c:v>
                </c:pt>
                <c:pt idx="6002">
                  <c:v>4790.8999999999996</c:v>
                </c:pt>
                <c:pt idx="6003">
                  <c:v>4791.8999999999996</c:v>
                </c:pt>
                <c:pt idx="6004">
                  <c:v>4791.8999999999996</c:v>
                </c:pt>
                <c:pt idx="6005">
                  <c:v>4840.8999999999996</c:v>
                </c:pt>
                <c:pt idx="6006">
                  <c:v>4837.8999999999996</c:v>
                </c:pt>
                <c:pt idx="6007">
                  <c:v>4837.1000000000004</c:v>
                </c:pt>
                <c:pt idx="6008">
                  <c:v>4834.2</c:v>
                </c:pt>
                <c:pt idx="6009">
                  <c:v>4667.3</c:v>
                </c:pt>
                <c:pt idx="6010">
                  <c:v>4403.3</c:v>
                </c:pt>
                <c:pt idx="6011">
                  <c:v>4004.5</c:v>
                </c:pt>
                <c:pt idx="6012">
                  <c:v>4004.5</c:v>
                </c:pt>
                <c:pt idx="6013">
                  <c:v>4002.6</c:v>
                </c:pt>
                <c:pt idx="6014">
                  <c:v>3529</c:v>
                </c:pt>
                <c:pt idx="6015">
                  <c:v>3518.1</c:v>
                </c:pt>
                <c:pt idx="6016">
                  <c:v>3688.3</c:v>
                </c:pt>
                <c:pt idx="6017">
                  <c:v>3960.8</c:v>
                </c:pt>
                <c:pt idx="6018">
                  <c:v>4111.2</c:v>
                </c:pt>
                <c:pt idx="6019">
                  <c:v>4111.2</c:v>
                </c:pt>
                <c:pt idx="6020">
                  <c:v>4379.1000000000004</c:v>
                </c:pt>
                <c:pt idx="6021">
                  <c:v>4844.3</c:v>
                </c:pt>
                <c:pt idx="6022">
                  <c:v>4845.3</c:v>
                </c:pt>
                <c:pt idx="6023">
                  <c:v>4849.3</c:v>
                </c:pt>
                <c:pt idx="6024">
                  <c:v>4851.3</c:v>
                </c:pt>
                <c:pt idx="6025">
                  <c:v>4851.3</c:v>
                </c:pt>
                <c:pt idx="6026">
                  <c:v>4851.3</c:v>
                </c:pt>
                <c:pt idx="6027">
                  <c:v>4851.3</c:v>
                </c:pt>
                <c:pt idx="6028">
                  <c:v>4851.3</c:v>
                </c:pt>
                <c:pt idx="6029">
                  <c:v>4897.1000000000004</c:v>
                </c:pt>
                <c:pt idx="6030">
                  <c:v>4898.3</c:v>
                </c:pt>
                <c:pt idx="6031">
                  <c:v>4897.1000000000004</c:v>
                </c:pt>
                <c:pt idx="6032">
                  <c:v>4895.1000000000004</c:v>
                </c:pt>
                <c:pt idx="6033">
                  <c:v>4730.3</c:v>
                </c:pt>
                <c:pt idx="6034">
                  <c:v>4424.3</c:v>
                </c:pt>
                <c:pt idx="6035">
                  <c:v>4064.7</c:v>
                </c:pt>
                <c:pt idx="6036">
                  <c:v>3917.5</c:v>
                </c:pt>
                <c:pt idx="6037">
                  <c:v>3916.5</c:v>
                </c:pt>
                <c:pt idx="6038">
                  <c:v>3914.6</c:v>
                </c:pt>
                <c:pt idx="6039">
                  <c:v>3967.8</c:v>
                </c:pt>
                <c:pt idx="6040">
                  <c:v>3967.8</c:v>
                </c:pt>
                <c:pt idx="6041">
                  <c:v>3969.6</c:v>
                </c:pt>
                <c:pt idx="6042">
                  <c:v>3970.2</c:v>
                </c:pt>
                <c:pt idx="6043">
                  <c:v>4079.1</c:v>
                </c:pt>
                <c:pt idx="6044">
                  <c:v>4286.3</c:v>
                </c:pt>
                <c:pt idx="6045">
                  <c:v>4754.3</c:v>
                </c:pt>
                <c:pt idx="6046">
                  <c:v>4755.3</c:v>
                </c:pt>
                <c:pt idx="6047">
                  <c:v>4923.5</c:v>
                </c:pt>
                <c:pt idx="6048">
                  <c:v>4923.5</c:v>
                </c:pt>
                <c:pt idx="6049">
                  <c:v>4923.5</c:v>
                </c:pt>
                <c:pt idx="6050">
                  <c:v>4923.5</c:v>
                </c:pt>
                <c:pt idx="6051">
                  <c:v>4923.5</c:v>
                </c:pt>
                <c:pt idx="6052">
                  <c:v>4925.3999999999996</c:v>
                </c:pt>
                <c:pt idx="6053">
                  <c:v>4972.3999999999996</c:v>
                </c:pt>
                <c:pt idx="6054">
                  <c:v>4970.5</c:v>
                </c:pt>
                <c:pt idx="6055">
                  <c:v>4886.5</c:v>
                </c:pt>
                <c:pt idx="6056">
                  <c:v>4681</c:v>
                </c:pt>
                <c:pt idx="6057">
                  <c:v>4421</c:v>
                </c:pt>
                <c:pt idx="6058">
                  <c:v>4215.8</c:v>
                </c:pt>
                <c:pt idx="6059">
                  <c:v>4054.6</c:v>
                </c:pt>
                <c:pt idx="6060">
                  <c:v>4051.3</c:v>
                </c:pt>
                <c:pt idx="6061">
                  <c:v>4051.3</c:v>
                </c:pt>
                <c:pt idx="6062">
                  <c:v>4051.3</c:v>
                </c:pt>
                <c:pt idx="6063">
                  <c:v>4051.3</c:v>
                </c:pt>
                <c:pt idx="6064">
                  <c:v>4136.7</c:v>
                </c:pt>
                <c:pt idx="6065">
                  <c:v>4136.7</c:v>
                </c:pt>
                <c:pt idx="6066">
                  <c:v>4136.7</c:v>
                </c:pt>
                <c:pt idx="6067">
                  <c:v>4193</c:v>
                </c:pt>
                <c:pt idx="6068">
                  <c:v>4404.2</c:v>
                </c:pt>
                <c:pt idx="6069">
                  <c:v>4941.2</c:v>
                </c:pt>
                <c:pt idx="6070">
                  <c:v>4942.5</c:v>
                </c:pt>
                <c:pt idx="6071">
                  <c:v>4850</c:v>
                </c:pt>
                <c:pt idx="6072">
                  <c:v>4844</c:v>
                </c:pt>
                <c:pt idx="6073">
                  <c:v>4845.1000000000004</c:v>
                </c:pt>
                <c:pt idx="6074">
                  <c:v>4847</c:v>
                </c:pt>
                <c:pt idx="6075">
                  <c:v>4847</c:v>
                </c:pt>
                <c:pt idx="6076">
                  <c:v>4847</c:v>
                </c:pt>
                <c:pt idx="6077">
                  <c:v>4802</c:v>
                </c:pt>
                <c:pt idx="6078">
                  <c:v>4680.3</c:v>
                </c:pt>
                <c:pt idx="6079">
                  <c:v>4591</c:v>
                </c:pt>
                <c:pt idx="6080">
                  <c:v>4589</c:v>
                </c:pt>
                <c:pt idx="6081">
                  <c:v>4209.6000000000004</c:v>
                </c:pt>
                <c:pt idx="6082">
                  <c:v>4110.7</c:v>
                </c:pt>
                <c:pt idx="6083">
                  <c:v>3923.5</c:v>
                </c:pt>
                <c:pt idx="6084">
                  <c:v>3923.5</c:v>
                </c:pt>
                <c:pt idx="6085">
                  <c:v>3915.3</c:v>
                </c:pt>
                <c:pt idx="6086">
                  <c:v>4009.3</c:v>
                </c:pt>
                <c:pt idx="6087">
                  <c:v>4015.3</c:v>
                </c:pt>
                <c:pt idx="6088">
                  <c:v>4052.3</c:v>
                </c:pt>
                <c:pt idx="6089">
                  <c:v>4262.3</c:v>
                </c:pt>
                <c:pt idx="6090">
                  <c:v>4414.3</c:v>
                </c:pt>
                <c:pt idx="6091">
                  <c:v>4470.3</c:v>
                </c:pt>
                <c:pt idx="6092">
                  <c:v>4473.2</c:v>
                </c:pt>
                <c:pt idx="6093">
                  <c:v>4854.2</c:v>
                </c:pt>
                <c:pt idx="6094">
                  <c:v>4853.2</c:v>
                </c:pt>
                <c:pt idx="6095">
                  <c:v>4751.2</c:v>
                </c:pt>
                <c:pt idx="6096">
                  <c:v>4745.2</c:v>
                </c:pt>
                <c:pt idx="6097">
                  <c:v>4745.2</c:v>
                </c:pt>
                <c:pt idx="6098">
                  <c:v>4745.2</c:v>
                </c:pt>
                <c:pt idx="6099">
                  <c:v>4748.2</c:v>
                </c:pt>
                <c:pt idx="6100">
                  <c:v>4748.2</c:v>
                </c:pt>
                <c:pt idx="6101">
                  <c:v>4795.2</c:v>
                </c:pt>
                <c:pt idx="6102">
                  <c:v>4703.3</c:v>
                </c:pt>
                <c:pt idx="6103">
                  <c:v>4698</c:v>
                </c:pt>
                <c:pt idx="6104">
                  <c:v>4704</c:v>
                </c:pt>
                <c:pt idx="6105">
                  <c:v>4385.1000000000004</c:v>
                </c:pt>
                <c:pt idx="6106">
                  <c:v>4385.1000000000004</c:v>
                </c:pt>
                <c:pt idx="6107">
                  <c:v>4209.8999999999996</c:v>
                </c:pt>
                <c:pt idx="6108">
                  <c:v>4014.7</c:v>
                </c:pt>
                <c:pt idx="6109">
                  <c:v>3961.5</c:v>
                </c:pt>
                <c:pt idx="6110">
                  <c:v>3961.5</c:v>
                </c:pt>
                <c:pt idx="6111">
                  <c:v>3339.7</c:v>
                </c:pt>
                <c:pt idx="6112">
                  <c:v>3227.7</c:v>
                </c:pt>
                <c:pt idx="6113">
                  <c:v>3021</c:v>
                </c:pt>
                <c:pt idx="6114">
                  <c:v>4003.1</c:v>
                </c:pt>
                <c:pt idx="6115">
                  <c:v>4435.3</c:v>
                </c:pt>
                <c:pt idx="6116">
                  <c:v>4437.2</c:v>
                </c:pt>
                <c:pt idx="6117">
                  <c:v>4869.2</c:v>
                </c:pt>
                <c:pt idx="6118">
                  <c:v>4869.2</c:v>
                </c:pt>
                <c:pt idx="6119">
                  <c:v>4885.1000000000004</c:v>
                </c:pt>
                <c:pt idx="6120">
                  <c:v>4887.1000000000004</c:v>
                </c:pt>
                <c:pt idx="6121">
                  <c:v>4887.1000000000004</c:v>
                </c:pt>
                <c:pt idx="6122">
                  <c:v>4888.1000000000004</c:v>
                </c:pt>
                <c:pt idx="6123">
                  <c:v>4888.1000000000004</c:v>
                </c:pt>
                <c:pt idx="6124">
                  <c:v>4888.1000000000004</c:v>
                </c:pt>
                <c:pt idx="6125">
                  <c:v>4931.7</c:v>
                </c:pt>
                <c:pt idx="6126">
                  <c:v>4911.8</c:v>
                </c:pt>
                <c:pt idx="6127">
                  <c:v>4908.6000000000004</c:v>
                </c:pt>
                <c:pt idx="6128">
                  <c:v>4738.6000000000004</c:v>
                </c:pt>
                <c:pt idx="6129">
                  <c:v>4570.7</c:v>
                </c:pt>
                <c:pt idx="6130">
                  <c:v>4467.7</c:v>
                </c:pt>
                <c:pt idx="6131">
                  <c:v>4195.7</c:v>
                </c:pt>
                <c:pt idx="6132">
                  <c:v>4212.7</c:v>
                </c:pt>
                <c:pt idx="6133">
                  <c:v>4121.5</c:v>
                </c:pt>
                <c:pt idx="6134">
                  <c:v>4121.5</c:v>
                </c:pt>
                <c:pt idx="6135">
                  <c:v>4029.5</c:v>
                </c:pt>
                <c:pt idx="6136">
                  <c:v>4119.7</c:v>
                </c:pt>
                <c:pt idx="6137">
                  <c:v>4293.5</c:v>
                </c:pt>
                <c:pt idx="6138">
                  <c:v>4387.5</c:v>
                </c:pt>
                <c:pt idx="6139">
                  <c:v>4437.5</c:v>
                </c:pt>
                <c:pt idx="6140">
                  <c:v>4601.3999999999996</c:v>
                </c:pt>
                <c:pt idx="6141">
                  <c:v>4870.3999999999996</c:v>
                </c:pt>
                <c:pt idx="6142">
                  <c:v>4871.6000000000004</c:v>
                </c:pt>
                <c:pt idx="6143">
                  <c:v>4824.2</c:v>
                </c:pt>
                <c:pt idx="6144">
                  <c:v>4825.2</c:v>
                </c:pt>
                <c:pt idx="6145">
                  <c:v>4827.2</c:v>
                </c:pt>
                <c:pt idx="6146">
                  <c:v>4827.2</c:v>
                </c:pt>
                <c:pt idx="6147">
                  <c:v>4827.2</c:v>
                </c:pt>
                <c:pt idx="6148">
                  <c:v>4828.3</c:v>
                </c:pt>
                <c:pt idx="6149">
                  <c:v>4874.2</c:v>
                </c:pt>
                <c:pt idx="6150">
                  <c:v>4874.2</c:v>
                </c:pt>
                <c:pt idx="6151">
                  <c:v>4872</c:v>
                </c:pt>
                <c:pt idx="6152">
                  <c:v>4869</c:v>
                </c:pt>
                <c:pt idx="6153">
                  <c:v>4550</c:v>
                </c:pt>
                <c:pt idx="6154">
                  <c:v>3944.4</c:v>
                </c:pt>
                <c:pt idx="6155">
                  <c:v>3944.4</c:v>
                </c:pt>
                <c:pt idx="6156">
                  <c:v>3853.3</c:v>
                </c:pt>
                <c:pt idx="6157">
                  <c:v>3759.3</c:v>
                </c:pt>
                <c:pt idx="6158">
                  <c:v>3778.3</c:v>
                </c:pt>
                <c:pt idx="6159">
                  <c:v>3686.3</c:v>
                </c:pt>
                <c:pt idx="6160">
                  <c:v>3962.5</c:v>
                </c:pt>
                <c:pt idx="6161">
                  <c:v>4325.1000000000004</c:v>
                </c:pt>
                <c:pt idx="6162">
                  <c:v>4325.1000000000004</c:v>
                </c:pt>
                <c:pt idx="6163">
                  <c:v>4328.2</c:v>
                </c:pt>
                <c:pt idx="6164">
                  <c:v>4574.2</c:v>
                </c:pt>
                <c:pt idx="6165">
                  <c:v>4843.2</c:v>
                </c:pt>
                <c:pt idx="6166">
                  <c:v>4843.2</c:v>
                </c:pt>
                <c:pt idx="6167">
                  <c:v>4841.7</c:v>
                </c:pt>
                <c:pt idx="6168">
                  <c:v>4844.7</c:v>
                </c:pt>
                <c:pt idx="6169">
                  <c:v>4844.7</c:v>
                </c:pt>
                <c:pt idx="6170">
                  <c:v>4844.7</c:v>
                </c:pt>
                <c:pt idx="6171">
                  <c:v>4844.7</c:v>
                </c:pt>
                <c:pt idx="6172">
                  <c:v>4845.8</c:v>
                </c:pt>
                <c:pt idx="6173">
                  <c:v>4891.7</c:v>
                </c:pt>
                <c:pt idx="6174">
                  <c:v>4880.7</c:v>
                </c:pt>
                <c:pt idx="6175">
                  <c:v>4878.5</c:v>
                </c:pt>
                <c:pt idx="6176">
                  <c:v>4725.5</c:v>
                </c:pt>
                <c:pt idx="6177">
                  <c:v>4460.5</c:v>
                </c:pt>
                <c:pt idx="6178">
                  <c:v>3944.9</c:v>
                </c:pt>
                <c:pt idx="6179">
                  <c:v>3894.9</c:v>
                </c:pt>
                <c:pt idx="6180">
                  <c:v>3205</c:v>
                </c:pt>
                <c:pt idx="6181">
                  <c:v>2717.3</c:v>
                </c:pt>
                <c:pt idx="6182">
                  <c:v>2717.3</c:v>
                </c:pt>
                <c:pt idx="6183">
                  <c:v>2717.3</c:v>
                </c:pt>
                <c:pt idx="6184">
                  <c:v>3131.5</c:v>
                </c:pt>
                <c:pt idx="6185">
                  <c:v>3825.5</c:v>
                </c:pt>
                <c:pt idx="6186">
                  <c:v>3921.5</c:v>
                </c:pt>
                <c:pt idx="6187">
                  <c:v>3924.6</c:v>
                </c:pt>
                <c:pt idx="6188">
                  <c:v>4077.8</c:v>
                </c:pt>
                <c:pt idx="6189">
                  <c:v>4849</c:v>
                </c:pt>
                <c:pt idx="6190">
                  <c:v>4849</c:v>
                </c:pt>
                <c:pt idx="6191">
                  <c:v>4763.5</c:v>
                </c:pt>
                <c:pt idx="6192">
                  <c:v>4764.3999999999996</c:v>
                </c:pt>
                <c:pt idx="6193">
                  <c:v>4764.3999999999996</c:v>
                </c:pt>
                <c:pt idx="6194">
                  <c:v>4764.3999999999996</c:v>
                </c:pt>
                <c:pt idx="6195">
                  <c:v>4764.3999999999996</c:v>
                </c:pt>
                <c:pt idx="6196">
                  <c:v>4764.3999999999996</c:v>
                </c:pt>
                <c:pt idx="6197">
                  <c:v>4810.5</c:v>
                </c:pt>
                <c:pt idx="6198">
                  <c:v>4810.5</c:v>
                </c:pt>
                <c:pt idx="6199">
                  <c:v>4810.5</c:v>
                </c:pt>
                <c:pt idx="6200">
                  <c:v>4656.7</c:v>
                </c:pt>
                <c:pt idx="6201">
                  <c:v>4223</c:v>
                </c:pt>
                <c:pt idx="6202">
                  <c:v>3531.4</c:v>
                </c:pt>
                <c:pt idx="6203">
                  <c:v>3529.4</c:v>
                </c:pt>
                <c:pt idx="6204">
                  <c:v>2961.2</c:v>
                </c:pt>
                <c:pt idx="6205">
                  <c:v>2490.1999999999998</c:v>
                </c:pt>
                <c:pt idx="6206">
                  <c:v>2057.3000000000002</c:v>
                </c:pt>
                <c:pt idx="6207">
                  <c:v>1776.2</c:v>
                </c:pt>
                <c:pt idx="6208">
                  <c:v>1509</c:v>
                </c:pt>
                <c:pt idx="6209">
                  <c:v>2596.4</c:v>
                </c:pt>
                <c:pt idx="6210">
                  <c:v>3413.2</c:v>
                </c:pt>
                <c:pt idx="6211">
                  <c:v>3692.2</c:v>
                </c:pt>
                <c:pt idx="6212">
                  <c:v>3978.2</c:v>
                </c:pt>
                <c:pt idx="6213">
                  <c:v>4704.3999999999996</c:v>
                </c:pt>
                <c:pt idx="6214">
                  <c:v>4704.3999999999996</c:v>
                </c:pt>
                <c:pt idx="6215">
                  <c:v>4691.5</c:v>
                </c:pt>
                <c:pt idx="6216">
                  <c:v>4690.7</c:v>
                </c:pt>
                <c:pt idx="6217">
                  <c:v>4690.7</c:v>
                </c:pt>
                <c:pt idx="6218">
                  <c:v>4689.7</c:v>
                </c:pt>
                <c:pt idx="6219">
                  <c:v>4691.7</c:v>
                </c:pt>
                <c:pt idx="6220">
                  <c:v>4691.7</c:v>
                </c:pt>
                <c:pt idx="6221">
                  <c:v>4737.8999999999996</c:v>
                </c:pt>
                <c:pt idx="6222">
                  <c:v>4847.8999999999996</c:v>
                </c:pt>
                <c:pt idx="6223">
                  <c:v>4845.8999999999996</c:v>
                </c:pt>
                <c:pt idx="6224">
                  <c:v>4647.8</c:v>
                </c:pt>
                <c:pt idx="6225">
                  <c:v>4087.4</c:v>
                </c:pt>
                <c:pt idx="6226">
                  <c:v>3295.4</c:v>
                </c:pt>
                <c:pt idx="6227">
                  <c:v>3024.5</c:v>
                </c:pt>
                <c:pt idx="6228">
                  <c:v>1955</c:v>
                </c:pt>
                <c:pt idx="6229">
                  <c:v>1798.1</c:v>
                </c:pt>
                <c:pt idx="6230">
                  <c:v>908</c:v>
                </c:pt>
                <c:pt idx="6231">
                  <c:v>908</c:v>
                </c:pt>
                <c:pt idx="6232">
                  <c:v>864</c:v>
                </c:pt>
                <c:pt idx="6233">
                  <c:v>2245.1999999999998</c:v>
                </c:pt>
                <c:pt idx="6234">
                  <c:v>2646</c:v>
                </c:pt>
                <c:pt idx="6235">
                  <c:v>2979</c:v>
                </c:pt>
                <c:pt idx="6236">
                  <c:v>3967.6</c:v>
                </c:pt>
                <c:pt idx="6237">
                  <c:v>4842.6000000000004</c:v>
                </c:pt>
                <c:pt idx="6238">
                  <c:v>4735.3999999999996</c:v>
                </c:pt>
                <c:pt idx="6239">
                  <c:v>4733.8999999999996</c:v>
                </c:pt>
                <c:pt idx="6240">
                  <c:v>4734.7</c:v>
                </c:pt>
                <c:pt idx="6241">
                  <c:v>4715.7</c:v>
                </c:pt>
                <c:pt idx="6242">
                  <c:v>4715.7</c:v>
                </c:pt>
                <c:pt idx="6243">
                  <c:v>4719.5</c:v>
                </c:pt>
                <c:pt idx="6244">
                  <c:v>4719.5</c:v>
                </c:pt>
                <c:pt idx="6245">
                  <c:v>4766.5</c:v>
                </c:pt>
                <c:pt idx="6246">
                  <c:v>4670.5</c:v>
                </c:pt>
                <c:pt idx="6247">
                  <c:v>4662.5</c:v>
                </c:pt>
                <c:pt idx="6248">
                  <c:v>4362.3999999999996</c:v>
                </c:pt>
                <c:pt idx="6249">
                  <c:v>4141.2</c:v>
                </c:pt>
                <c:pt idx="6250">
                  <c:v>3603.2</c:v>
                </c:pt>
                <c:pt idx="6251">
                  <c:v>3043</c:v>
                </c:pt>
                <c:pt idx="6252">
                  <c:v>2628</c:v>
                </c:pt>
                <c:pt idx="6253">
                  <c:v>2472.3000000000002</c:v>
                </c:pt>
                <c:pt idx="6254">
                  <c:v>1071.3</c:v>
                </c:pt>
                <c:pt idx="6255">
                  <c:v>1071.3</c:v>
                </c:pt>
                <c:pt idx="6256">
                  <c:v>1071.3</c:v>
                </c:pt>
                <c:pt idx="6257">
                  <c:v>2636.8</c:v>
                </c:pt>
                <c:pt idx="6258">
                  <c:v>3451.4</c:v>
                </c:pt>
                <c:pt idx="6259">
                  <c:v>3730.4</c:v>
                </c:pt>
                <c:pt idx="6260">
                  <c:v>4255.6000000000004</c:v>
                </c:pt>
                <c:pt idx="6261">
                  <c:v>4790.6000000000004</c:v>
                </c:pt>
                <c:pt idx="6262">
                  <c:v>4790.6000000000004</c:v>
                </c:pt>
                <c:pt idx="6263">
                  <c:v>4795.3</c:v>
                </c:pt>
                <c:pt idx="6264">
                  <c:v>4795.3</c:v>
                </c:pt>
                <c:pt idx="6265">
                  <c:v>4795.3</c:v>
                </c:pt>
                <c:pt idx="6266">
                  <c:v>4797.3</c:v>
                </c:pt>
                <c:pt idx="6267">
                  <c:v>4798.5</c:v>
                </c:pt>
                <c:pt idx="6268">
                  <c:v>4798.5</c:v>
                </c:pt>
                <c:pt idx="6269">
                  <c:v>4846.5</c:v>
                </c:pt>
                <c:pt idx="6270">
                  <c:v>4749.5</c:v>
                </c:pt>
                <c:pt idx="6271">
                  <c:v>4744.5</c:v>
                </c:pt>
                <c:pt idx="6272">
                  <c:v>4694.6000000000004</c:v>
                </c:pt>
                <c:pt idx="6273">
                  <c:v>4677.3999999999996</c:v>
                </c:pt>
                <c:pt idx="6274">
                  <c:v>3741.4</c:v>
                </c:pt>
                <c:pt idx="6275">
                  <c:v>3626.4</c:v>
                </c:pt>
                <c:pt idx="6276">
                  <c:v>3533.2</c:v>
                </c:pt>
                <c:pt idx="6277">
                  <c:v>3192.2</c:v>
                </c:pt>
                <c:pt idx="6278">
                  <c:v>2538.9</c:v>
                </c:pt>
                <c:pt idx="6279">
                  <c:v>2691.9</c:v>
                </c:pt>
                <c:pt idx="6280">
                  <c:v>2839.9</c:v>
                </c:pt>
                <c:pt idx="6281">
                  <c:v>3749.2</c:v>
                </c:pt>
                <c:pt idx="6282">
                  <c:v>3933.4</c:v>
                </c:pt>
                <c:pt idx="6283">
                  <c:v>4414.3999999999996</c:v>
                </c:pt>
                <c:pt idx="6284">
                  <c:v>4415.6000000000004</c:v>
                </c:pt>
                <c:pt idx="6285">
                  <c:v>4794.6000000000004</c:v>
                </c:pt>
                <c:pt idx="6286">
                  <c:v>4794.6000000000004</c:v>
                </c:pt>
                <c:pt idx="6287">
                  <c:v>4806.6000000000004</c:v>
                </c:pt>
                <c:pt idx="6288">
                  <c:v>4808.5</c:v>
                </c:pt>
                <c:pt idx="6289">
                  <c:v>4789.5</c:v>
                </c:pt>
                <c:pt idx="6290">
                  <c:v>4789.5</c:v>
                </c:pt>
                <c:pt idx="6291">
                  <c:v>4788.5</c:v>
                </c:pt>
                <c:pt idx="6292">
                  <c:v>4789.5</c:v>
                </c:pt>
                <c:pt idx="6293">
                  <c:v>4665.5</c:v>
                </c:pt>
                <c:pt idx="6294">
                  <c:v>4836.5</c:v>
                </c:pt>
                <c:pt idx="6295">
                  <c:v>4834.3</c:v>
                </c:pt>
                <c:pt idx="6296">
                  <c:v>4831.3999999999996</c:v>
                </c:pt>
                <c:pt idx="6297">
                  <c:v>4814.3</c:v>
                </c:pt>
                <c:pt idx="6298">
                  <c:v>4812.3</c:v>
                </c:pt>
                <c:pt idx="6299">
                  <c:v>4658.3</c:v>
                </c:pt>
                <c:pt idx="6300">
                  <c:v>4456.3</c:v>
                </c:pt>
                <c:pt idx="6301">
                  <c:v>4408.2</c:v>
                </c:pt>
                <c:pt idx="6302">
                  <c:v>4455.2</c:v>
                </c:pt>
                <c:pt idx="6303">
                  <c:v>4456.3</c:v>
                </c:pt>
                <c:pt idx="6304">
                  <c:v>4457.3999999999996</c:v>
                </c:pt>
                <c:pt idx="6305">
                  <c:v>4580.3999999999996</c:v>
                </c:pt>
                <c:pt idx="6306">
                  <c:v>4660.3999999999996</c:v>
                </c:pt>
                <c:pt idx="6307">
                  <c:v>4715.3999999999996</c:v>
                </c:pt>
                <c:pt idx="6308">
                  <c:v>4718.3999999999996</c:v>
                </c:pt>
                <c:pt idx="6309">
                  <c:v>4805.6000000000004</c:v>
                </c:pt>
                <c:pt idx="6310">
                  <c:v>4804.3999999999996</c:v>
                </c:pt>
                <c:pt idx="6311">
                  <c:v>4743.3999999999996</c:v>
                </c:pt>
                <c:pt idx="6312">
                  <c:v>4743.3999999999996</c:v>
                </c:pt>
                <c:pt idx="6313">
                  <c:v>4745.3</c:v>
                </c:pt>
                <c:pt idx="6314">
                  <c:v>4745.3</c:v>
                </c:pt>
                <c:pt idx="6315">
                  <c:v>4745.3</c:v>
                </c:pt>
                <c:pt idx="6316">
                  <c:v>4746.5</c:v>
                </c:pt>
                <c:pt idx="6317">
                  <c:v>4793.5</c:v>
                </c:pt>
                <c:pt idx="6318">
                  <c:v>4792.3</c:v>
                </c:pt>
                <c:pt idx="6319">
                  <c:v>4642.3</c:v>
                </c:pt>
                <c:pt idx="6320">
                  <c:v>4640.3999999999996</c:v>
                </c:pt>
                <c:pt idx="6321">
                  <c:v>4623.3999999999996</c:v>
                </c:pt>
                <c:pt idx="6322">
                  <c:v>4469.3999999999996</c:v>
                </c:pt>
                <c:pt idx="6323">
                  <c:v>4193.8</c:v>
                </c:pt>
                <c:pt idx="6324">
                  <c:v>4193.8</c:v>
                </c:pt>
                <c:pt idx="6325">
                  <c:v>4145.8</c:v>
                </c:pt>
                <c:pt idx="6326">
                  <c:v>4160.2</c:v>
                </c:pt>
                <c:pt idx="6327">
                  <c:v>4213.3999999999996</c:v>
                </c:pt>
                <c:pt idx="6328">
                  <c:v>4213.3999999999996</c:v>
                </c:pt>
                <c:pt idx="6329">
                  <c:v>4309.3999999999996</c:v>
                </c:pt>
                <c:pt idx="6330">
                  <c:v>4310.3999999999996</c:v>
                </c:pt>
                <c:pt idx="6331">
                  <c:v>4518.3999999999996</c:v>
                </c:pt>
                <c:pt idx="6332">
                  <c:v>4520.3999999999996</c:v>
                </c:pt>
                <c:pt idx="6333">
                  <c:v>4593.3999999999996</c:v>
                </c:pt>
                <c:pt idx="6334">
                  <c:v>4593.3999999999996</c:v>
                </c:pt>
                <c:pt idx="6335">
                  <c:v>4751.3999999999996</c:v>
                </c:pt>
                <c:pt idx="6336">
                  <c:v>4751.3999999999996</c:v>
                </c:pt>
                <c:pt idx="6337">
                  <c:v>4753.3</c:v>
                </c:pt>
                <c:pt idx="6338">
                  <c:v>4754.5</c:v>
                </c:pt>
                <c:pt idx="6339">
                  <c:v>4754.5</c:v>
                </c:pt>
                <c:pt idx="6340">
                  <c:v>4754.5</c:v>
                </c:pt>
                <c:pt idx="6341">
                  <c:v>4801.5</c:v>
                </c:pt>
                <c:pt idx="6342">
                  <c:v>4802.5</c:v>
                </c:pt>
                <c:pt idx="6343">
                  <c:v>4612.5</c:v>
                </c:pt>
                <c:pt idx="6344">
                  <c:v>4269.6000000000004</c:v>
                </c:pt>
                <c:pt idx="6345">
                  <c:v>4095.6</c:v>
                </c:pt>
                <c:pt idx="6346">
                  <c:v>4095.6</c:v>
                </c:pt>
                <c:pt idx="6347">
                  <c:v>4047.6</c:v>
                </c:pt>
                <c:pt idx="6348">
                  <c:v>3989.6</c:v>
                </c:pt>
                <c:pt idx="6349">
                  <c:v>3880.4</c:v>
                </c:pt>
                <c:pt idx="6350">
                  <c:v>3774</c:v>
                </c:pt>
                <c:pt idx="6351">
                  <c:v>3774</c:v>
                </c:pt>
                <c:pt idx="6352">
                  <c:v>3774</c:v>
                </c:pt>
                <c:pt idx="6353">
                  <c:v>3991.6</c:v>
                </c:pt>
                <c:pt idx="6354">
                  <c:v>3991.6</c:v>
                </c:pt>
                <c:pt idx="6355">
                  <c:v>3994.5</c:v>
                </c:pt>
                <c:pt idx="6356">
                  <c:v>4050.5</c:v>
                </c:pt>
                <c:pt idx="6357">
                  <c:v>4375.5</c:v>
                </c:pt>
                <c:pt idx="6358">
                  <c:v>4377.5</c:v>
                </c:pt>
                <c:pt idx="6359">
                  <c:v>4763.5</c:v>
                </c:pt>
                <c:pt idx="6360">
                  <c:v>4765.3999999999996</c:v>
                </c:pt>
                <c:pt idx="6361">
                  <c:v>4765.3999999999996</c:v>
                </c:pt>
                <c:pt idx="6362">
                  <c:v>4765.3999999999996</c:v>
                </c:pt>
                <c:pt idx="6363">
                  <c:v>4765.3999999999996</c:v>
                </c:pt>
                <c:pt idx="6364">
                  <c:v>4768.5</c:v>
                </c:pt>
                <c:pt idx="6365">
                  <c:v>4815.5</c:v>
                </c:pt>
                <c:pt idx="6366">
                  <c:v>4814.3999999999996</c:v>
                </c:pt>
                <c:pt idx="6367">
                  <c:v>4812.3999999999996</c:v>
                </c:pt>
                <c:pt idx="6368">
                  <c:v>4509.5</c:v>
                </c:pt>
                <c:pt idx="6369">
                  <c:v>4483.5</c:v>
                </c:pt>
                <c:pt idx="6370">
                  <c:v>4483.5</c:v>
                </c:pt>
                <c:pt idx="6371">
                  <c:v>3910.8</c:v>
                </c:pt>
                <c:pt idx="6372">
                  <c:v>3910.8</c:v>
                </c:pt>
                <c:pt idx="6373">
                  <c:v>3908.8</c:v>
                </c:pt>
                <c:pt idx="6374">
                  <c:v>4015.2</c:v>
                </c:pt>
                <c:pt idx="6375">
                  <c:v>4015.2</c:v>
                </c:pt>
                <c:pt idx="6376">
                  <c:v>3908.8</c:v>
                </c:pt>
                <c:pt idx="6377">
                  <c:v>3910</c:v>
                </c:pt>
                <c:pt idx="6378">
                  <c:v>3910.8</c:v>
                </c:pt>
                <c:pt idx="6379">
                  <c:v>3912</c:v>
                </c:pt>
                <c:pt idx="6380">
                  <c:v>4483.5</c:v>
                </c:pt>
                <c:pt idx="6381">
                  <c:v>4460.5</c:v>
                </c:pt>
                <c:pt idx="6382">
                  <c:v>4460.5</c:v>
                </c:pt>
                <c:pt idx="6383">
                  <c:v>4566.5</c:v>
                </c:pt>
                <c:pt idx="6384">
                  <c:v>4566.5</c:v>
                </c:pt>
                <c:pt idx="6385">
                  <c:v>4567.5</c:v>
                </c:pt>
                <c:pt idx="6386">
                  <c:v>4569.3999999999996</c:v>
                </c:pt>
                <c:pt idx="6387">
                  <c:v>4569.3999999999996</c:v>
                </c:pt>
                <c:pt idx="6388">
                  <c:v>4569.3999999999996</c:v>
                </c:pt>
                <c:pt idx="6389">
                  <c:v>4568.3999999999996</c:v>
                </c:pt>
                <c:pt idx="6390">
                  <c:v>4568.3999999999996</c:v>
                </c:pt>
                <c:pt idx="6391">
                  <c:v>4397.5</c:v>
                </c:pt>
                <c:pt idx="6392">
                  <c:v>4245.5</c:v>
                </c:pt>
                <c:pt idx="6393">
                  <c:v>4217.3999999999996</c:v>
                </c:pt>
                <c:pt idx="6394">
                  <c:v>3867.8</c:v>
                </c:pt>
                <c:pt idx="6395">
                  <c:v>3522.8</c:v>
                </c:pt>
                <c:pt idx="6396">
                  <c:v>3366.2</c:v>
                </c:pt>
                <c:pt idx="6397">
                  <c:v>3091.2</c:v>
                </c:pt>
                <c:pt idx="6398">
                  <c:v>2628.9</c:v>
                </c:pt>
                <c:pt idx="6399">
                  <c:v>2438.9</c:v>
                </c:pt>
                <c:pt idx="6400">
                  <c:v>2460.6999999999998</c:v>
                </c:pt>
                <c:pt idx="6401">
                  <c:v>3050.8</c:v>
                </c:pt>
                <c:pt idx="6402">
                  <c:v>3334</c:v>
                </c:pt>
                <c:pt idx="6403">
                  <c:v>3873.6</c:v>
                </c:pt>
                <c:pt idx="6404">
                  <c:v>4285.6000000000004</c:v>
                </c:pt>
                <c:pt idx="6405">
                  <c:v>4251.6000000000004</c:v>
                </c:pt>
                <c:pt idx="6406">
                  <c:v>4251.6000000000004</c:v>
                </c:pt>
                <c:pt idx="6407">
                  <c:v>4331.6000000000004</c:v>
                </c:pt>
                <c:pt idx="6408">
                  <c:v>4331.6000000000004</c:v>
                </c:pt>
                <c:pt idx="6409">
                  <c:v>4331.6000000000004</c:v>
                </c:pt>
                <c:pt idx="6410">
                  <c:v>4333.6000000000004</c:v>
                </c:pt>
                <c:pt idx="6411">
                  <c:v>4334.7</c:v>
                </c:pt>
                <c:pt idx="6412">
                  <c:v>4334.7</c:v>
                </c:pt>
                <c:pt idx="6413">
                  <c:v>4333.7</c:v>
                </c:pt>
                <c:pt idx="6414">
                  <c:v>4344.6000000000004</c:v>
                </c:pt>
                <c:pt idx="6415">
                  <c:v>3984.5</c:v>
                </c:pt>
                <c:pt idx="6416">
                  <c:v>3830.6</c:v>
                </c:pt>
                <c:pt idx="6417">
                  <c:v>3646.8</c:v>
                </c:pt>
                <c:pt idx="6418">
                  <c:v>3495.8</c:v>
                </c:pt>
                <c:pt idx="6419">
                  <c:v>3432.4</c:v>
                </c:pt>
                <c:pt idx="6420">
                  <c:v>3246.4</c:v>
                </c:pt>
                <c:pt idx="6421">
                  <c:v>3063.3</c:v>
                </c:pt>
                <c:pt idx="6422">
                  <c:v>2403.5</c:v>
                </c:pt>
                <c:pt idx="6423">
                  <c:v>2007.6</c:v>
                </c:pt>
                <c:pt idx="6424">
                  <c:v>2001.8</c:v>
                </c:pt>
                <c:pt idx="6425">
                  <c:v>2198</c:v>
                </c:pt>
                <c:pt idx="6426">
                  <c:v>3572.4</c:v>
                </c:pt>
                <c:pt idx="6427">
                  <c:v>3912.6</c:v>
                </c:pt>
                <c:pt idx="6428">
                  <c:v>3863.4</c:v>
                </c:pt>
                <c:pt idx="6429">
                  <c:v>3842.6</c:v>
                </c:pt>
                <c:pt idx="6430">
                  <c:v>4266.6000000000004</c:v>
                </c:pt>
                <c:pt idx="6431">
                  <c:v>4624.6000000000004</c:v>
                </c:pt>
                <c:pt idx="6432">
                  <c:v>4626.5</c:v>
                </c:pt>
                <c:pt idx="6433">
                  <c:v>4627.5</c:v>
                </c:pt>
                <c:pt idx="6434">
                  <c:v>4627.5</c:v>
                </c:pt>
                <c:pt idx="6435">
                  <c:v>4627.5</c:v>
                </c:pt>
                <c:pt idx="6436">
                  <c:v>4627.5</c:v>
                </c:pt>
                <c:pt idx="6437">
                  <c:v>4516.5</c:v>
                </c:pt>
                <c:pt idx="6438">
                  <c:v>4657.5</c:v>
                </c:pt>
                <c:pt idx="6439">
                  <c:v>4655.5</c:v>
                </c:pt>
                <c:pt idx="6440">
                  <c:v>4653.6000000000004</c:v>
                </c:pt>
                <c:pt idx="6441">
                  <c:v>4482.6000000000004</c:v>
                </c:pt>
                <c:pt idx="6442">
                  <c:v>4482.6000000000004</c:v>
                </c:pt>
                <c:pt idx="6443">
                  <c:v>4624.6000000000004</c:v>
                </c:pt>
                <c:pt idx="6444">
                  <c:v>4326.6000000000004</c:v>
                </c:pt>
                <c:pt idx="6445">
                  <c:v>4119</c:v>
                </c:pt>
                <c:pt idx="6446">
                  <c:v>3997</c:v>
                </c:pt>
                <c:pt idx="6447">
                  <c:v>4039</c:v>
                </c:pt>
                <c:pt idx="6448">
                  <c:v>4088</c:v>
                </c:pt>
                <c:pt idx="6449">
                  <c:v>4389</c:v>
                </c:pt>
                <c:pt idx="6450">
                  <c:v>4532</c:v>
                </c:pt>
                <c:pt idx="6451">
                  <c:v>4533.8999999999996</c:v>
                </c:pt>
                <c:pt idx="6452">
                  <c:v>4535</c:v>
                </c:pt>
                <c:pt idx="6453">
                  <c:v>4514</c:v>
                </c:pt>
                <c:pt idx="6454">
                  <c:v>4828.6000000000004</c:v>
                </c:pt>
                <c:pt idx="6455">
                  <c:v>4773.3</c:v>
                </c:pt>
                <c:pt idx="6456">
                  <c:v>4775.2</c:v>
                </c:pt>
                <c:pt idx="6457">
                  <c:v>4775.2</c:v>
                </c:pt>
                <c:pt idx="6458">
                  <c:v>4775.2</c:v>
                </c:pt>
                <c:pt idx="6459">
                  <c:v>4777.2</c:v>
                </c:pt>
                <c:pt idx="6460">
                  <c:v>4778.1000000000004</c:v>
                </c:pt>
                <c:pt idx="6461">
                  <c:v>4806.8999999999996</c:v>
                </c:pt>
                <c:pt idx="6462">
                  <c:v>4470.1000000000004</c:v>
                </c:pt>
                <c:pt idx="6463">
                  <c:v>4472.1000000000004</c:v>
                </c:pt>
                <c:pt idx="6464">
                  <c:v>4453.5</c:v>
                </c:pt>
                <c:pt idx="6465">
                  <c:v>4099.2</c:v>
                </c:pt>
                <c:pt idx="6466">
                  <c:v>4208.8999999999996</c:v>
                </c:pt>
                <c:pt idx="6467">
                  <c:v>4087.9</c:v>
                </c:pt>
                <c:pt idx="6468">
                  <c:v>4123.3999999999996</c:v>
                </c:pt>
                <c:pt idx="6469">
                  <c:v>4213.3999999999996</c:v>
                </c:pt>
                <c:pt idx="6470">
                  <c:v>4042.4</c:v>
                </c:pt>
                <c:pt idx="6471">
                  <c:v>3882.8</c:v>
                </c:pt>
                <c:pt idx="6472">
                  <c:v>3882.8</c:v>
                </c:pt>
                <c:pt idx="6473">
                  <c:v>4146.3999999999996</c:v>
                </c:pt>
                <c:pt idx="6474">
                  <c:v>4203.3</c:v>
                </c:pt>
                <c:pt idx="6475">
                  <c:v>4441.3</c:v>
                </c:pt>
                <c:pt idx="6476">
                  <c:v>4441.3</c:v>
                </c:pt>
                <c:pt idx="6477">
                  <c:v>4626.3</c:v>
                </c:pt>
                <c:pt idx="6478">
                  <c:v>4776.3</c:v>
                </c:pt>
                <c:pt idx="6479">
                  <c:v>4831.7</c:v>
                </c:pt>
                <c:pt idx="6480">
                  <c:v>4831.7</c:v>
                </c:pt>
                <c:pt idx="6481">
                  <c:v>4831.7</c:v>
                </c:pt>
                <c:pt idx="6482">
                  <c:v>4833.7</c:v>
                </c:pt>
                <c:pt idx="6483">
                  <c:v>4833.7</c:v>
                </c:pt>
                <c:pt idx="6484">
                  <c:v>4834.7</c:v>
                </c:pt>
                <c:pt idx="6485">
                  <c:v>4881.7</c:v>
                </c:pt>
                <c:pt idx="6486">
                  <c:v>4881.7</c:v>
                </c:pt>
                <c:pt idx="6487">
                  <c:v>4854.7</c:v>
                </c:pt>
                <c:pt idx="6488">
                  <c:v>4701.7</c:v>
                </c:pt>
                <c:pt idx="6489">
                  <c:v>4508.6000000000004</c:v>
                </c:pt>
                <c:pt idx="6490">
                  <c:v>4507.5</c:v>
                </c:pt>
                <c:pt idx="6491">
                  <c:v>4346</c:v>
                </c:pt>
                <c:pt idx="6492">
                  <c:v>4138</c:v>
                </c:pt>
                <c:pt idx="6493">
                  <c:v>4162</c:v>
                </c:pt>
                <c:pt idx="6494">
                  <c:v>4162</c:v>
                </c:pt>
                <c:pt idx="6495">
                  <c:v>4144</c:v>
                </c:pt>
                <c:pt idx="6496">
                  <c:v>4144</c:v>
                </c:pt>
                <c:pt idx="6497">
                  <c:v>4144</c:v>
                </c:pt>
                <c:pt idx="6498">
                  <c:v>4297.8999999999996</c:v>
                </c:pt>
                <c:pt idx="6499">
                  <c:v>4704.6000000000004</c:v>
                </c:pt>
                <c:pt idx="6500">
                  <c:v>4705.5</c:v>
                </c:pt>
                <c:pt idx="6501">
                  <c:v>4832.5</c:v>
                </c:pt>
                <c:pt idx="6502">
                  <c:v>4833.6000000000004</c:v>
                </c:pt>
                <c:pt idx="6503">
                  <c:v>4850.6000000000004</c:v>
                </c:pt>
                <c:pt idx="6504">
                  <c:v>4850.6000000000004</c:v>
                </c:pt>
                <c:pt idx="6505">
                  <c:v>4850.6000000000004</c:v>
                </c:pt>
                <c:pt idx="6506">
                  <c:v>4852.5</c:v>
                </c:pt>
                <c:pt idx="6507">
                  <c:v>4853.6000000000004</c:v>
                </c:pt>
                <c:pt idx="6508">
                  <c:v>4853.6000000000004</c:v>
                </c:pt>
                <c:pt idx="6509">
                  <c:v>4901.7</c:v>
                </c:pt>
                <c:pt idx="6510">
                  <c:v>4902.7</c:v>
                </c:pt>
                <c:pt idx="6511">
                  <c:v>4898.7</c:v>
                </c:pt>
                <c:pt idx="6512">
                  <c:v>4746.7</c:v>
                </c:pt>
                <c:pt idx="6513">
                  <c:v>4562</c:v>
                </c:pt>
                <c:pt idx="6514">
                  <c:v>4356</c:v>
                </c:pt>
                <c:pt idx="6515">
                  <c:v>4297</c:v>
                </c:pt>
                <c:pt idx="6516">
                  <c:v>4297</c:v>
                </c:pt>
                <c:pt idx="6517">
                  <c:v>4297</c:v>
                </c:pt>
                <c:pt idx="6518">
                  <c:v>4297</c:v>
                </c:pt>
                <c:pt idx="6519">
                  <c:v>4457.7</c:v>
                </c:pt>
                <c:pt idx="6520">
                  <c:v>4457.7</c:v>
                </c:pt>
                <c:pt idx="6521">
                  <c:v>4466.7</c:v>
                </c:pt>
                <c:pt idx="6522">
                  <c:v>4468.6000000000004</c:v>
                </c:pt>
                <c:pt idx="6523">
                  <c:v>4525.7</c:v>
                </c:pt>
                <c:pt idx="6524">
                  <c:v>4527.7</c:v>
                </c:pt>
                <c:pt idx="6525">
                  <c:v>4850.6000000000004</c:v>
                </c:pt>
                <c:pt idx="6526">
                  <c:v>4853.6000000000004</c:v>
                </c:pt>
                <c:pt idx="6527">
                  <c:v>4739.7</c:v>
                </c:pt>
                <c:pt idx="6528">
                  <c:v>4741.7</c:v>
                </c:pt>
                <c:pt idx="6529">
                  <c:v>4741.7</c:v>
                </c:pt>
                <c:pt idx="6530">
                  <c:v>4741.7</c:v>
                </c:pt>
                <c:pt idx="6531">
                  <c:v>4741.7</c:v>
                </c:pt>
                <c:pt idx="6532">
                  <c:v>4741.7</c:v>
                </c:pt>
                <c:pt idx="6533">
                  <c:v>4790.8</c:v>
                </c:pt>
                <c:pt idx="6534">
                  <c:v>4743.8</c:v>
                </c:pt>
                <c:pt idx="6535">
                  <c:v>4741.7</c:v>
                </c:pt>
                <c:pt idx="6536">
                  <c:v>4588.6000000000004</c:v>
                </c:pt>
                <c:pt idx="6537">
                  <c:v>4412.7</c:v>
                </c:pt>
                <c:pt idx="6538">
                  <c:v>3994.2</c:v>
                </c:pt>
                <c:pt idx="6539">
                  <c:v>3946.6</c:v>
                </c:pt>
                <c:pt idx="6540">
                  <c:v>3787</c:v>
                </c:pt>
                <c:pt idx="6541">
                  <c:v>3459.8</c:v>
                </c:pt>
                <c:pt idx="6542">
                  <c:v>3458.8</c:v>
                </c:pt>
                <c:pt idx="6543">
                  <c:v>3458.8</c:v>
                </c:pt>
                <c:pt idx="6544">
                  <c:v>3646</c:v>
                </c:pt>
                <c:pt idx="6545">
                  <c:v>3739</c:v>
                </c:pt>
                <c:pt idx="6546">
                  <c:v>3949.7</c:v>
                </c:pt>
                <c:pt idx="6547">
                  <c:v>4291.7</c:v>
                </c:pt>
                <c:pt idx="6548">
                  <c:v>4452.8</c:v>
                </c:pt>
                <c:pt idx="6549">
                  <c:v>4429.8</c:v>
                </c:pt>
                <c:pt idx="6550">
                  <c:v>4729.8</c:v>
                </c:pt>
                <c:pt idx="6551">
                  <c:v>4537.7</c:v>
                </c:pt>
                <c:pt idx="6552">
                  <c:v>4537.7</c:v>
                </c:pt>
                <c:pt idx="6553">
                  <c:v>4537.7</c:v>
                </c:pt>
                <c:pt idx="6554">
                  <c:v>4537.7</c:v>
                </c:pt>
                <c:pt idx="6555">
                  <c:v>4537.7</c:v>
                </c:pt>
                <c:pt idx="6556">
                  <c:v>4537.7</c:v>
                </c:pt>
                <c:pt idx="6557">
                  <c:v>4584.7</c:v>
                </c:pt>
                <c:pt idx="6558">
                  <c:v>4536.7</c:v>
                </c:pt>
                <c:pt idx="6559">
                  <c:v>4344.7</c:v>
                </c:pt>
                <c:pt idx="6560">
                  <c:v>4002.9</c:v>
                </c:pt>
                <c:pt idx="6561">
                  <c:v>3995.7</c:v>
                </c:pt>
                <c:pt idx="6562">
                  <c:v>3540.7</c:v>
                </c:pt>
                <c:pt idx="6563">
                  <c:v>3227.4</c:v>
                </c:pt>
                <c:pt idx="6564">
                  <c:v>2767.2</c:v>
                </c:pt>
                <c:pt idx="6565">
                  <c:v>2353.1999999999998</c:v>
                </c:pt>
                <c:pt idx="6566">
                  <c:v>2204.5</c:v>
                </c:pt>
                <c:pt idx="6567">
                  <c:v>1868.2</c:v>
                </c:pt>
                <c:pt idx="6568">
                  <c:v>1708.7</c:v>
                </c:pt>
                <c:pt idx="6569">
                  <c:v>2198.8000000000002</c:v>
                </c:pt>
                <c:pt idx="6570">
                  <c:v>2712.7</c:v>
                </c:pt>
                <c:pt idx="6571">
                  <c:v>4322.7</c:v>
                </c:pt>
                <c:pt idx="6572">
                  <c:v>4323.7</c:v>
                </c:pt>
                <c:pt idx="6573">
                  <c:v>4601.7</c:v>
                </c:pt>
                <c:pt idx="6574">
                  <c:v>4601.7</c:v>
                </c:pt>
                <c:pt idx="6575">
                  <c:v>4666.7</c:v>
                </c:pt>
                <c:pt idx="6576">
                  <c:v>4667.6000000000004</c:v>
                </c:pt>
                <c:pt idx="6577">
                  <c:v>4666.7</c:v>
                </c:pt>
                <c:pt idx="6578">
                  <c:v>4667.6000000000004</c:v>
                </c:pt>
                <c:pt idx="6579">
                  <c:v>4667.6000000000004</c:v>
                </c:pt>
                <c:pt idx="6580">
                  <c:v>4667.6000000000004</c:v>
                </c:pt>
                <c:pt idx="6581">
                  <c:v>4564.8999999999996</c:v>
                </c:pt>
                <c:pt idx="6582">
                  <c:v>4514.8999999999996</c:v>
                </c:pt>
                <c:pt idx="6583">
                  <c:v>4514.8999999999996</c:v>
                </c:pt>
                <c:pt idx="6584">
                  <c:v>4133.8999999999996</c:v>
                </c:pt>
                <c:pt idx="6585">
                  <c:v>3864.7</c:v>
                </c:pt>
                <c:pt idx="6586">
                  <c:v>3561.7</c:v>
                </c:pt>
                <c:pt idx="6587">
                  <c:v>3338.4</c:v>
                </c:pt>
                <c:pt idx="6588">
                  <c:v>3085.5</c:v>
                </c:pt>
                <c:pt idx="6589">
                  <c:v>2994.3</c:v>
                </c:pt>
                <c:pt idx="6590">
                  <c:v>2373.5</c:v>
                </c:pt>
                <c:pt idx="6591">
                  <c:v>2184.6</c:v>
                </c:pt>
                <c:pt idx="6592">
                  <c:v>1956.5</c:v>
                </c:pt>
                <c:pt idx="6593">
                  <c:v>2970</c:v>
                </c:pt>
                <c:pt idx="6594">
                  <c:v>3697.1</c:v>
                </c:pt>
                <c:pt idx="6595">
                  <c:v>4054.3</c:v>
                </c:pt>
                <c:pt idx="6596">
                  <c:v>4360.3</c:v>
                </c:pt>
                <c:pt idx="6597">
                  <c:v>4722.3</c:v>
                </c:pt>
                <c:pt idx="6598">
                  <c:v>4722.3</c:v>
                </c:pt>
                <c:pt idx="6599">
                  <c:v>4641.6000000000004</c:v>
                </c:pt>
                <c:pt idx="6600">
                  <c:v>4640.7</c:v>
                </c:pt>
                <c:pt idx="6601">
                  <c:v>4639.8999999999996</c:v>
                </c:pt>
                <c:pt idx="6602">
                  <c:v>4551.6000000000004</c:v>
                </c:pt>
                <c:pt idx="6603">
                  <c:v>4551.6000000000004</c:v>
                </c:pt>
                <c:pt idx="6604">
                  <c:v>4551.6000000000004</c:v>
                </c:pt>
                <c:pt idx="6605">
                  <c:v>4599.5</c:v>
                </c:pt>
                <c:pt idx="6606">
                  <c:v>4551.5</c:v>
                </c:pt>
                <c:pt idx="6607">
                  <c:v>4549.7</c:v>
                </c:pt>
                <c:pt idx="6608">
                  <c:v>4190</c:v>
                </c:pt>
                <c:pt idx="6609">
                  <c:v>4128.2</c:v>
                </c:pt>
                <c:pt idx="6610">
                  <c:v>4125.5</c:v>
                </c:pt>
                <c:pt idx="6611">
                  <c:v>3889.3</c:v>
                </c:pt>
                <c:pt idx="6612">
                  <c:v>3103.9</c:v>
                </c:pt>
                <c:pt idx="6613">
                  <c:v>2898.5</c:v>
                </c:pt>
                <c:pt idx="6614">
                  <c:v>2284.1</c:v>
                </c:pt>
                <c:pt idx="6615">
                  <c:v>1426.1</c:v>
                </c:pt>
                <c:pt idx="6616">
                  <c:v>1672</c:v>
                </c:pt>
                <c:pt idx="6617">
                  <c:v>2493</c:v>
                </c:pt>
                <c:pt idx="6618">
                  <c:v>3096</c:v>
                </c:pt>
                <c:pt idx="6619">
                  <c:v>3697</c:v>
                </c:pt>
                <c:pt idx="6620">
                  <c:v>4297.8999999999996</c:v>
                </c:pt>
                <c:pt idx="6621">
                  <c:v>4617.7</c:v>
                </c:pt>
                <c:pt idx="6622">
                  <c:v>4618.7</c:v>
                </c:pt>
                <c:pt idx="6623">
                  <c:v>4617.8999999999996</c:v>
                </c:pt>
                <c:pt idx="6624">
                  <c:v>4616.1000000000004</c:v>
                </c:pt>
                <c:pt idx="6625">
                  <c:v>4616.1000000000004</c:v>
                </c:pt>
                <c:pt idx="6626">
                  <c:v>4617</c:v>
                </c:pt>
                <c:pt idx="6627">
                  <c:v>4617.8</c:v>
                </c:pt>
                <c:pt idx="6628">
                  <c:v>4618.8</c:v>
                </c:pt>
                <c:pt idx="6629">
                  <c:v>4666.6000000000004</c:v>
                </c:pt>
                <c:pt idx="6630">
                  <c:v>4468.8</c:v>
                </c:pt>
                <c:pt idx="6631">
                  <c:v>4233.1000000000004</c:v>
                </c:pt>
                <c:pt idx="6632">
                  <c:v>4080.3</c:v>
                </c:pt>
                <c:pt idx="6633">
                  <c:v>3465.6</c:v>
                </c:pt>
                <c:pt idx="6634">
                  <c:v>2930.6</c:v>
                </c:pt>
                <c:pt idx="6635">
                  <c:v>2435.1999999999998</c:v>
                </c:pt>
                <c:pt idx="6636">
                  <c:v>1200.5999999999999</c:v>
                </c:pt>
                <c:pt idx="6637">
                  <c:v>1109</c:v>
                </c:pt>
                <c:pt idx="6638">
                  <c:v>910</c:v>
                </c:pt>
                <c:pt idx="6639">
                  <c:v>648</c:v>
                </c:pt>
                <c:pt idx="6640">
                  <c:v>847.9</c:v>
                </c:pt>
                <c:pt idx="6641">
                  <c:v>1335.3</c:v>
                </c:pt>
                <c:pt idx="6642">
                  <c:v>2536.6999999999998</c:v>
                </c:pt>
                <c:pt idx="6643">
                  <c:v>3500.7</c:v>
                </c:pt>
                <c:pt idx="6644">
                  <c:v>3761.5</c:v>
                </c:pt>
                <c:pt idx="6645">
                  <c:v>4516.6000000000004</c:v>
                </c:pt>
                <c:pt idx="6646">
                  <c:v>4517.6000000000004</c:v>
                </c:pt>
                <c:pt idx="6647">
                  <c:v>4488.8999999999996</c:v>
                </c:pt>
                <c:pt idx="6648">
                  <c:v>4489.8999999999996</c:v>
                </c:pt>
                <c:pt idx="6649">
                  <c:v>4489.8999999999996</c:v>
                </c:pt>
                <c:pt idx="6650">
                  <c:v>4489.8999999999996</c:v>
                </c:pt>
                <c:pt idx="6651">
                  <c:v>4489.8999999999996</c:v>
                </c:pt>
                <c:pt idx="6652">
                  <c:v>4491.6000000000004</c:v>
                </c:pt>
                <c:pt idx="6653">
                  <c:v>4538.6000000000004</c:v>
                </c:pt>
                <c:pt idx="6654">
                  <c:v>4537.7</c:v>
                </c:pt>
                <c:pt idx="6655">
                  <c:v>4403.8999999999996</c:v>
                </c:pt>
                <c:pt idx="6656">
                  <c:v>4402.8999999999996</c:v>
                </c:pt>
                <c:pt idx="6657">
                  <c:v>4096</c:v>
                </c:pt>
                <c:pt idx="6658">
                  <c:v>3416.2</c:v>
                </c:pt>
                <c:pt idx="6659">
                  <c:v>3464.2</c:v>
                </c:pt>
                <c:pt idx="6660">
                  <c:v>2484.6999999999998</c:v>
                </c:pt>
                <c:pt idx="6661">
                  <c:v>2214.1999999999998</c:v>
                </c:pt>
                <c:pt idx="6662">
                  <c:v>1892.7</c:v>
                </c:pt>
                <c:pt idx="6663">
                  <c:v>1892.7</c:v>
                </c:pt>
                <c:pt idx="6664">
                  <c:v>2131.6999999999998</c:v>
                </c:pt>
                <c:pt idx="6665">
                  <c:v>3241.1</c:v>
                </c:pt>
                <c:pt idx="6666">
                  <c:v>3505</c:v>
                </c:pt>
                <c:pt idx="6667">
                  <c:v>3976</c:v>
                </c:pt>
                <c:pt idx="6668">
                  <c:v>4181.6000000000004</c:v>
                </c:pt>
                <c:pt idx="6669">
                  <c:v>4497.6000000000004</c:v>
                </c:pt>
                <c:pt idx="6670">
                  <c:v>4544.6000000000004</c:v>
                </c:pt>
                <c:pt idx="6671">
                  <c:v>4544.7</c:v>
                </c:pt>
                <c:pt idx="6672">
                  <c:v>4637.3</c:v>
                </c:pt>
                <c:pt idx="6673">
                  <c:v>4663</c:v>
                </c:pt>
                <c:pt idx="6674">
                  <c:v>4517.7</c:v>
                </c:pt>
                <c:pt idx="6675">
                  <c:v>4578.3999999999996</c:v>
                </c:pt>
                <c:pt idx="6676">
                  <c:v>4571.5</c:v>
                </c:pt>
                <c:pt idx="6677">
                  <c:v>4166.3999999999996</c:v>
                </c:pt>
                <c:pt idx="6678">
                  <c:v>3969.4</c:v>
                </c:pt>
                <c:pt idx="6679">
                  <c:v>4117.5</c:v>
                </c:pt>
                <c:pt idx="6680">
                  <c:v>3892.2</c:v>
                </c:pt>
                <c:pt idx="6681">
                  <c:v>3495.2</c:v>
                </c:pt>
                <c:pt idx="6682">
                  <c:v>3131.2</c:v>
                </c:pt>
                <c:pt idx="6683">
                  <c:v>3130.4</c:v>
                </c:pt>
                <c:pt idx="6684">
                  <c:v>3081.4</c:v>
                </c:pt>
                <c:pt idx="6685">
                  <c:v>2447.1999999999998</c:v>
                </c:pt>
                <c:pt idx="6686">
                  <c:v>2249.1</c:v>
                </c:pt>
                <c:pt idx="6687">
                  <c:v>2249.1</c:v>
                </c:pt>
                <c:pt idx="6688">
                  <c:v>2277.3000000000002</c:v>
                </c:pt>
                <c:pt idx="6689">
                  <c:v>2664.2</c:v>
                </c:pt>
                <c:pt idx="6690">
                  <c:v>2710.2</c:v>
                </c:pt>
                <c:pt idx="6691">
                  <c:v>3158.2</c:v>
                </c:pt>
                <c:pt idx="6692">
                  <c:v>3182.2</c:v>
                </c:pt>
                <c:pt idx="6693">
                  <c:v>3753.2</c:v>
                </c:pt>
                <c:pt idx="6694">
                  <c:v>3650</c:v>
                </c:pt>
                <c:pt idx="6695">
                  <c:v>3807.8</c:v>
                </c:pt>
                <c:pt idx="6696">
                  <c:v>3811.2</c:v>
                </c:pt>
                <c:pt idx="6697">
                  <c:v>3864.4</c:v>
                </c:pt>
                <c:pt idx="6698">
                  <c:v>3864.4</c:v>
                </c:pt>
                <c:pt idx="6699">
                  <c:v>3864.4</c:v>
                </c:pt>
                <c:pt idx="6700">
                  <c:v>3864.4</c:v>
                </c:pt>
                <c:pt idx="6701">
                  <c:v>3815.4</c:v>
                </c:pt>
                <c:pt idx="6702">
                  <c:v>3768.4</c:v>
                </c:pt>
                <c:pt idx="6703">
                  <c:v>3767.6</c:v>
                </c:pt>
                <c:pt idx="6704">
                  <c:v>3598</c:v>
                </c:pt>
                <c:pt idx="6705">
                  <c:v>3300</c:v>
                </c:pt>
                <c:pt idx="6706">
                  <c:v>2990.2</c:v>
                </c:pt>
                <c:pt idx="6707">
                  <c:v>2990.2</c:v>
                </c:pt>
                <c:pt idx="6708">
                  <c:v>2990.2</c:v>
                </c:pt>
                <c:pt idx="6709">
                  <c:v>2991</c:v>
                </c:pt>
                <c:pt idx="6710">
                  <c:v>2991</c:v>
                </c:pt>
                <c:pt idx="6711">
                  <c:v>3188</c:v>
                </c:pt>
                <c:pt idx="6712">
                  <c:v>3189</c:v>
                </c:pt>
                <c:pt idx="6713">
                  <c:v>3189</c:v>
                </c:pt>
                <c:pt idx="6714">
                  <c:v>3189</c:v>
                </c:pt>
                <c:pt idx="6715">
                  <c:v>3399.4</c:v>
                </c:pt>
                <c:pt idx="6716">
                  <c:v>3400.2</c:v>
                </c:pt>
                <c:pt idx="6717">
                  <c:v>3936.4</c:v>
                </c:pt>
                <c:pt idx="6718">
                  <c:v>4337.3999999999996</c:v>
                </c:pt>
                <c:pt idx="6719">
                  <c:v>4100.3999999999996</c:v>
                </c:pt>
                <c:pt idx="6720">
                  <c:v>4100.3999999999996</c:v>
                </c:pt>
                <c:pt idx="6721">
                  <c:v>4100.3999999999996</c:v>
                </c:pt>
                <c:pt idx="6722">
                  <c:v>4100.3999999999996</c:v>
                </c:pt>
                <c:pt idx="6723">
                  <c:v>4101.3</c:v>
                </c:pt>
                <c:pt idx="6724">
                  <c:v>4102.3</c:v>
                </c:pt>
                <c:pt idx="6725">
                  <c:v>4149.3</c:v>
                </c:pt>
                <c:pt idx="6726">
                  <c:v>4148.3</c:v>
                </c:pt>
                <c:pt idx="6727">
                  <c:v>4127.6000000000004</c:v>
                </c:pt>
                <c:pt idx="6728">
                  <c:v>3906.6</c:v>
                </c:pt>
                <c:pt idx="6729">
                  <c:v>3472.8</c:v>
                </c:pt>
                <c:pt idx="6730">
                  <c:v>2963.2</c:v>
                </c:pt>
                <c:pt idx="6731">
                  <c:v>2860.2</c:v>
                </c:pt>
                <c:pt idx="6732">
                  <c:v>2634.2</c:v>
                </c:pt>
                <c:pt idx="6733">
                  <c:v>2724.2</c:v>
                </c:pt>
                <c:pt idx="6734">
                  <c:v>2714.4</c:v>
                </c:pt>
                <c:pt idx="6735">
                  <c:v>2716.2</c:v>
                </c:pt>
                <c:pt idx="6736">
                  <c:v>2943.2</c:v>
                </c:pt>
                <c:pt idx="6737">
                  <c:v>2943.2</c:v>
                </c:pt>
                <c:pt idx="6738">
                  <c:v>2943.2</c:v>
                </c:pt>
                <c:pt idx="6739">
                  <c:v>3047.2</c:v>
                </c:pt>
                <c:pt idx="6740">
                  <c:v>3047.2</c:v>
                </c:pt>
                <c:pt idx="6741">
                  <c:v>3411</c:v>
                </c:pt>
                <c:pt idx="6742">
                  <c:v>3870.6</c:v>
                </c:pt>
                <c:pt idx="6743">
                  <c:v>3929.6</c:v>
                </c:pt>
                <c:pt idx="6744">
                  <c:v>3929.6</c:v>
                </c:pt>
                <c:pt idx="6745">
                  <c:v>4110.6000000000004</c:v>
                </c:pt>
                <c:pt idx="6746">
                  <c:v>4110.6000000000004</c:v>
                </c:pt>
                <c:pt idx="6747">
                  <c:v>4110.6000000000004</c:v>
                </c:pt>
                <c:pt idx="6748">
                  <c:v>4110.6000000000004</c:v>
                </c:pt>
                <c:pt idx="6749">
                  <c:v>3848.9</c:v>
                </c:pt>
                <c:pt idx="6750">
                  <c:v>3848.9</c:v>
                </c:pt>
                <c:pt idx="6751">
                  <c:v>3847</c:v>
                </c:pt>
                <c:pt idx="6752">
                  <c:v>3366.8</c:v>
                </c:pt>
                <c:pt idx="6753">
                  <c:v>3248.2</c:v>
                </c:pt>
                <c:pt idx="6754">
                  <c:v>3199.4</c:v>
                </c:pt>
                <c:pt idx="6755">
                  <c:v>2834.4</c:v>
                </c:pt>
                <c:pt idx="6756">
                  <c:v>2938.5</c:v>
                </c:pt>
                <c:pt idx="6757">
                  <c:v>2607.5</c:v>
                </c:pt>
                <c:pt idx="6758">
                  <c:v>2609.5</c:v>
                </c:pt>
                <c:pt idx="6759">
                  <c:v>2609.5</c:v>
                </c:pt>
                <c:pt idx="6760">
                  <c:v>2707.4</c:v>
                </c:pt>
                <c:pt idx="6761">
                  <c:v>2707.4</c:v>
                </c:pt>
                <c:pt idx="6762">
                  <c:v>2700.6</c:v>
                </c:pt>
                <c:pt idx="6763">
                  <c:v>2865.6</c:v>
                </c:pt>
                <c:pt idx="6764">
                  <c:v>3402.6</c:v>
                </c:pt>
                <c:pt idx="6765">
                  <c:v>3881.6</c:v>
                </c:pt>
                <c:pt idx="6766">
                  <c:v>4192.2</c:v>
                </c:pt>
                <c:pt idx="6767">
                  <c:v>4257.6000000000004</c:v>
                </c:pt>
                <c:pt idx="6768">
                  <c:v>4249.6000000000004</c:v>
                </c:pt>
                <c:pt idx="6769">
                  <c:v>4249.6000000000004</c:v>
                </c:pt>
                <c:pt idx="6770">
                  <c:v>4250.6000000000004</c:v>
                </c:pt>
                <c:pt idx="6771">
                  <c:v>4251.3999999999996</c:v>
                </c:pt>
                <c:pt idx="6772">
                  <c:v>4251.3999999999996</c:v>
                </c:pt>
                <c:pt idx="6773">
                  <c:v>3928.1</c:v>
                </c:pt>
                <c:pt idx="6774">
                  <c:v>3928.1</c:v>
                </c:pt>
                <c:pt idx="6775">
                  <c:v>3926.2</c:v>
                </c:pt>
                <c:pt idx="6776">
                  <c:v>3645.8</c:v>
                </c:pt>
                <c:pt idx="6777">
                  <c:v>3386.6</c:v>
                </c:pt>
                <c:pt idx="6778">
                  <c:v>3097.6</c:v>
                </c:pt>
                <c:pt idx="6779">
                  <c:v>3048.6</c:v>
                </c:pt>
                <c:pt idx="6780">
                  <c:v>3049.6</c:v>
                </c:pt>
                <c:pt idx="6781">
                  <c:v>3049.6</c:v>
                </c:pt>
                <c:pt idx="6782">
                  <c:v>3049.6</c:v>
                </c:pt>
                <c:pt idx="6783">
                  <c:v>3050.4</c:v>
                </c:pt>
                <c:pt idx="6784">
                  <c:v>3051.3</c:v>
                </c:pt>
                <c:pt idx="6785">
                  <c:v>3099.2</c:v>
                </c:pt>
                <c:pt idx="6786">
                  <c:v>3148.2</c:v>
                </c:pt>
                <c:pt idx="6787">
                  <c:v>3150.1</c:v>
                </c:pt>
                <c:pt idx="6788">
                  <c:v>3150.9</c:v>
                </c:pt>
                <c:pt idx="6789">
                  <c:v>3771.3</c:v>
                </c:pt>
                <c:pt idx="6790">
                  <c:v>4301.3</c:v>
                </c:pt>
                <c:pt idx="6791">
                  <c:v>4244</c:v>
                </c:pt>
                <c:pt idx="6792">
                  <c:v>4244</c:v>
                </c:pt>
                <c:pt idx="6793">
                  <c:v>4245</c:v>
                </c:pt>
                <c:pt idx="6794">
                  <c:v>4245</c:v>
                </c:pt>
                <c:pt idx="6795">
                  <c:v>4246.8</c:v>
                </c:pt>
                <c:pt idx="6796">
                  <c:v>4246.8</c:v>
                </c:pt>
                <c:pt idx="6797">
                  <c:v>4293.8</c:v>
                </c:pt>
                <c:pt idx="6798">
                  <c:v>4097.8</c:v>
                </c:pt>
                <c:pt idx="6799">
                  <c:v>4053.8</c:v>
                </c:pt>
                <c:pt idx="6800">
                  <c:v>4072.6</c:v>
                </c:pt>
                <c:pt idx="6801">
                  <c:v>3857.8</c:v>
                </c:pt>
                <c:pt idx="6802">
                  <c:v>3503</c:v>
                </c:pt>
                <c:pt idx="6803">
                  <c:v>3646</c:v>
                </c:pt>
                <c:pt idx="6804">
                  <c:v>3635.8</c:v>
                </c:pt>
                <c:pt idx="6805">
                  <c:v>3635.8</c:v>
                </c:pt>
                <c:pt idx="6806">
                  <c:v>3635.8</c:v>
                </c:pt>
                <c:pt idx="6807">
                  <c:v>3825.8</c:v>
                </c:pt>
                <c:pt idx="6808">
                  <c:v>3826.6</c:v>
                </c:pt>
                <c:pt idx="6809">
                  <c:v>3937.7</c:v>
                </c:pt>
                <c:pt idx="6810">
                  <c:v>3987.6</c:v>
                </c:pt>
                <c:pt idx="6811">
                  <c:v>3989.5</c:v>
                </c:pt>
                <c:pt idx="6812">
                  <c:v>4038.3</c:v>
                </c:pt>
                <c:pt idx="6813">
                  <c:v>4409.3</c:v>
                </c:pt>
                <c:pt idx="6814">
                  <c:v>4409.3</c:v>
                </c:pt>
                <c:pt idx="6815">
                  <c:v>4584</c:v>
                </c:pt>
                <c:pt idx="6816">
                  <c:v>4584</c:v>
                </c:pt>
                <c:pt idx="6817">
                  <c:v>4584</c:v>
                </c:pt>
                <c:pt idx="6818">
                  <c:v>4584</c:v>
                </c:pt>
                <c:pt idx="6819">
                  <c:v>4584</c:v>
                </c:pt>
                <c:pt idx="6820">
                  <c:v>4584</c:v>
                </c:pt>
                <c:pt idx="6821">
                  <c:v>4631</c:v>
                </c:pt>
                <c:pt idx="6822">
                  <c:v>4637</c:v>
                </c:pt>
                <c:pt idx="6823">
                  <c:v>4636</c:v>
                </c:pt>
                <c:pt idx="6824">
                  <c:v>4636</c:v>
                </c:pt>
                <c:pt idx="6825">
                  <c:v>4389</c:v>
                </c:pt>
                <c:pt idx="6826">
                  <c:v>3973</c:v>
                </c:pt>
                <c:pt idx="6827">
                  <c:v>4118</c:v>
                </c:pt>
                <c:pt idx="6828">
                  <c:v>3870.8</c:v>
                </c:pt>
                <c:pt idx="6829">
                  <c:v>3817.6</c:v>
                </c:pt>
                <c:pt idx="6830">
                  <c:v>3817.6</c:v>
                </c:pt>
                <c:pt idx="6831">
                  <c:v>3450.6</c:v>
                </c:pt>
                <c:pt idx="6832">
                  <c:v>2842.6</c:v>
                </c:pt>
                <c:pt idx="6833">
                  <c:v>2600.6</c:v>
                </c:pt>
                <c:pt idx="6834">
                  <c:v>3308.6</c:v>
                </c:pt>
                <c:pt idx="6835">
                  <c:v>3927.4</c:v>
                </c:pt>
                <c:pt idx="6836">
                  <c:v>4113.6000000000004</c:v>
                </c:pt>
                <c:pt idx="6837">
                  <c:v>4483.6000000000004</c:v>
                </c:pt>
                <c:pt idx="6838">
                  <c:v>4633.6000000000004</c:v>
                </c:pt>
                <c:pt idx="6839">
                  <c:v>4412.6000000000004</c:v>
                </c:pt>
                <c:pt idx="6840">
                  <c:v>4401.6000000000004</c:v>
                </c:pt>
                <c:pt idx="6841">
                  <c:v>4401.6000000000004</c:v>
                </c:pt>
                <c:pt idx="6842">
                  <c:v>4401.6000000000004</c:v>
                </c:pt>
                <c:pt idx="6843">
                  <c:v>4401.6000000000004</c:v>
                </c:pt>
                <c:pt idx="6844">
                  <c:v>4401.6000000000004</c:v>
                </c:pt>
                <c:pt idx="6845">
                  <c:v>4177.6000000000004</c:v>
                </c:pt>
                <c:pt idx="6846">
                  <c:v>4224.1000000000004</c:v>
                </c:pt>
                <c:pt idx="6847">
                  <c:v>4224.1000000000004</c:v>
                </c:pt>
                <c:pt idx="6848">
                  <c:v>4122.3</c:v>
                </c:pt>
                <c:pt idx="6849">
                  <c:v>3637.1</c:v>
                </c:pt>
                <c:pt idx="6850">
                  <c:v>3789.7</c:v>
                </c:pt>
                <c:pt idx="6851">
                  <c:v>3863.3</c:v>
                </c:pt>
                <c:pt idx="6852">
                  <c:v>3115.4</c:v>
                </c:pt>
                <c:pt idx="6853">
                  <c:v>2459.4</c:v>
                </c:pt>
                <c:pt idx="6854">
                  <c:v>1652.4</c:v>
                </c:pt>
                <c:pt idx="6855">
                  <c:v>1652.4</c:v>
                </c:pt>
                <c:pt idx="6856">
                  <c:v>1997.4</c:v>
                </c:pt>
                <c:pt idx="6857">
                  <c:v>2826.4</c:v>
                </c:pt>
                <c:pt idx="6858">
                  <c:v>3234.4</c:v>
                </c:pt>
                <c:pt idx="6859">
                  <c:v>3602.7</c:v>
                </c:pt>
                <c:pt idx="6860">
                  <c:v>3656.9</c:v>
                </c:pt>
                <c:pt idx="6861">
                  <c:v>3759.9</c:v>
                </c:pt>
                <c:pt idx="6862">
                  <c:v>3950.3</c:v>
                </c:pt>
                <c:pt idx="6863">
                  <c:v>4215.8999999999996</c:v>
                </c:pt>
                <c:pt idx="6864">
                  <c:v>4216.8999999999996</c:v>
                </c:pt>
                <c:pt idx="6865">
                  <c:v>4216.5</c:v>
                </c:pt>
                <c:pt idx="6866">
                  <c:v>4216.8999999999996</c:v>
                </c:pt>
                <c:pt idx="6867">
                  <c:v>4216.8999999999996</c:v>
                </c:pt>
                <c:pt idx="6868">
                  <c:v>4216.8999999999996</c:v>
                </c:pt>
                <c:pt idx="6869">
                  <c:v>4121.8999999999996</c:v>
                </c:pt>
                <c:pt idx="6870">
                  <c:v>4168.8999999999996</c:v>
                </c:pt>
                <c:pt idx="6871">
                  <c:v>4003.3</c:v>
                </c:pt>
                <c:pt idx="6872">
                  <c:v>3644.8</c:v>
                </c:pt>
                <c:pt idx="6873">
                  <c:v>3537.4</c:v>
                </c:pt>
                <c:pt idx="6874">
                  <c:v>3486.4</c:v>
                </c:pt>
                <c:pt idx="6875">
                  <c:v>3486.4</c:v>
                </c:pt>
                <c:pt idx="6876">
                  <c:v>3485</c:v>
                </c:pt>
                <c:pt idx="6877">
                  <c:v>3485</c:v>
                </c:pt>
                <c:pt idx="6878">
                  <c:v>3635</c:v>
                </c:pt>
                <c:pt idx="6879">
                  <c:v>3635.4</c:v>
                </c:pt>
                <c:pt idx="6880">
                  <c:v>3945</c:v>
                </c:pt>
                <c:pt idx="6881">
                  <c:v>3945</c:v>
                </c:pt>
                <c:pt idx="6882">
                  <c:v>3904</c:v>
                </c:pt>
                <c:pt idx="6883">
                  <c:v>4054.5</c:v>
                </c:pt>
                <c:pt idx="6884">
                  <c:v>4096.8999999999996</c:v>
                </c:pt>
                <c:pt idx="6885">
                  <c:v>4150.3</c:v>
                </c:pt>
                <c:pt idx="6886">
                  <c:v>4206.3</c:v>
                </c:pt>
                <c:pt idx="6887">
                  <c:v>4233.1000000000004</c:v>
                </c:pt>
                <c:pt idx="6888">
                  <c:v>4234.5</c:v>
                </c:pt>
                <c:pt idx="6889">
                  <c:v>4234.5</c:v>
                </c:pt>
                <c:pt idx="6890">
                  <c:v>4234.5</c:v>
                </c:pt>
                <c:pt idx="6891">
                  <c:v>4235</c:v>
                </c:pt>
                <c:pt idx="6892">
                  <c:v>4235.3</c:v>
                </c:pt>
                <c:pt idx="6893">
                  <c:v>4024.1</c:v>
                </c:pt>
                <c:pt idx="6894">
                  <c:v>4124.3</c:v>
                </c:pt>
                <c:pt idx="6895">
                  <c:v>4124.3</c:v>
                </c:pt>
                <c:pt idx="6896">
                  <c:v>4124.3</c:v>
                </c:pt>
                <c:pt idx="6897">
                  <c:v>4125.3</c:v>
                </c:pt>
                <c:pt idx="6898">
                  <c:v>3935.3</c:v>
                </c:pt>
                <c:pt idx="6899">
                  <c:v>3949.1</c:v>
                </c:pt>
                <c:pt idx="6900">
                  <c:v>3949.1</c:v>
                </c:pt>
                <c:pt idx="6901">
                  <c:v>3950.6</c:v>
                </c:pt>
                <c:pt idx="6902">
                  <c:v>3951.6</c:v>
                </c:pt>
                <c:pt idx="6903">
                  <c:v>3953.1</c:v>
                </c:pt>
                <c:pt idx="6904">
                  <c:v>3782.6</c:v>
                </c:pt>
                <c:pt idx="6905">
                  <c:v>3830.5</c:v>
                </c:pt>
                <c:pt idx="6906">
                  <c:v>3831.1</c:v>
                </c:pt>
                <c:pt idx="6907">
                  <c:v>3855.6</c:v>
                </c:pt>
                <c:pt idx="6908">
                  <c:v>4005.6</c:v>
                </c:pt>
                <c:pt idx="6909">
                  <c:v>4170.8</c:v>
                </c:pt>
                <c:pt idx="6910">
                  <c:v>4170.8</c:v>
                </c:pt>
                <c:pt idx="6911">
                  <c:v>4373.8</c:v>
                </c:pt>
                <c:pt idx="6912">
                  <c:v>4373.8</c:v>
                </c:pt>
                <c:pt idx="6913">
                  <c:v>4399</c:v>
                </c:pt>
                <c:pt idx="6914">
                  <c:v>4399</c:v>
                </c:pt>
                <c:pt idx="6915">
                  <c:v>4399</c:v>
                </c:pt>
                <c:pt idx="6916">
                  <c:v>4399</c:v>
                </c:pt>
                <c:pt idx="6917">
                  <c:v>3656.2</c:v>
                </c:pt>
                <c:pt idx="6918">
                  <c:v>3631</c:v>
                </c:pt>
                <c:pt idx="6919">
                  <c:v>3631</c:v>
                </c:pt>
                <c:pt idx="6920">
                  <c:v>3464</c:v>
                </c:pt>
                <c:pt idx="6921">
                  <c:v>3464</c:v>
                </c:pt>
                <c:pt idx="6922">
                  <c:v>3464</c:v>
                </c:pt>
                <c:pt idx="6923">
                  <c:v>3464</c:v>
                </c:pt>
                <c:pt idx="6924">
                  <c:v>3465</c:v>
                </c:pt>
                <c:pt idx="6925">
                  <c:v>3464</c:v>
                </c:pt>
                <c:pt idx="6926">
                  <c:v>3561.6</c:v>
                </c:pt>
                <c:pt idx="6927">
                  <c:v>3465</c:v>
                </c:pt>
                <c:pt idx="6928">
                  <c:v>3323.6</c:v>
                </c:pt>
                <c:pt idx="6929">
                  <c:v>3226</c:v>
                </c:pt>
                <c:pt idx="6930">
                  <c:v>3279.2</c:v>
                </c:pt>
                <c:pt idx="6931">
                  <c:v>3226</c:v>
                </c:pt>
                <c:pt idx="6932">
                  <c:v>3226</c:v>
                </c:pt>
                <c:pt idx="6933">
                  <c:v>4120.8</c:v>
                </c:pt>
                <c:pt idx="6934">
                  <c:v>4233.8</c:v>
                </c:pt>
                <c:pt idx="6935">
                  <c:v>4224.8</c:v>
                </c:pt>
                <c:pt idx="6936">
                  <c:v>4216.8</c:v>
                </c:pt>
                <c:pt idx="6937">
                  <c:v>4216.8</c:v>
                </c:pt>
                <c:pt idx="6938">
                  <c:v>4216.8</c:v>
                </c:pt>
                <c:pt idx="6939">
                  <c:v>4216.8</c:v>
                </c:pt>
                <c:pt idx="6940">
                  <c:v>4357.8</c:v>
                </c:pt>
                <c:pt idx="6941">
                  <c:v>3983.4</c:v>
                </c:pt>
                <c:pt idx="6942">
                  <c:v>4039.4</c:v>
                </c:pt>
                <c:pt idx="6943">
                  <c:v>4040.4</c:v>
                </c:pt>
                <c:pt idx="6944">
                  <c:v>3886.3</c:v>
                </c:pt>
                <c:pt idx="6945">
                  <c:v>3688.4</c:v>
                </c:pt>
                <c:pt idx="6946">
                  <c:v>3688.4</c:v>
                </c:pt>
                <c:pt idx="6947">
                  <c:v>3688.4</c:v>
                </c:pt>
                <c:pt idx="6948">
                  <c:v>3688.4</c:v>
                </c:pt>
                <c:pt idx="6949">
                  <c:v>3688.4</c:v>
                </c:pt>
                <c:pt idx="6950">
                  <c:v>3696.4</c:v>
                </c:pt>
                <c:pt idx="6951">
                  <c:v>3696.4</c:v>
                </c:pt>
                <c:pt idx="6952">
                  <c:v>3696.4</c:v>
                </c:pt>
                <c:pt idx="6953">
                  <c:v>3696.4</c:v>
                </c:pt>
                <c:pt idx="6954">
                  <c:v>3696.4</c:v>
                </c:pt>
                <c:pt idx="6955">
                  <c:v>3696.4</c:v>
                </c:pt>
                <c:pt idx="6956">
                  <c:v>3902.8</c:v>
                </c:pt>
                <c:pt idx="6957">
                  <c:v>4180.8</c:v>
                </c:pt>
                <c:pt idx="6958">
                  <c:v>4180.8</c:v>
                </c:pt>
                <c:pt idx="6959">
                  <c:v>4728.8</c:v>
                </c:pt>
                <c:pt idx="6960">
                  <c:v>4728.8</c:v>
                </c:pt>
                <c:pt idx="6961">
                  <c:v>4686.8</c:v>
                </c:pt>
                <c:pt idx="6962">
                  <c:v>4686.8</c:v>
                </c:pt>
                <c:pt idx="6963">
                  <c:v>4686.8</c:v>
                </c:pt>
                <c:pt idx="6964">
                  <c:v>4686.8</c:v>
                </c:pt>
                <c:pt idx="6965">
                  <c:v>4321.3999999999996</c:v>
                </c:pt>
                <c:pt idx="6966">
                  <c:v>4321.3999999999996</c:v>
                </c:pt>
                <c:pt idx="6967">
                  <c:v>4321.3999999999996</c:v>
                </c:pt>
                <c:pt idx="6968">
                  <c:v>4321.3999999999996</c:v>
                </c:pt>
                <c:pt idx="6969">
                  <c:v>4321.3999999999996</c:v>
                </c:pt>
                <c:pt idx="6970">
                  <c:v>4321.3999999999996</c:v>
                </c:pt>
                <c:pt idx="6971">
                  <c:v>4226.3999999999996</c:v>
                </c:pt>
                <c:pt idx="6972">
                  <c:v>4225.3999999999996</c:v>
                </c:pt>
                <c:pt idx="6973">
                  <c:v>4177.3999999999996</c:v>
                </c:pt>
                <c:pt idx="6974">
                  <c:v>4076.2</c:v>
                </c:pt>
                <c:pt idx="6975">
                  <c:v>4171.2</c:v>
                </c:pt>
                <c:pt idx="6976">
                  <c:v>4267.2</c:v>
                </c:pt>
                <c:pt idx="6977">
                  <c:v>4214</c:v>
                </c:pt>
                <c:pt idx="6978">
                  <c:v>4214</c:v>
                </c:pt>
                <c:pt idx="6979">
                  <c:v>4311.6000000000004</c:v>
                </c:pt>
                <c:pt idx="6980">
                  <c:v>4507.8</c:v>
                </c:pt>
                <c:pt idx="6981">
                  <c:v>4782.8</c:v>
                </c:pt>
                <c:pt idx="6982">
                  <c:v>4781.8</c:v>
                </c:pt>
                <c:pt idx="6983">
                  <c:v>4460.6000000000004</c:v>
                </c:pt>
                <c:pt idx="6984">
                  <c:v>4460.6000000000004</c:v>
                </c:pt>
                <c:pt idx="6985">
                  <c:v>4460.6000000000004</c:v>
                </c:pt>
                <c:pt idx="6986">
                  <c:v>4460.6000000000004</c:v>
                </c:pt>
                <c:pt idx="6987">
                  <c:v>4460.6000000000004</c:v>
                </c:pt>
                <c:pt idx="6988">
                  <c:v>4460.6000000000004</c:v>
                </c:pt>
                <c:pt idx="6989">
                  <c:v>4460.6000000000004</c:v>
                </c:pt>
                <c:pt idx="6990">
                  <c:v>4460.6000000000004</c:v>
                </c:pt>
                <c:pt idx="6991">
                  <c:v>4460.6000000000004</c:v>
                </c:pt>
                <c:pt idx="6992">
                  <c:v>4544.3</c:v>
                </c:pt>
                <c:pt idx="6993">
                  <c:v>4256.2</c:v>
                </c:pt>
                <c:pt idx="6994">
                  <c:v>4255.8999999999996</c:v>
                </c:pt>
                <c:pt idx="6995">
                  <c:v>4154.7</c:v>
                </c:pt>
                <c:pt idx="6996">
                  <c:v>4148.5</c:v>
                </c:pt>
                <c:pt idx="6997">
                  <c:v>4195.2</c:v>
                </c:pt>
                <c:pt idx="6998">
                  <c:v>4193.8999999999996</c:v>
                </c:pt>
                <c:pt idx="6999">
                  <c:v>4256.8999999999996</c:v>
                </c:pt>
                <c:pt idx="7000">
                  <c:v>4256.8999999999996</c:v>
                </c:pt>
                <c:pt idx="7001">
                  <c:v>4257.8999999999996</c:v>
                </c:pt>
                <c:pt idx="7002">
                  <c:v>4258.3</c:v>
                </c:pt>
                <c:pt idx="7003">
                  <c:v>4411.5</c:v>
                </c:pt>
                <c:pt idx="7004">
                  <c:v>4524</c:v>
                </c:pt>
                <c:pt idx="7005">
                  <c:v>4687.8</c:v>
                </c:pt>
                <c:pt idx="7006">
                  <c:v>4687.8</c:v>
                </c:pt>
                <c:pt idx="7007">
                  <c:v>4617.3999999999996</c:v>
                </c:pt>
                <c:pt idx="7008">
                  <c:v>4617.3999999999996</c:v>
                </c:pt>
                <c:pt idx="7009">
                  <c:v>4617.3999999999996</c:v>
                </c:pt>
                <c:pt idx="7010">
                  <c:v>4617.8999999999996</c:v>
                </c:pt>
                <c:pt idx="7011">
                  <c:v>4617.8999999999996</c:v>
                </c:pt>
                <c:pt idx="7012">
                  <c:v>4617.8999999999996</c:v>
                </c:pt>
                <c:pt idx="7013">
                  <c:v>4527.2</c:v>
                </c:pt>
                <c:pt idx="7014">
                  <c:v>4574.2</c:v>
                </c:pt>
                <c:pt idx="7015">
                  <c:v>4574.2</c:v>
                </c:pt>
                <c:pt idx="7016">
                  <c:v>4573.8999999999996</c:v>
                </c:pt>
                <c:pt idx="7017">
                  <c:v>4460.8999999999996</c:v>
                </c:pt>
                <c:pt idx="7018">
                  <c:v>4406.7</c:v>
                </c:pt>
                <c:pt idx="7019">
                  <c:v>4406</c:v>
                </c:pt>
                <c:pt idx="7020">
                  <c:v>4405.7</c:v>
                </c:pt>
                <c:pt idx="7021">
                  <c:v>4405.7</c:v>
                </c:pt>
                <c:pt idx="7022">
                  <c:v>4406</c:v>
                </c:pt>
                <c:pt idx="7023">
                  <c:v>4406</c:v>
                </c:pt>
                <c:pt idx="7024">
                  <c:v>4406</c:v>
                </c:pt>
                <c:pt idx="7025">
                  <c:v>4406.5</c:v>
                </c:pt>
                <c:pt idx="7026">
                  <c:v>4408.5</c:v>
                </c:pt>
                <c:pt idx="7027">
                  <c:v>4519.2</c:v>
                </c:pt>
                <c:pt idx="7028">
                  <c:v>4575.5</c:v>
                </c:pt>
                <c:pt idx="7029">
                  <c:v>4575.5</c:v>
                </c:pt>
                <c:pt idx="7030">
                  <c:v>4576.5</c:v>
                </c:pt>
                <c:pt idx="7031">
                  <c:v>4485.3999999999996</c:v>
                </c:pt>
                <c:pt idx="7032">
                  <c:v>4485.3999999999996</c:v>
                </c:pt>
                <c:pt idx="7033">
                  <c:v>4485.3999999999996</c:v>
                </c:pt>
                <c:pt idx="7034">
                  <c:v>4485.3999999999996</c:v>
                </c:pt>
                <c:pt idx="7035">
                  <c:v>4486.8999999999996</c:v>
                </c:pt>
                <c:pt idx="7036">
                  <c:v>4486.8999999999996</c:v>
                </c:pt>
                <c:pt idx="7037">
                  <c:v>4486.3999999999996</c:v>
                </c:pt>
                <c:pt idx="7038">
                  <c:v>4486.3999999999996</c:v>
                </c:pt>
                <c:pt idx="7039">
                  <c:v>4486.3999999999996</c:v>
                </c:pt>
                <c:pt idx="7040">
                  <c:v>4375.3999999999996</c:v>
                </c:pt>
                <c:pt idx="7041">
                  <c:v>4374.7</c:v>
                </c:pt>
                <c:pt idx="7042">
                  <c:v>4222</c:v>
                </c:pt>
                <c:pt idx="7043">
                  <c:v>4222</c:v>
                </c:pt>
                <c:pt idx="7044">
                  <c:v>4222</c:v>
                </c:pt>
                <c:pt idx="7045">
                  <c:v>4222.8</c:v>
                </c:pt>
                <c:pt idx="7046">
                  <c:v>4222.8</c:v>
                </c:pt>
                <c:pt idx="7047">
                  <c:v>4222.5</c:v>
                </c:pt>
                <c:pt idx="7048">
                  <c:v>4222.5</c:v>
                </c:pt>
                <c:pt idx="7049">
                  <c:v>4222.8</c:v>
                </c:pt>
                <c:pt idx="7050">
                  <c:v>4222.8</c:v>
                </c:pt>
                <c:pt idx="7051">
                  <c:v>4276.7</c:v>
                </c:pt>
                <c:pt idx="7052">
                  <c:v>4488.7</c:v>
                </c:pt>
                <c:pt idx="7053">
                  <c:v>4488.7</c:v>
                </c:pt>
                <c:pt idx="7054">
                  <c:v>4450.7</c:v>
                </c:pt>
                <c:pt idx="7055">
                  <c:v>4437.2</c:v>
                </c:pt>
                <c:pt idx="7056">
                  <c:v>4428.7</c:v>
                </c:pt>
                <c:pt idx="7057">
                  <c:v>4429.7</c:v>
                </c:pt>
                <c:pt idx="7058">
                  <c:v>4429.7</c:v>
                </c:pt>
                <c:pt idx="7059">
                  <c:v>4428.2</c:v>
                </c:pt>
                <c:pt idx="7060">
                  <c:v>4427.8999999999996</c:v>
                </c:pt>
                <c:pt idx="7061">
                  <c:v>4215.3999999999996</c:v>
                </c:pt>
                <c:pt idx="7062">
                  <c:v>4215.3999999999996</c:v>
                </c:pt>
                <c:pt idx="7063">
                  <c:v>4080.9</c:v>
                </c:pt>
                <c:pt idx="7064">
                  <c:v>3954.6</c:v>
                </c:pt>
                <c:pt idx="7065">
                  <c:v>3861</c:v>
                </c:pt>
                <c:pt idx="7066">
                  <c:v>3880</c:v>
                </c:pt>
                <c:pt idx="7067">
                  <c:v>3869.1</c:v>
                </c:pt>
                <c:pt idx="7068">
                  <c:v>3869.1</c:v>
                </c:pt>
                <c:pt idx="7069">
                  <c:v>3827.9</c:v>
                </c:pt>
                <c:pt idx="7070">
                  <c:v>3827.1</c:v>
                </c:pt>
                <c:pt idx="7071">
                  <c:v>3827.1</c:v>
                </c:pt>
                <c:pt idx="7072">
                  <c:v>3827.1</c:v>
                </c:pt>
                <c:pt idx="7073">
                  <c:v>3774.1</c:v>
                </c:pt>
                <c:pt idx="7074">
                  <c:v>3773.6</c:v>
                </c:pt>
                <c:pt idx="7075">
                  <c:v>3826.6</c:v>
                </c:pt>
                <c:pt idx="7076">
                  <c:v>3879.5</c:v>
                </c:pt>
                <c:pt idx="7077">
                  <c:v>4268.5</c:v>
                </c:pt>
                <c:pt idx="7078">
                  <c:v>4287</c:v>
                </c:pt>
                <c:pt idx="7079">
                  <c:v>4236.6000000000004</c:v>
                </c:pt>
                <c:pt idx="7080">
                  <c:v>4236.6000000000004</c:v>
                </c:pt>
                <c:pt idx="7081">
                  <c:v>4236.6000000000004</c:v>
                </c:pt>
                <c:pt idx="7082">
                  <c:v>4236.6000000000004</c:v>
                </c:pt>
                <c:pt idx="7083">
                  <c:v>4236.6000000000004</c:v>
                </c:pt>
                <c:pt idx="7084">
                  <c:v>4171.6000000000004</c:v>
                </c:pt>
                <c:pt idx="7085">
                  <c:v>3869.6</c:v>
                </c:pt>
                <c:pt idx="7086">
                  <c:v>3644.6</c:v>
                </c:pt>
                <c:pt idx="7087">
                  <c:v>3338.4</c:v>
                </c:pt>
                <c:pt idx="7088">
                  <c:v>3496.4</c:v>
                </c:pt>
                <c:pt idx="7089">
                  <c:v>3496.4</c:v>
                </c:pt>
                <c:pt idx="7090">
                  <c:v>3496.4</c:v>
                </c:pt>
                <c:pt idx="7091">
                  <c:v>3590.4</c:v>
                </c:pt>
                <c:pt idx="7092">
                  <c:v>3590.4</c:v>
                </c:pt>
                <c:pt idx="7093">
                  <c:v>3556.2</c:v>
                </c:pt>
                <c:pt idx="7094">
                  <c:v>3556.2</c:v>
                </c:pt>
                <c:pt idx="7095">
                  <c:v>3556.2</c:v>
                </c:pt>
                <c:pt idx="7096">
                  <c:v>3646.2</c:v>
                </c:pt>
                <c:pt idx="7097">
                  <c:v>3604.2</c:v>
                </c:pt>
                <c:pt idx="7098">
                  <c:v>3604.2</c:v>
                </c:pt>
                <c:pt idx="7099">
                  <c:v>3604.2</c:v>
                </c:pt>
                <c:pt idx="7100">
                  <c:v>3657.4</c:v>
                </c:pt>
                <c:pt idx="7101">
                  <c:v>4132.3999999999996</c:v>
                </c:pt>
                <c:pt idx="7102">
                  <c:v>4244.3999999999996</c:v>
                </c:pt>
                <c:pt idx="7103">
                  <c:v>4438.8999999999996</c:v>
                </c:pt>
                <c:pt idx="7104">
                  <c:v>4438.8999999999996</c:v>
                </c:pt>
                <c:pt idx="7105">
                  <c:v>4438.8999999999996</c:v>
                </c:pt>
                <c:pt idx="7106">
                  <c:v>4438.8999999999996</c:v>
                </c:pt>
                <c:pt idx="7107">
                  <c:v>4438.8999999999996</c:v>
                </c:pt>
                <c:pt idx="7108">
                  <c:v>4438.8999999999996</c:v>
                </c:pt>
                <c:pt idx="7109">
                  <c:v>4083.9</c:v>
                </c:pt>
                <c:pt idx="7110">
                  <c:v>4083.9</c:v>
                </c:pt>
                <c:pt idx="7111">
                  <c:v>4083.9</c:v>
                </c:pt>
                <c:pt idx="7112">
                  <c:v>3862.7</c:v>
                </c:pt>
                <c:pt idx="7113">
                  <c:v>3862.7</c:v>
                </c:pt>
                <c:pt idx="7114">
                  <c:v>3795.9</c:v>
                </c:pt>
                <c:pt idx="7115">
                  <c:v>3795.9</c:v>
                </c:pt>
                <c:pt idx="7116">
                  <c:v>3904.7</c:v>
                </c:pt>
                <c:pt idx="7117">
                  <c:v>3904.7</c:v>
                </c:pt>
                <c:pt idx="7118">
                  <c:v>3904.7</c:v>
                </c:pt>
                <c:pt idx="7119">
                  <c:v>3857.7</c:v>
                </c:pt>
                <c:pt idx="7120">
                  <c:v>3857.7</c:v>
                </c:pt>
                <c:pt idx="7121">
                  <c:v>3762.5</c:v>
                </c:pt>
                <c:pt idx="7122">
                  <c:v>3762.5</c:v>
                </c:pt>
                <c:pt idx="7123">
                  <c:v>3901.2</c:v>
                </c:pt>
                <c:pt idx="7124">
                  <c:v>4077.4</c:v>
                </c:pt>
                <c:pt idx="7125">
                  <c:v>4362.3999999999996</c:v>
                </c:pt>
                <c:pt idx="7126">
                  <c:v>4371.8999999999996</c:v>
                </c:pt>
                <c:pt idx="7127">
                  <c:v>4258.6000000000004</c:v>
                </c:pt>
                <c:pt idx="7128">
                  <c:v>4258.6000000000004</c:v>
                </c:pt>
                <c:pt idx="7129">
                  <c:v>4258.6000000000004</c:v>
                </c:pt>
                <c:pt idx="7130">
                  <c:v>4257.6000000000004</c:v>
                </c:pt>
                <c:pt idx="7131">
                  <c:v>4257.6000000000004</c:v>
                </c:pt>
                <c:pt idx="7132">
                  <c:v>4145.6000000000004</c:v>
                </c:pt>
                <c:pt idx="7133">
                  <c:v>4001.2</c:v>
                </c:pt>
                <c:pt idx="7134">
                  <c:v>3985.2</c:v>
                </c:pt>
                <c:pt idx="7135">
                  <c:v>3741.1</c:v>
                </c:pt>
                <c:pt idx="7136">
                  <c:v>3740.1</c:v>
                </c:pt>
                <c:pt idx="7137">
                  <c:v>3739.1</c:v>
                </c:pt>
                <c:pt idx="7138">
                  <c:v>3630.9</c:v>
                </c:pt>
                <c:pt idx="7139">
                  <c:v>3631.7</c:v>
                </c:pt>
                <c:pt idx="7140">
                  <c:v>3632.2</c:v>
                </c:pt>
                <c:pt idx="7141">
                  <c:v>3598.5</c:v>
                </c:pt>
                <c:pt idx="7142">
                  <c:v>3533.8</c:v>
                </c:pt>
                <c:pt idx="7143">
                  <c:v>3550.9</c:v>
                </c:pt>
                <c:pt idx="7144">
                  <c:v>3546.8</c:v>
                </c:pt>
                <c:pt idx="7145">
                  <c:v>3537.6</c:v>
                </c:pt>
                <c:pt idx="7146">
                  <c:v>3537.6</c:v>
                </c:pt>
                <c:pt idx="7147">
                  <c:v>3360.6</c:v>
                </c:pt>
                <c:pt idx="7148">
                  <c:v>3561.1</c:v>
                </c:pt>
                <c:pt idx="7149">
                  <c:v>4084.9</c:v>
                </c:pt>
                <c:pt idx="7150">
                  <c:v>4119.3</c:v>
                </c:pt>
                <c:pt idx="7151">
                  <c:v>4255.8</c:v>
                </c:pt>
                <c:pt idx="7152">
                  <c:v>4255.6000000000004</c:v>
                </c:pt>
                <c:pt idx="7153">
                  <c:v>4256.5</c:v>
                </c:pt>
                <c:pt idx="7154">
                  <c:v>4256.5</c:v>
                </c:pt>
                <c:pt idx="7155">
                  <c:v>4256.3</c:v>
                </c:pt>
                <c:pt idx="7156">
                  <c:v>4256.1000000000004</c:v>
                </c:pt>
                <c:pt idx="7157">
                  <c:v>3897.1</c:v>
                </c:pt>
                <c:pt idx="7158">
                  <c:v>3944.1</c:v>
                </c:pt>
                <c:pt idx="7159">
                  <c:v>3943.1</c:v>
                </c:pt>
                <c:pt idx="7160">
                  <c:v>3942</c:v>
                </c:pt>
                <c:pt idx="7161">
                  <c:v>3961.4</c:v>
                </c:pt>
                <c:pt idx="7162">
                  <c:v>3844.4</c:v>
                </c:pt>
                <c:pt idx="7163">
                  <c:v>3794.2</c:v>
                </c:pt>
                <c:pt idx="7164">
                  <c:v>3647</c:v>
                </c:pt>
                <c:pt idx="7165">
                  <c:v>3594.8</c:v>
                </c:pt>
                <c:pt idx="7166">
                  <c:v>3639.1</c:v>
                </c:pt>
                <c:pt idx="7167">
                  <c:v>3638.8</c:v>
                </c:pt>
                <c:pt idx="7168">
                  <c:v>3594.8</c:v>
                </c:pt>
                <c:pt idx="7169">
                  <c:v>3595.3</c:v>
                </c:pt>
                <c:pt idx="7170">
                  <c:v>3595.3</c:v>
                </c:pt>
                <c:pt idx="7171">
                  <c:v>3955.5</c:v>
                </c:pt>
                <c:pt idx="7172">
                  <c:v>4159.7</c:v>
                </c:pt>
                <c:pt idx="7173">
                  <c:v>4266.2</c:v>
                </c:pt>
                <c:pt idx="7174">
                  <c:v>4266.2</c:v>
                </c:pt>
                <c:pt idx="7175">
                  <c:v>4309.7</c:v>
                </c:pt>
                <c:pt idx="7176">
                  <c:v>4310.7</c:v>
                </c:pt>
                <c:pt idx="7177">
                  <c:v>4310.7</c:v>
                </c:pt>
                <c:pt idx="7178">
                  <c:v>4311.7</c:v>
                </c:pt>
                <c:pt idx="7179">
                  <c:v>4267.7</c:v>
                </c:pt>
                <c:pt idx="7180">
                  <c:v>4267.2</c:v>
                </c:pt>
                <c:pt idx="7181">
                  <c:v>4098.7</c:v>
                </c:pt>
                <c:pt idx="7182">
                  <c:v>4098.7</c:v>
                </c:pt>
                <c:pt idx="7183">
                  <c:v>3938.6</c:v>
                </c:pt>
                <c:pt idx="7184">
                  <c:v>3937.8</c:v>
                </c:pt>
                <c:pt idx="7185">
                  <c:v>3787.1</c:v>
                </c:pt>
                <c:pt idx="7186">
                  <c:v>3366.1</c:v>
                </c:pt>
                <c:pt idx="7187">
                  <c:v>2974.6</c:v>
                </c:pt>
                <c:pt idx="7188">
                  <c:v>2974.4</c:v>
                </c:pt>
                <c:pt idx="7189">
                  <c:v>2927.2</c:v>
                </c:pt>
                <c:pt idx="7190">
                  <c:v>2788.1</c:v>
                </c:pt>
                <c:pt idx="7191">
                  <c:v>2787.9</c:v>
                </c:pt>
                <c:pt idx="7192">
                  <c:v>2787.9</c:v>
                </c:pt>
                <c:pt idx="7193">
                  <c:v>2788.1</c:v>
                </c:pt>
                <c:pt idx="7194">
                  <c:v>2942.3</c:v>
                </c:pt>
                <c:pt idx="7195">
                  <c:v>3375.5</c:v>
                </c:pt>
                <c:pt idx="7196">
                  <c:v>3663.5</c:v>
                </c:pt>
                <c:pt idx="7197">
                  <c:v>4183.7</c:v>
                </c:pt>
                <c:pt idx="7198">
                  <c:v>4184.2</c:v>
                </c:pt>
                <c:pt idx="7199">
                  <c:v>4357.2</c:v>
                </c:pt>
                <c:pt idx="7200">
                  <c:v>4312.2</c:v>
                </c:pt>
                <c:pt idx="7201">
                  <c:v>4311.7</c:v>
                </c:pt>
                <c:pt idx="7202">
                  <c:v>4311.7</c:v>
                </c:pt>
                <c:pt idx="7203">
                  <c:v>4312.2</c:v>
                </c:pt>
                <c:pt idx="7204">
                  <c:v>4312.2</c:v>
                </c:pt>
                <c:pt idx="7205">
                  <c:v>4222.2</c:v>
                </c:pt>
                <c:pt idx="7206">
                  <c:v>4221.2</c:v>
                </c:pt>
                <c:pt idx="7207">
                  <c:v>4125.7</c:v>
                </c:pt>
                <c:pt idx="7208">
                  <c:v>4031.2</c:v>
                </c:pt>
                <c:pt idx="7209">
                  <c:v>3917.7</c:v>
                </c:pt>
                <c:pt idx="7210">
                  <c:v>3611.9</c:v>
                </c:pt>
                <c:pt idx="7211">
                  <c:v>3031.2</c:v>
                </c:pt>
                <c:pt idx="7212">
                  <c:v>3029.5</c:v>
                </c:pt>
                <c:pt idx="7213">
                  <c:v>2861.5</c:v>
                </c:pt>
                <c:pt idx="7214">
                  <c:v>2861.2</c:v>
                </c:pt>
                <c:pt idx="7215">
                  <c:v>2715.2</c:v>
                </c:pt>
                <c:pt idx="7216">
                  <c:v>2669.2</c:v>
                </c:pt>
                <c:pt idx="7217">
                  <c:v>2433.1999999999998</c:v>
                </c:pt>
                <c:pt idx="7218">
                  <c:v>2527.5</c:v>
                </c:pt>
                <c:pt idx="7219">
                  <c:v>2788.5</c:v>
                </c:pt>
                <c:pt idx="7220">
                  <c:v>3097.2</c:v>
                </c:pt>
                <c:pt idx="7221">
                  <c:v>3928.7</c:v>
                </c:pt>
                <c:pt idx="7222">
                  <c:v>3973.1</c:v>
                </c:pt>
                <c:pt idx="7223">
                  <c:v>4001.4</c:v>
                </c:pt>
                <c:pt idx="7224">
                  <c:v>4001.4</c:v>
                </c:pt>
                <c:pt idx="7225">
                  <c:v>4001.4</c:v>
                </c:pt>
                <c:pt idx="7226">
                  <c:v>4004</c:v>
                </c:pt>
                <c:pt idx="7227">
                  <c:v>4005</c:v>
                </c:pt>
                <c:pt idx="7228">
                  <c:v>4005</c:v>
                </c:pt>
                <c:pt idx="7229">
                  <c:v>3564</c:v>
                </c:pt>
                <c:pt idx="7230">
                  <c:v>3564</c:v>
                </c:pt>
                <c:pt idx="7231">
                  <c:v>3468</c:v>
                </c:pt>
                <c:pt idx="7232">
                  <c:v>3467.5</c:v>
                </c:pt>
                <c:pt idx="7233">
                  <c:v>3467</c:v>
                </c:pt>
                <c:pt idx="7234">
                  <c:v>3239.5</c:v>
                </c:pt>
                <c:pt idx="7235">
                  <c:v>3282.5</c:v>
                </c:pt>
                <c:pt idx="7236">
                  <c:v>3087.8</c:v>
                </c:pt>
                <c:pt idx="7237">
                  <c:v>3086.8</c:v>
                </c:pt>
                <c:pt idx="7238">
                  <c:v>3086.8</c:v>
                </c:pt>
                <c:pt idx="7239">
                  <c:v>3199.1</c:v>
                </c:pt>
                <c:pt idx="7240">
                  <c:v>3319.3</c:v>
                </c:pt>
                <c:pt idx="7241">
                  <c:v>3378.5</c:v>
                </c:pt>
                <c:pt idx="7242">
                  <c:v>3380</c:v>
                </c:pt>
                <c:pt idx="7243">
                  <c:v>3620</c:v>
                </c:pt>
                <c:pt idx="7244">
                  <c:v>3706.1</c:v>
                </c:pt>
                <c:pt idx="7245">
                  <c:v>3707.1</c:v>
                </c:pt>
                <c:pt idx="7246">
                  <c:v>3891.6</c:v>
                </c:pt>
                <c:pt idx="7247">
                  <c:v>4048.3</c:v>
                </c:pt>
                <c:pt idx="7248">
                  <c:v>4048.3</c:v>
                </c:pt>
                <c:pt idx="7249">
                  <c:v>4049.3</c:v>
                </c:pt>
                <c:pt idx="7250">
                  <c:v>4049.8</c:v>
                </c:pt>
                <c:pt idx="7251">
                  <c:v>4049.8</c:v>
                </c:pt>
                <c:pt idx="7252">
                  <c:v>3938.8</c:v>
                </c:pt>
                <c:pt idx="7253">
                  <c:v>3838.3</c:v>
                </c:pt>
                <c:pt idx="7254">
                  <c:v>3884.8</c:v>
                </c:pt>
                <c:pt idx="7255">
                  <c:v>3741.5</c:v>
                </c:pt>
                <c:pt idx="7256">
                  <c:v>3740</c:v>
                </c:pt>
                <c:pt idx="7257">
                  <c:v>3736.6</c:v>
                </c:pt>
                <c:pt idx="7258">
                  <c:v>3678.6</c:v>
                </c:pt>
                <c:pt idx="7259">
                  <c:v>3455.6</c:v>
                </c:pt>
                <c:pt idx="7260">
                  <c:v>2932.6</c:v>
                </c:pt>
                <c:pt idx="7261">
                  <c:v>2574.8000000000002</c:v>
                </c:pt>
                <c:pt idx="7262">
                  <c:v>2888.4</c:v>
                </c:pt>
                <c:pt idx="7263">
                  <c:v>2937.4</c:v>
                </c:pt>
                <c:pt idx="7264">
                  <c:v>2937.4</c:v>
                </c:pt>
                <c:pt idx="7265">
                  <c:v>2983.1</c:v>
                </c:pt>
                <c:pt idx="7266">
                  <c:v>2983.1</c:v>
                </c:pt>
                <c:pt idx="7267">
                  <c:v>2983.1</c:v>
                </c:pt>
                <c:pt idx="7268">
                  <c:v>3126.1</c:v>
                </c:pt>
                <c:pt idx="7269">
                  <c:v>3550.1</c:v>
                </c:pt>
                <c:pt idx="7270">
                  <c:v>4030.1</c:v>
                </c:pt>
                <c:pt idx="7271">
                  <c:v>4207.7</c:v>
                </c:pt>
                <c:pt idx="7272">
                  <c:v>4208.7</c:v>
                </c:pt>
                <c:pt idx="7273">
                  <c:v>4208.7</c:v>
                </c:pt>
                <c:pt idx="7274">
                  <c:v>4208.7</c:v>
                </c:pt>
                <c:pt idx="7275">
                  <c:v>4209.3999999999996</c:v>
                </c:pt>
                <c:pt idx="7276">
                  <c:v>4097.3999999999996</c:v>
                </c:pt>
                <c:pt idx="7277">
                  <c:v>3840.4</c:v>
                </c:pt>
                <c:pt idx="7278">
                  <c:v>3839.7</c:v>
                </c:pt>
                <c:pt idx="7279">
                  <c:v>3838.5</c:v>
                </c:pt>
                <c:pt idx="7280">
                  <c:v>3991.2</c:v>
                </c:pt>
                <c:pt idx="7281">
                  <c:v>3989.5</c:v>
                </c:pt>
                <c:pt idx="7282">
                  <c:v>3931.9</c:v>
                </c:pt>
                <c:pt idx="7283">
                  <c:v>3839.5</c:v>
                </c:pt>
                <c:pt idx="7284">
                  <c:v>3780.7</c:v>
                </c:pt>
                <c:pt idx="7285">
                  <c:v>3827.3</c:v>
                </c:pt>
                <c:pt idx="7286">
                  <c:v>3874.3</c:v>
                </c:pt>
                <c:pt idx="7287">
                  <c:v>3875</c:v>
                </c:pt>
                <c:pt idx="7288">
                  <c:v>3876.3</c:v>
                </c:pt>
                <c:pt idx="7289">
                  <c:v>3934.3</c:v>
                </c:pt>
                <c:pt idx="7290">
                  <c:v>3981.4</c:v>
                </c:pt>
                <c:pt idx="7291">
                  <c:v>4033.4</c:v>
                </c:pt>
                <c:pt idx="7292">
                  <c:v>4243.3999999999996</c:v>
                </c:pt>
                <c:pt idx="7293">
                  <c:v>4301.5</c:v>
                </c:pt>
                <c:pt idx="7294">
                  <c:v>4302.5</c:v>
                </c:pt>
                <c:pt idx="7295">
                  <c:v>4360.3</c:v>
                </c:pt>
                <c:pt idx="7296">
                  <c:v>4361.2</c:v>
                </c:pt>
                <c:pt idx="7297">
                  <c:v>4363.5</c:v>
                </c:pt>
                <c:pt idx="7298">
                  <c:v>4364.5</c:v>
                </c:pt>
                <c:pt idx="7299">
                  <c:v>4364.5</c:v>
                </c:pt>
                <c:pt idx="7300">
                  <c:v>4310.6000000000004</c:v>
                </c:pt>
                <c:pt idx="7301">
                  <c:v>3949.5</c:v>
                </c:pt>
                <c:pt idx="7302">
                  <c:v>3906.6</c:v>
                </c:pt>
                <c:pt idx="7303">
                  <c:v>3602.4</c:v>
                </c:pt>
                <c:pt idx="7304">
                  <c:v>3655.6</c:v>
                </c:pt>
                <c:pt idx="7305">
                  <c:v>3554.4</c:v>
                </c:pt>
                <c:pt idx="7306">
                  <c:v>3656.9</c:v>
                </c:pt>
                <c:pt idx="7307">
                  <c:v>3555.7</c:v>
                </c:pt>
                <c:pt idx="7308">
                  <c:v>3556.9</c:v>
                </c:pt>
                <c:pt idx="7309">
                  <c:v>3553.9</c:v>
                </c:pt>
                <c:pt idx="7310">
                  <c:v>3300.9</c:v>
                </c:pt>
                <c:pt idx="7311">
                  <c:v>3273.9</c:v>
                </c:pt>
                <c:pt idx="7312">
                  <c:v>3223.9</c:v>
                </c:pt>
                <c:pt idx="7313">
                  <c:v>3267.7</c:v>
                </c:pt>
                <c:pt idx="7314">
                  <c:v>3206.7</c:v>
                </c:pt>
                <c:pt idx="7315">
                  <c:v>3205.7</c:v>
                </c:pt>
                <c:pt idx="7316">
                  <c:v>4112.7</c:v>
                </c:pt>
                <c:pt idx="7317">
                  <c:v>4270.7</c:v>
                </c:pt>
                <c:pt idx="7318">
                  <c:v>4425.8999999999996</c:v>
                </c:pt>
                <c:pt idx="7319">
                  <c:v>4333.8</c:v>
                </c:pt>
                <c:pt idx="7320">
                  <c:v>4314.8</c:v>
                </c:pt>
                <c:pt idx="7321">
                  <c:v>4314.1000000000004</c:v>
                </c:pt>
                <c:pt idx="7322">
                  <c:v>4372.3</c:v>
                </c:pt>
                <c:pt idx="7323">
                  <c:v>4371.3</c:v>
                </c:pt>
                <c:pt idx="7324">
                  <c:v>4371.3</c:v>
                </c:pt>
                <c:pt idx="7325">
                  <c:v>4270.8999999999996</c:v>
                </c:pt>
                <c:pt idx="7326">
                  <c:v>4274.1000000000004</c:v>
                </c:pt>
                <c:pt idx="7327">
                  <c:v>4285.1000000000004</c:v>
                </c:pt>
                <c:pt idx="7328">
                  <c:v>4296</c:v>
                </c:pt>
                <c:pt idx="7329">
                  <c:v>4251</c:v>
                </c:pt>
                <c:pt idx="7330">
                  <c:v>4251.2</c:v>
                </c:pt>
                <c:pt idx="7331">
                  <c:v>4251.2</c:v>
                </c:pt>
                <c:pt idx="7332">
                  <c:v>4251.3999999999996</c:v>
                </c:pt>
                <c:pt idx="7333">
                  <c:v>4251.3999999999996</c:v>
                </c:pt>
                <c:pt idx="7334">
                  <c:v>4251.3999999999996</c:v>
                </c:pt>
                <c:pt idx="7335">
                  <c:v>4295.8</c:v>
                </c:pt>
                <c:pt idx="7336">
                  <c:v>4293.5</c:v>
                </c:pt>
                <c:pt idx="7337">
                  <c:v>4292.3</c:v>
                </c:pt>
                <c:pt idx="7338">
                  <c:v>4408.2</c:v>
                </c:pt>
                <c:pt idx="7339">
                  <c:v>4551.3999999999996</c:v>
                </c:pt>
                <c:pt idx="7340">
                  <c:v>4552.3999999999996</c:v>
                </c:pt>
                <c:pt idx="7341">
                  <c:v>4553.3999999999996</c:v>
                </c:pt>
                <c:pt idx="7342">
                  <c:v>4552.3</c:v>
                </c:pt>
                <c:pt idx="7343">
                  <c:v>4330.5</c:v>
                </c:pt>
                <c:pt idx="7344">
                  <c:v>4330.5</c:v>
                </c:pt>
                <c:pt idx="7345">
                  <c:v>4330.5</c:v>
                </c:pt>
                <c:pt idx="7346">
                  <c:v>4329.3</c:v>
                </c:pt>
                <c:pt idx="7347">
                  <c:v>4327.3</c:v>
                </c:pt>
                <c:pt idx="7348">
                  <c:v>4327.3</c:v>
                </c:pt>
                <c:pt idx="7349">
                  <c:v>4327.3</c:v>
                </c:pt>
                <c:pt idx="7350">
                  <c:v>4329.3</c:v>
                </c:pt>
                <c:pt idx="7351">
                  <c:v>4329.5</c:v>
                </c:pt>
                <c:pt idx="7352">
                  <c:v>4218.6000000000004</c:v>
                </c:pt>
                <c:pt idx="7353">
                  <c:v>4133.5</c:v>
                </c:pt>
                <c:pt idx="7354">
                  <c:v>4132.5</c:v>
                </c:pt>
                <c:pt idx="7355">
                  <c:v>4130.3</c:v>
                </c:pt>
                <c:pt idx="7356">
                  <c:v>4129.3</c:v>
                </c:pt>
                <c:pt idx="7357">
                  <c:v>4128.3</c:v>
                </c:pt>
                <c:pt idx="7358">
                  <c:v>4127.3</c:v>
                </c:pt>
                <c:pt idx="7359">
                  <c:v>3925.9</c:v>
                </c:pt>
                <c:pt idx="7360">
                  <c:v>3893.7</c:v>
                </c:pt>
                <c:pt idx="7361">
                  <c:v>3948.9</c:v>
                </c:pt>
                <c:pt idx="7362">
                  <c:v>3948.9</c:v>
                </c:pt>
                <c:pt idx="7363">
                  <c:v>4142.8999999999996</c:v>
                </c:pt>
                <c:pt idx="7364">
                  <c:v>4255.8999999999996</c:v>
                </c:pt>
                <c:pt idx="7365">
                  <c:v>4254.7</c:v>
                </c:pt>
                <c:pt idx="7366">
                  <c:v>4361.1000000000004</c:v>
                </c:pt>
                <c:pt idx="7367">
                  <c:v>3787</c:v>
                </c:pt>
                <c:pt idx="7368">
                  <c:v>3787</c:v>
                </c:pt>
                <c:pt idx="7369">
                  <c:v>3800.2</c:v>
                </c:pt>
                <c:pt idx="7370">
                  <c:v>3785.9</c:v>
                </c:pt>
                <c:pt idx="7371">
                  <c:v>3785.7</c:v>
                </c:pt>
                <c:pt idx="7372">
                  <c:v>3785.7</c:v>
                </c:pt>
                <c:pt idx="7373">
                  <c:v>3786.7</c:v>
                </c:pt>
                <c:pt idx="7374">
                  <c:v>3620.7</c:v>
                </c:pt>
                <c:pt idx="7375">
                  <c:v>3619.7</c:v>
                </c:pt>
                <c:pt idx="7376">
                  <c:v>3619.7</c:v>
                </c:pt>
                <c:pt idx="7377">
                  <c:v>3617.7</c:v>
                </c:pt>
                <c:pt idx="7378">
                  <c:v>3616.7</c:v>
                </c:pt>
                <c:pt idx="7379">
                  <c:v>3616.7</c:v>
                </c:pt>
                <c:pt idx="7380">
                  <c:v>3615.7</c:v>
                </c:pt>
                <c:pt idx="7381">
                  <c:v>3521.7</c:v>
                </c:pt>
                <c:pt idx="7382">
                  <c:v>3523.9</c:v>
                </c:pt>
                <c:pt idx="7383">
                  <c:v>3478</c:v>
                </c:pt>
                <c:pt idx="7384">
                  <c:v>3480.1</c:v>
                </c:pt>
                <c:pt idx="7385">
                  <c:v>3529.3</c:v>
                </c:pt>
                <c:pt idx="7386">
                  <c:v>3531.3</c:v>
                </c:pt>
                <c:pt idx="7387">
                  <c:v>4125.5</c:v>
                </c:pt>
                <c:pt idx="7388">
                  <c:v>4219.5</c:v>
                </c:pt>
                <c:pt idx="7389">
                  <c:v>4219.3</c:v>
                </c:pt>
                <c:pt idx="7390">
                  <c:v>4173.3</c:v>
                </c:pt>
                <c:pt idx="7391">
                  <c:v>4171.1000000000004</c:v>
                </c:pt>
                <c:pt idx="7392">
                  <c:v>3792.4</c:v>
                </c:pt>
                <c:pt idx="7393">
                  <c:v>3792.4</c:v>
                </c:pt>
                <c:pt idx="7394">
                  <c:v>3792.3</c:v>
                </c:pt>
                <c:pt idx="7395">
                  <c:v>3791.1</c:v>
                </c:pt>
                <c:pt idx="7396">
                  <c:v>3789.1</c:v>
                </c:pt>
                <c:pt idx="7397">
                  <c:v>3600.1</c:v>
                </c:pt>
                <c:pt idx="7398">
                  <c:v>3534.1</c:v>
                </c:pt>
                <c:pt idx="7399">
                  <c:v>3535.1</c:v>
                </c:pt>
                <c:pt idx="7400">
                  <c:v>3543.3</c:v>
                </c:pt>
                <c:pt idx="7401">
                  <c:v>3636.3</c:v>
                </c:pt>
                <c:pt idx="7402">
                  <c:v>3374.1</c:v>
                </c:pt>
                <c:pt idx="7403">
                  <c:v>3137.1</c:v>
                </c:pt>
                <c:pt idx="7404">
                  <c:v>2655.4</c:v>
                </c:pt>
                <c:pt idx="7405">
                  <c:v>2228.3000000000002</c:v>
                </c:pt>
                <c:pt idx="7406">
                  <c:v>2147.6</c:v>
                </c:pt>
                <c:pt idx="7407">
                  <c:v>1894.5</c:v>
                </c:pt>
                <c:pt idx="7408">
                  <c:v>1760.1</c:v>
                </c:pt>
                <c:pt idx="7409">
                  <c:v>1695</c:v>
                </c:pt>
                <c:pt idx="7410">
                  <c:v>1819.3</c:v>
                </c:pt>
                <c:pt idx="7411">
                  <c:v>1675.5</c:v>
                </c:pt>
                <c:pt idx="7412">
                  <c:v>1941.5</c:v>
                </c:pt>
                <c:pt idx="7413">
                  <c:v>2609.3000000000002</c:v>
                </c:pt>
                <c:pt idx="7414">
                  <c:v>3192.7</c:v>
                </c:pt>
                <c:pt idx="7415">
                  <c:v>3302.5</c:v>
                </c:pt>
                <c:pt idx="7416">
                  <c:v>3311.9</c:v>
                </c:pt>
                <c:pt idx="7417">
                  <c:v>3311.9</c:v>
                </c:pt>
                <c:pt idx="7418">
                  <c:v>3311.9</c:v>
                </c:pt>
                <c:pt idx="7419">
                  <c:v>3312.9</c:v>
                </c:pt>
                <c:pt idx="7420">
                  <c:v>3314.1</c:v>
                </c:pt>
                <c:pt idx="7421">
                  <c:v>3314.1</c:v>
                </c:pt>
                <c:pt idx="7422">
                  <c:v>3102.1</c:v>
                </c:pt>
                <c:pt idx="7423">
                  <c:v>3099.9</c:v>
                </c:pt>
                <c:pt idx="7424">
                  <c:v>3098.9</c:v>
                </c:pt>
                <c:pt idx="7425">
                  <c:v>2942.2</c:v>
                </c:pt>
                <c:pt idx="7426">
                  <c:v>2293.1999999999998</c:v>
                </c:pt>
                <c:pt idx="7427">
                  <c:v>1675.2</c:v>
                </c:pt>
                <c:pt idx="7428">
                  <c:v>1684.6</c:v>
                </c:pt>
                <c:pt idx="7429">
                  <c:v>1185.5999999999999</c:v>
                </c:pt>
                <c:pt idx="7430">
                  <c:v>837.6</c:v>
                </c:pt>
                <c:pt idx="7431">
                  <c:v>837.6</c:v>
                </c:pt>
                <c:pt idx="7432">
                  <c:v>838.8</c:v>
                </c:pt>
                <c:pt idx="7433">
                  <c:v>839.9</c:v>
                </c:pt>
                <c:pt idx="7434">
                  <c:v>840.9</c:v>
                </c:pt>
                <c:pt idx="7435">
                  <c:v>1494.9</c:v>
                </c:pt>
                <c:pt idx="7436">
                  <c:v>1847.9</c:v>
                </c:pt>
                <c:pt idx="7437">
                  <c:v>2828.9</c:v>
                </c:pt>
                <c:pt idx="7438">
                  <c:v>3329.9</c:v>
                </c:pt>
                <c:pt idx="7439">
                  <c:v>3331.1</c:v>
                </c:pt>
                <c:pt idx="7440">
                  <c:v>3362.6</c:v>
                </c:pt>
                <c:pt idx="7441">
                  <c:v>3362.6</c:v>
                </c:pt>
                <c:pt idx="7442">
                  <c:v>3363.7</c:v>
                </c:pt>
                <c:pt idx="7443">
                  <c:v>3363.7</c:v>
                </c:pt>
                <c:pt idx="7444">
                  <c:v>3364.7</c:v>
                </c:pt>
                <c:pt idx="7445">
                  <c:v>3364.7</c:v>
                </c:pt>
                <c:pt idx="7446">
                  <c:v>3152.7</c:v>
                </c:pt>
                <c:pt idx="7447">
                  <c:v>3150.6</c:v>
                </c:pt>
                <c:pt idx="7448">
                  <c:v>3148.4</c:v>
                </c:pt>
                <c:pt idx="7449">
                  <c:v>2882.4</c:v>
                </c:pt>
                <c:pt idx="7450">
                  <c:v>2675.4</c:v>
                </c:pt>
                <c:pt idx="7451">
                  <c:v>2893.4</c:v>
                </c:pt>
                <c:pt idx="7452">
                  <c:v>2799.4</c:v>
                </c:pt>
                <c:pt idx="7453">
                  <c:v>2429.4</c:v>
                </c:pt>
                <c:pt idx="7454">
                  <c:v>2429.4</c:v>
                </c:pt>
                <c:pt idx="7455">
                  <c:v>2384.6</c:v>
                </c:pt>
                <c:pt idx="7456">
                  <c:v>2385.6999999999998</c:v>
                </c:pt>
                <c:pt idx="7457">
                  <c:v>2433.6999999999998</c:v>
                </c:pt>
                <c:pt idx="7458">
                  <c:v>2434.6999999999998</c:v>
                </c:pt>
                <c:pt idx="7459">
                  <c:v>2621.7</c:v>
                </c:pt>
                <c:pt idx="7460">
                  <c:v>2865.7</c:v>
                </c:pt>
                <c:pt idx="7461">
                  <c:v>3382.7</c:v>
                </c:pt>
                <c:pt idx="7462">
                  <c:v>3383.9</c:v>
                </c:pt>
                <c:pt idx="7463">
                  <c:v>3383.9</c:v>
                </c:pt>
                <c:pt idx="7464">
                  <c:v>3353</c:v>
                </c:pt>
                <c:pt idx="7465">
                  <c:v>3353</c:v>
                </c:pt>
                <c:pt idx="7466">
                  <c:v>3355.3</c:v>
                </c:pt>
                <c:pt idx="7467">
                  <c:v>3355.3</c:v>
                </c:pt>
                <c:pt idx="7468">
                  <c:v>3355.3</c:v>
                </c:pt>
                <c:pt idx="7469">
                  <c:v>3355.3</c:v>
                </c:pt>
                <c:pt idx="7470">
                  <c:v>3144.4</c:v>
                </c:pt>
                <c:pt idx="7471">
                  <c:v>2960.4</c:v>
                </c:pt>
                <c:pt idx="7472">
                  <c:v>2635.4</c:v>
                </c:pt>
                <c:pt idx="7473">
                  <c:v>2601.3000000000002</c:v>
                </c:pt>
                <c:pt idx="7474">
                  <c:v>2373.3000000000002</c:v>
                </c:pt>
                <c:pt idx="7475">
                  <c:v>2373.3000000000002</c:v>
                </c:pt>
                <c:pt idx="7476">
                  <c:v>2599.3000000000002</c:v>
                </c:pt>
                <c:pt idx="7477">
                  <c:v>2353.3000000000002</c:v>
                </c:pt>
                <c:pt idx="7478">
                  <c:v>2581.3000000000002</c:v>
                </c:pt>
                <c:pt idx="7479">
                  <c:v>2687.3</c:v>
                </c:pt>
                <c:pt idx="7480">
                  <c:v>2688.4</c:v>
                </c:pt>
                <c:pt idx="7481">
                  <c:v>2689.4</c:v>
                </c:pt>
                <c:pt idx="7482">
                  <c:v>2965.4</c:v>
                </c:pt>
                <c:pt idx="7483">
                  <c:v>3012.4</c:v>
                </c:pt>
                <c:pt idx="7484">
                  <c:v>3013.4</c:v>
                </c:pt>
                <c:pt idx="7485">
                  <c:v>3013.4</c:v>
                </c:pt>
                <c:pt idx="7486">
                  <c:v>3600.4</c:v>
                </c:pt>
                <c:pt idx="7487">
                  <c:v>3831.4</c:v>
                </c:pt>
                <c:pt idx="7488">
                  <c:v>3791.6</c:v>
                </c:pt>
                <c:pt idx="7489">
                  <c:v>3793</c:v>
                </c:pt>
                <c:pt idx="7490">
                  <c:v>3668.3</c:v>
                </c:pt>
                <c:pt idx="7491">
                  <c:v>3669.3</c:v>
                </c:pt>
                <c:pt idx="7492">
                  <c:v>3669.3</c:v>
                </c:pt>
                <c:pt idx="7493">
                  <c:v>3670.3</c:v>
                </c:pt>
                <c:pt idx="7494">
                  <c:v>3558</c:v>
                </c:pt>
                <c:pt idx="7495">
                  <c:v>3102</c:v>
                </c:pt>
                <c:pt idx="7496">
                  <c:v>3103</c:v>
                </c:pt>
                <c:pt idx="7497">
                  <c:v>3104.3</c:v>
                </c:pt>
                <c:pt idx="7498">
                  <c:v>3103</c:v>
                </c:pt>
                <c:pt idx="7499">
                  <c:v>3104.3</c:v>
                </c:pt>
                <c:pt idx="7500">
                  <c:v>3104.3</c:v>
                </c:pt>
                <c:pt idx="7501">
                  <c:v>3151.7</c:v>
                </c:pt>
                <c:pt idx="7502">
                  <c:v>3151.7</c:v>
                </c:pt>
                <c:pt idx="7503">
                  <c:v>3151.7</c:v>
                </c:pt>
                <c:pt idx="7504">
                  <c:v>3151.7</c:v>
                </c:pt>
                <c:pt idx="7505">
                  <c:v>2915.3</c:v>
                </c:pt>
                <c:pt idx="7506">
                  <c:v>2916.7</c:v>
                </c:pt>
                <c:pt idx="7507">
                  <c:v>2918.1</c:v>
                </c:pt>
                <c:pt idx="7508">
                  <c:v>3190.1</c:v>
                </c:pt>
                <c:pt idx="7509">
                  <c:v>3237.1</c:v>
                </c:pt>
                <c:pt idx="7510">
                  <c:v>3642.1</c:v>
                </c:pt>
                <c:pt idx="7511">
                  <c:v>3642.1</c:v>
                </c:pt>
                <c:pt idx="7512">
                  <c:v>3422.9</c:v>
                </c:pt>
                <c:pt idx="7513">
                  <c:v>3422.9</c:v>
                </c:pt>
                <c:pt idx="7514">
                  <c:v>3472.5</c:v>
                </c:pt>
                <c:pt idx="7515">
                  <c:v>3430.5</c:v>
                </c:pt>
                <c:pt idx="7516">
                  <c:v>3430.5</c:v>
                </c:pt>
                <c:pt idx="7517">
                  <c:v>3426.9</c:v>
                </c:pt>
                <c:pt idx="7518">
                  <c:v>3315.9</c:v>
                </c:pt>
                <c:pt idx="7519">
                  <c:v>3041.9</c:v>
                </c:pt>
                <c:pt idx="7520">
                  <c:v>3044.5</c:v>
                </c:pt>
                <c:pt idx="7521">
                  <c:v>3044.5</c:v>
                </c:pt>
                <c:pt idx="7522">
                  <c:v>3041.9</c:v>
                </c:pt>
                <c:pt idx="7523">
                  <c:v>3231.9</c:v>
                </c:pt>
                <c:pt idx="7524">
                  <c:v>3233.3</c:v>
                </c:pt>
                <c:pt idx="7525">
                  <c:v>3233.3</c:v>
                </c:pt>
                <c:pt idx="7526">
                  <c:v>3233.3</c:v>
                </c:pt>
                <c:pt idx="7527">
                  <c:v>3233.3</c:v>
                </c:pt>
                <c:pt idx="7528">
                  <c:v>3231.9</c:v>
                </c:pt>
                <c:pt idx="7529">
                  <c:v>3230.4</c:v>
                </c:pt>
                <c:pt idx="7530">
                  <c:v>3228.1</c:v>
                </c:pt>
                <c:pt idx="7531">
                  <c:v>3228.1</c:v>
                </c:pt>
                <c:pt idx="7532">
                  <c:v>3228.1</c:v>
                </c:pt>
                <c:pt idx="7533">
                  <c:v>3228.1</c:v>
                </c:pt>
                <c:pt idx="7534">
                  <c:v>3649.3</c:v>
                </c:pt>
                <c:pt idx="7535">
                  <c:v>3649.3</c:v>
                </c:pt>
                <c:pt idx="7536">
                  <c:v>3725.3</c:v>
                </c:pt>
                <c:pt idx="7537">
                  <c:v>3725.3</c:v>
                </c:pt>
                <c:pt idx="7538">
                  <c:v>3725.3</c:v>
                </c:pt>
                <c:pt idx="7539">
                  <c:v>3724</c:v>
                </c:pt>
                <c:pt idx="7540">
                  <c:v>3722.6</c:v>
                </c:pt>
                <c:pt idx="7541">
                  <c:v>3722.6</c:v>
                </c:pt>
                <c:pt idx="7542">
                  <c:v>3350</c:v>
                </c:pt>
                <c:pt idx="7543">
                  <c:v>3350</c:v>
                </c:pt>
                <c:pt idx="7544">
                  <c:v>3024.6</c:v>
                </c:pt>
                <c:pt idx="7545">
                  <c:v>2979</c:v>
                </c:pt>
                <c:pt idx="7546">
                  <c:v>2979</c:v>
                </c:pt>
                <c:pt idx="7547">
                  <c:v>2887.3</c:v>
                </c:pt>
                <c:pt idx="7548">
                  <c:v>2887.3</c:v>
                </c:pt>
                <c:pt idx="7549">
                  <c:v>2981.3</c:v>
                </c:pt>
                <c:pt idx="7550">
                  <c:v>2981.3</c:v>
                </c:pt>
                <c:pt idx="7551">
                  <c:v>2980</c:v>
                </c:pt>
                <c:pt idx="7552">
                  <c:v>2978.6</c:v>
                </c:pt>
                <c:pt idx="7553">
                  <c:v>2884.6</c:v>
                </c:pt>
                <c:pt idx="7554">
                  <c:v>2884.6</c:v>
                </c:pt>
                <c:pt idx="7555">
                  <c:v>2884.6</c:v>
                </c:pt>
                <c:pt idx="7556">
                  <c:v>3025.6</c:v>
                </c:pt>
                <c:pt idx="7557">
                  <c:v>3168.6</c:v>
                </c:pt>
                <c:pt idx="7558">
                  <c:v>3591</c:v>
                </c:pt>
                <c:pt idx="7559">
                  <c:v>3592.6</c:v>
                </c:pt>
                <c:pt idx="7560">
                  <c:v>3691.6</c:v>
                </c:pt>
                <c:pt idx="7561">
                  <c:v>3693</c:v>
                </c:pt>
                <c:pt idx="7562">
                  <c:v>3694.3</c:v>
                </c:pt>
                <c:pt idx="7563">
                  <c:v>3694.3</c:v>
                </c:pt>
                <c:pt idx="7564">
                  <c:v>3693</c:v>
                </c:pt>
                <c:pt idx="7565">
                  <c:v>3694.3</c:v>
                </c:pt>
                <c:pt idx="7566">
                  <c:v>3221</c:v>
                </c:pt>
                <c:pt idx="7567">
                  <c:v>3084.3</c:v>
                </c:pt>
                <c:pt idx="7568">
                  <c:v>3095.3</c:v>
                </c:pt>
                <c:pt idx="7569">
                  <c:v>3095.3</c:v>
                </c:pt>
                <c:pt idx="7570">
                  <c:v>3095.7</c:v>
                </c:pt>
                <c:pt idx="7571">
                  <c:v>3096.7</c:v>
                </c:pt>
                <c:pt idx="7572">
                  <c:v>3098.1</c:v>
                </c:pt>
                <c:pt idx="7573">
                  <c:v>3098.1</c:v>
                </c:pt>
                <c:pt idx="7574">
                  <c:v>3098.1</c:v>
                </c:pt>
                <c:pt idx="7575">
                  <c:v>3098.1</c:v>
                </c:pt>
                <c:pt idx="7576">
                  <c:v>3098.1</c:v>
                </c:pt>
                <c:pt idx="7577">
                  <c:v>3096.3</c:v>
                </c:pt>
                <c:pt idx="7578">
                  <c:v>3095.3</c:v>
                </c:pt>
                <c:pt idx="7579">
                  <c:v>3142.3</c:v>
                </c:pt>
                <c:pt idx="7580">
                  <c:v>3190.3</c:v>
                </c:pt>
                <c:pt idx="7581">
                  <c:v>3359.3</c:v>
                </c:pt>
                <c:pt idx="7582">
                  <c:v>3783.3</c:v>
                </c:pt>
                <c:pt idx="7583">
                  <c:v>3783.3</c:v>
                </c:pt>
                <c:pt idx="7584">
                  <c:v>4410.6000000000004</c:v>
                </c:pt>
                <c:pt idx="7585">
                  <c:v>4412</c:v>
                </c:pt>
                <c:pt idx="7586">
                  <c:v>4412</c:v>
                </c:pt>
                <c:pt idx="7587">
                  <c:v>4053.3</c:v>
                </c:pt>
                <c:pt idx="7588">
                  <c:v>3951.3</c:v>
                </c:pt>
                <c:pt idx="7589">
                  <c:v>3895.3</c:v>
                </c:pt>
                <c:pt idx="7590">
                  <c:v>3693.7</c:v>
                </c:pt>
                <c:pt idx="7591">
                  <c:v>3646.7</c:v>
                </c:pt>
                <c:pt idx="7592">
                  <c:v>3590.7</c:v>
                </c:pt>
                <c:pt idx="7593">
                  <c:v>3693.7</c:v>
                </c:pt>
                <c:pt idx="7594">
                  <c:v>3776.6</c:v>
                </c:pt>
                <c:pt idx="7595">
                  <c:v>3745.1</c:v>
                </c:pt>
                <c:pt idx="7596">
                  <c:v>3698.4</c:v>
                </c:pt>
                <c:pt idx="7597">
                  <c:v>3638.9</c:v>
                </c:pt>
                <c:pt idx="7598">
                  <c:v>3640.3</c:v>
                </c:pt>
                <c:pt idx="7599">
                  <c:v>3628.7</c:v>
                </c:pt>
                <c:pt idx="7600">
                  <c:v>3116.3</c:v>
                </c:pt>
                <c:pt idx="7601">
                  <c:v>3003.7</c:v>
                </c:pt>
                <c:pt idx="7602">
                  <c:v>3004.7</c:v>
                </c:pt>
                <c:pt idx="7603">
                  <c:v>3093.3</c:v>
                </c:pt>
                <c:pt idx="7604">
                  <c:v>3140.3</c:v>
                </c:pt>
                <c:pt idx="7605">
                  <c:v>3199.6</c:v>
                </c:pt>
                <c:pt idx="7606">
                  <c:v>3641.6</c:v>
                </c:pt>
                <c:pt idx="7607">
                  <c:v>4255.6000000000004</c:v>
                </c:pt>
                <c:pt idx="7608">
                  <c:v>4251</c:v>
                </c:pt>
                <c:pt idx="7609">
                  <c:v>4410.1000000000004</c:v>
                </c:pt>
                <c:pt idx="7610">
                  <c:v>4410.1000000000004</c:v>
                </c:pt>
                <c:pt idx="7611">
                  <c:v>4410.1000000000004</c:v>
                </c:pt>
                <c:pt idx="7612">
                  <c:v>4306.3</c:v>
                </c:pt>
                <c:pt idx="7613">
                  <c:v>3802.3</c:v>
                </c:pt>
                <c:pt idx="7614">
                  <c:v>2781.1</c:v>
                </c:pt>
                <c:pt idx="7615">
                  <c:v>2499.1</c:v>
                </c:pt>
                <c:pt idx="7616">
                  <c:v>1616.7</c:v>
                </c:pt>
                <c:pt idx="7617">
                  <c:v>1979.9</c:v>
                </c:pt>
                <c:pt idx="7618">
                  <c:v>3069.9</c:v>
                </c:pt>
                <c:pt idx="7619">
                  <c:v>3186.4</c:v>
                </c:pt>
                <c:pt idx="7620">
                  <c:v>3660.6</c:v>
                </c:pt>
                <c:pt idx="7621">
                  <c:v>3771.6</c:v>
                </c:pt>
                <c:pt idx="7622">
                  <c:v>3547.2</c:v>
                </c:pt>
                <c:pt idx="7623">
                  <c:v>3657.5</c:v>
                </c:pt>
                <c:pt idx="7624">
                  <c:v>3704.5</c:v>
                </c:pt>
                <c:pt idx="7625">
                  <c:v>3494.8</c:v>
                </c:pt>
                <c:pt idx="7626">
                  <c:v>3356</c:v>
                </c:pt>
                <c:pt idx="7627">
                  <c:v>3356.3</c:v>
                </c:pt>
                <c:pt idx="7628">
                  <c:v>3454.8</c:v>
                </c:pt>
                <c:pt idx="7629">
                  <c:v>3455.5</c:v>
                </c:pt>
                <c:pt idx="7630">
                  <c:v>3733.1</c:v>
                </c:pt>
                <c:pt idx="7631">
                  <c:v>4157.1000000000004</c:v>
                </c:pt>
                <c:pt idx="7632">
                  <c:v>4255.1000000000004</c:v>
                </c:pt>
                <c:pt idx="7633">
                  <c:v>4254.6000000000004</c:v>
                </c:pt>
                <c:pt idx="7634">
                  <c:v>4213.1000000000004</c:v>
                </c:pt>
                <c:pt idx="7635">
                  <c:v>4212.6000000000004</c:v>
                </c:pt>
                <c:pt idx="7636">
                  <c:v>4004.6</c:v>
                </c:pt>
                <c:pt idx="7637">
                  <c:v>3686.6</c:v>
                </c:pt>
                <c:pt idx="7638">
                  <c:v>2983.4</c:v>
                </c:pt>
                <c:pt idx="7639">
                  <c:v>3312.6</c:v>
                </c:pt>
                <c:pt idx="7640">
                  <c:v>3653</c:v>
                </c:pt>
                <c:pt idx="7641">
                  <c:v>3813.3</c:v>
                </c:pt>
                <c:pt idx="7642">
                  <c:v>3814.8</c:v>
                </c:pt>
                <c:pt idx="7643">
                  <c:v>3835.3</c:v>
                </c:pt>
                <c:pt idx="7644">
                  <c:v>3814.1</c:v>
                </c:pt>
                <c:pt idx="7645">
                  <c:v>3814.1</c:v>
                </c:pt>
                <c:pt idx="7646">
                  <c:v>3866.1</c:v>
                </c:pt>
                <c:pt idx="7647">
                  <c:v>3865.5</c:v>
                </c:pt>
                <c:pt idx="7648">
                  <c:v>3865.8</c:v>
                </c:pt>
                <c:pt idx="7649">
                  <c:v>3860.6</c:v>
                </c:pt>
                <c:pt idx="7650">
                  <c:v>3859.6</c:v>
                </c:pt>
                <c:pt idx="7651">
                  <c:v>3906</c:v>
                </c:pt>
                <c:pt idx="7652">
                  <c:v>3904.4</c:v>
                </c:pt>
                <c:pt idx="7653">
                  <c:v>3904.4</c:v>
                </c:pt>
                <c:pt idx="7654">
                  <c:v>4003</c:v>
                </c:pt>
                <c:pt idx="7655">
                  <c:v>4115</c:v>
                </c:pt>
                <c:pt idx="7656">
                  <c:v>4130.6000000000004</c:v>
                </c:pt>
                <c:pt idx="7657">
                  <c:v>4130.6000000000004</c:v>
                </c:pt>
                <c:pt idx="7658">
                  <c:v>4130.6000000000004</c:v>
                </c:pt>
                <c:pt idx="7659">
                  <c:v>4128.8999999999996</c:v>
                </c:pt>
                <c:pt idx="7660">
                  <c:v>4027.4</c:v>
                </c:pt>
                <c:pt idx="7661">
                  <c:v>3622.4</c:v>
                </c:pt>
                <c:pt idx="7662">
                  <c:v>3387.4</c:v>
                </c:pt>
                <c:pt idx="7663">
                  <c:v>3061.9</c:v>
                </c:pt>
                <c:pt idx="7664">
                  <c:v>3209.2</c:v>
                </c:pt>
                <c:pt idx="7665">
                  <c:v>3083.5</c:v>
                </c:pt>
                <c:pt idx="7666">
                  <c:v>3183.5</c:v>
                </c:pt>
                <c:pt idx="7667">
                  <c:v>3732.5</c:v>
                </c:pt>
                <c:pt idx="7668">
                  <c:v>3685.5</c:v>
                </c:pt>
                <c:pt idx="7669">
                  <c:v>3586.5</c:v>
                </c:pt>
                <c:pt idx="7670">
                  <c:v>3586.5</c:v>
                </c:pt>
                <c:pt idx="7671">
                  <c:v>3684.5</c:v>
                </c:pt>
                <c:pt idx="7672">
                  <c:v>3704.5</c:v>
                </c:pt>
                <c:pt idx="7673">
                  <c:v>3705.5</c:v>
                </c:pt>
                <c:pt idx="7674">
                  <c:v>4183</c:v>
                </c:pt>
                <c:pt idx="7675">
                  <c:v>4181.8</c:v>
                </c:pt>
                <c:pt idx="7676">
                  <c:v>4144.5</c:v>
                </c:pt>
                <c:pt idx="7677">
                  <c:v>4224.5</c:v>
                </c:pt>
                <c:pt idx="7678">
                  <c:v>4442.5</c:v>
                </c:pt>
                <c:pt idx="7679">
                  <c:v>4441.1000000000004</c:v>
                </c:pt>
                <c:pt idx="7680">
                  <c:v>4265.5</c:v>
                </c:pt>
                <c:pt idx="7681">
                  <c:v>4264.2</c:v>
                </c:pt>
                <c:pt idx="7682">
                  <c:v>4264.2</c:v>
                </c:pt>
                <c:pt idx="7683">
                  <c:v>4264.2</c:v>
                </c:pt>
                <c:pt idx="7684">
                  <c:v>4262.8</c:v>
                </c:pt>
                <c:pt idx="7685">
                  <c:v>4262.8</c:v>
                </c:pt>
                <c:pt idx="7686">
                  <c:v>4309.8</c:v>
                </c:pt>
                <c:pt idx="7687">
                  <c:v>4309.3999999999996</c:v>
                </c:pt>
                <c:pt idx="7688">
                  <c:v>4312.2</c:v>
                </c:pt>
                <c:pt idx="7689">
                  <c:v>4314</c:v>
                </c:pt>
                <c:pt idx="7690">
                  <c:v>4332.7</c:v>
                </c:pt>
                <c:pt idx="7691">
                  <c:v>4331.7</c:v>
                </c:pt>
                <c:pt idx="7692">
                  <c:v>4331.8999999999996</c:v>
                </c:pt>
                <c:pt idx="7693">
                  <c:v>4332.3</c:v>
                </c:pt>
                <c:pt idx="7694">
                  <c:v>4332.3</c:v>
                </c:pt>
                <c:pt idx="7695">
                  <c:v>4332.3</c:v>
                </c:pt>
                <c:pt idx="7696">
                  <c:v>4333.3</c:v>
                </c:pt>
                <c:pt idx="7697">
                  <c:v>4225.3</c:v>
                </c:pt>
                <c:pt idx="7698">
                  <c:v>4225.3</c:v>
                </c:pt>
                <c:pt idx="7699">
                  <c:v>4278.1000000000004</c:v>
                </c:pt>
                <c:pt idx="7700">
                  <c:v>4331.3</c:v>
                </c:pt>
                <c:pt idx="7701">
                  <c:v>4329.8</c:v>
                </c:pt>
                <c:pt idx="7702">
                  <c:v>4328.5</c:v>
                </c:pt>
                <c:pt idx="7703">
                  <c:v>4328.5</c:v>
                </c:pt>
                <c:pt idx="7704">
                  <c:v>4348.1000000000004</c:v>
                </c:pt>
                <c:pt idx="7705">
                  <c:v>4348.1000000000004</c:v>
                </c:pt>
                <c:pt idx="7706">
                  <c:v>4348.1000000000004</c:v>
                </c:pt>
                <c:pt idx="7707">
                  <c:v>4348.1000000000004</c:v>
                </c:pt>
                <c:pt idx="7708">
                  <c:v>4346.7</c:v>
                </c:pt>
                <c:pt idx="7709">
                  <c:v>4156.7</c:v>
                </c:pt>
                <c:pt idx="7710">
                  <c:v>3966.7</c:v>
                </c:pt>
                <c:pt idx="7711">
                  <c:v>3965.4</c:v>
                </c:pt>
                <c:pt idx="7712">
                  <c:v>3966.7</c:v>
                </c:pt>
                <c:pt idx="7713">
                  <c:v>3967.1</c:v>
                </c:pt>
                <c:pt idx="7714">
                  <c:v>3915.3</c:v>
                </c:pt>
                <c:pt idx="7715">
                  <c:v>3917.1</c:v>
                </c:pt>
                <c:pt idx="7716">
                  <c:v>3821.1</c:v>
                </c:pt>
                <c:pt idx="7717">
                  <c:v>3821.1</c:v>
                </c:pt>
                <c:pt idx="7718">
                  <c:v>3821.1</c:v>
                </c:pt>
                <c:pt idx="7719">
                  <c:v>3692.1</c:v>
                </c:pt>
                <c:pt idx="7720">
                  <c:v>3694.7</c:v>
                </c:pt>
                <c:pt idx="7721">
                  <c:v>3425.1</c:v>
                </c:pt>
                <c:pt idx="7722">
                  <c:v>3422.3</c:v>
                </c:pt>
                <c:pt idx="7723">
                  <c:v>3430</c:v>
                </c:pt>
                <c:pt idx="7724">
                  <c:v>3704.6</c:v>
                </c:pt>
                <c:pt idx="7725">
                  <c:v>3719</c:v>
                </c:pt>
                <c:pt idx="7726">
                  <c:v>4141.8</c:v>
                </c:pt>
                <c:pt idx="7727">
                  <c:v>3949.2</c:v>
                </c:pt>
                <c:pt idx="7728">
                  <c:v>3974.4</c:v>
                </c:pt>
                <c:pt idx="7729">
                  <c:v>4211.3999999999996</c:v>
                </c:pt>
                <c:pt idx="7730">
                  <c:v>4201.2</c:v>
                </c:pt>
                <c:pt idx="7731">
                  <c:v>4059.2</c:v>
                </c:pt>
                <c:pt idx="7732">
                  <c:v>4060.8</c:v>
                </c:pt>
                <c:pt idx="7733">
                  <c:v>3785.8</c:v>
                </c:pt>
                <c:pt idx="7734">
                  <c:v>3252.6</c:v>
                </c:pt>
                <c:pt idx="7735">
                  <c:v>3252.6</c:v>
                </c:pt>
                <c:pt idx="7736">
                  <c:v>3345.6</c:v>
                </c:pt>
                <c:pt idx="7737">
                  <c:v>3615</c:v>
                </c:pt>
                <c:pt idx="7738">
                  <c:v>3709.3</c:v>
                </c:pt>
                <c:pt idx="7739">
                  <c:v>3710.7</c:v>
                </c:pt>
                <c:pt idx="7740">
                  <c:v>4083.7</c:v>
                </c:pt>
                <c:pt idx="7741">
                  <c:v>4185.3</c:v>
                </c:pt>
                <c:pt idx="7742">
                  <c:v>4176.1000000000004</c:v>
                </c:pt>
                <c:pt idx="7743">
                  <c:v>4176.1000000000004</c:v>
                </c:pt>
                <c:pt idx="7744">
                  <c:v>4087.1</c:v>
                </c:pt>
                <c:pt idx="7745">
                  <c:v>3979.3</c:v>
                </c:pt>
                <c:pt idx="7746">
                  <c:v>3998.3</c:v>
                </c:pt>
                <c:pt idx="7747">
                  <c:v>4039</c:v>
                </c:pt>
                <c:pt idx="7748">
                  <c:v>4037.6</c:v>
                </c:pt>
                <c:pt idx="7749">
                  <c:v>4037.6</c:v>
                </c:pt>
                <c:pt idx="7750">
                  <c:v>4140.6000000000004</c:v>
                </c:pt>
                <c:pt idx="7751">
                  <c:v>4245.3999999999996</c:v>
                </c:pt>
                <c:pt idx="7752">
                  <c:v>4248.2</c:v>
                </c:pt>
                <c:pt idx="7753">
                  <c:v>4248.2</c:v>
                </c:pt>
                <c:pt idx="7754">
                  <c:v>4201.2</c:v>
                </c:pt>
                <c:pt idx="7755">
                  <c:v>4201.5</c:v>
                </c:pt>
                <c:pt idx="7756">
                  <c:v>4201.2</c:v>
                </c:pt>
                <c:pt idx="7757">
                  <c:v>3883</c:v>
                </c:pt>
                <c:pt idx="7758">
                  <c:v>3632</c:v>
                </c:pt>
                <c:pt idx="7759">
                  <c:v>3632</c:v>
                </c:pt>
                <c:pt idx="7760">
                  <c:v>3694.3</c:v>
                </c:pt>
                <c:pt idx="7761">
                  <c:v>3851.1</c:v>
                </c:pt>
                <c:pt idx="7762">
                  <c:v>3965.9</c:v>
                </c:pt>
                <c:pt idx="7763">
                  <c:v>4019.1</c:v>
                </c:pt>
                <c:pt idx="7764">
                  <c:v>4019.7</c:v>
                </c:pt>
                <c:pt idx="7765">
                  <c:v>4019.7</c:v>
                </c:pt>
                <c:pt idx="7766">
                  <c:v>4068.1</c:v>
                </c:pt>
                <c:pt idx="7767">
                  <c:v>4164.1000000000004</c:v>
                </c:pt>
                <c:pt idx="7768">
                  <c:v>4164.1000000000004</c:v>
                </c:pt>
                <c:pt idx="7769">
                  <c:v>4158.5</c:v>
                </c:pt>
                <c:pt idx="7770">
                  <c:v>4157.3</c:v>
                </c:pt>
                <c:pt idx="7771">
                  <c:v>4155.8999999999996</c:v>
                </c:pt>
                <c:pt idx="7772">
                  <c:v>4208.1000000000004</c:v>
                </c:pt>
                <c:pt idx="7773">
                  <c:v>4208.1000000000004</c:v>
                </c:pt>
                <c:pt idx="7774">
                  <c:v>4186.3</c:v>
                </c:pt>
                <c:pt idx="7775">
                  <c:v>4186.3</c:v>
                </c:pt>
                <c:pt idx="7776">
                  <c:v>4187.6000000000004</c:v>
                </c:pt>
                <c:pt idx="7777">
                  <c:v>4186.3</c:v>
                </c:pt>
                <c:pt idx="7778">
                  <c:v>4186.3</c:v>
                </c:pt>
                <c:pt idx="7779">
                  <c:v>4183.8999999999996</c:v>
                </c:pt>
                <c:pt idx="7780">
                  <c:v>4182.5</c:v>
                </c:pt>
                <c:pt idx="7781">
                  <c:v>4082.3</c:v>
                </c:pt>
                <c:pt idx="7782">
                  <c:v>3967.3</c:v>
                </c:pt>
                <c:pt idx="7783">
                  <c:v>3967.3</c:v>
                </c:pt>
                <c:pt idx="7784">
                  <c:v>3876.1</c:v>
                </c:pt>
                <c:pt idx="7785">
                  <c:v>3991.4</c:v>
                </c:pt>
                <c:pt idx="7786">
                  <c:v>4143.1000000000004</c:v>
                </c:pt>
                <c:pt idx="7787">
                  <c:v>4048.5</c:v>
                </c:pt>
                <c:pt idx="7788">
                  <c:v>4049.7</c:v>
                </c:pt>
                <c:pt idx="7789">
                  <c:v>4049.7</c:v>
                </c:pt>
                <c:pt idx="7790">
                  <c:v>4049.7</c:v>
                </c:pt>
                <c:pt idx="7791">
                  <c:v>4043.7</c:v>
                </c:pt>
                <c:pt idx="7792">
                  <c:v>4139.7</c:v>
                </c:pt>
                <c:pt idx="7793">
                  <c:v>4038.3</c:v>
                </c:pt>
                <c:pt idx="7794">
                  <c:v>4036.9</c:v>
                </c:pt>
                <c:pt idx="7795">
                  <c:v>4249.1000000000004</c:v>
                </c:pt>
                <c:pt idx="7796">
                  <c:v>4251.1000000000004</c:v>
                </c:pt>
                <c:pt idx="7797">
                  <c:v>4251.1000000000004</c:v>
                </c:pt>
                <c:pt idx="7798">
                  <c:v>4184.1000000000004</c:v>
                </c:pt>
                <c:pt idx="7799">
                  <c:v>4372.6000000000004</c:v>
                </c:pt>
                <c:pt idx="7800">
                  <c:v>4555.3</c:v>
                </c:pt>
                <c:pt idx="7801">
                  <c:v>4555.3</c:v>
                </c:pt>
                <c:pt idx="7802">
                  <c:v>4555.3</c:v>
                </c:pt>
                <c:pt idx="7803">
                  <c:v>4555.3</c:v>
                </c:pt>
                <c:pt idx="7804">
                  <c:v>4554</c:v>
                </c:pt>
                <c:pt idx="7805">
                  <c:v>4554</c:v>
                </c:pt>
                <c:pt idx="7806">
                  <c:v>4489</c:v>
                </c:pt>
                <c:pt idx="7807">
                  <c:v>4489</c:v>
                </c:pt>
                <c:pt idx="7808">
                  <c:v>4388.3</c:v>
                </c:pt>
                <c:pt idx="7809">
                  <c:v>4408.7</c:v>
                </c:pt>
                <c:pt idx="7810">
                  <c:v>4410.1000000000004</c:v>
                </c:pt>
                <c:pt idx="7811">
                  <c:v>4411.3999999999996</c:v>
                </c:pt>
                <c:pt idx="7812">
                  <c:v>4469.8999999999996</c:v>
                </c:pt>
                <c:pt idx="7813">
                  <c:v>4469.8999999999996</c:v>
                </c:pt>
                <c:pt idx="7814">
                  <c:v>4469.8999999999996</c:v>
                </c:pt>
                <c:pt idx="7815">
                  <c:v>4468.8999999999996</c:v>
                </c:pt>
                <c:pt idx="7816">
                  <c:v>4467.3999999999996</c:v>
                </c:pt>
                <c:pt idx="7817">
                  <c:v>4466.1000000000004</c:v>
                </c:pt>
                <c:pt idx="7818">
                  <c:v>4464.7</c:v>
                </c:pt>
                <c:pt idx="7819">
                  <c:v>4566.3</c:v>
                </c:pt>
                <c:pt idx="7820">
                  <c:v>4566.3</c:v>
                </c:pt>
                <c:pt idx="7821">
                  <c:v>4566.3</c:v>
                </c:pt>
                <c:pt idx="7822">
                  <c:v>4556.3</c:v>
                </c:pt>
                <c:pt idx="7823">
                  <c:v>4556.3</c:v>
                </c:pt>
                <c:pt idx="7824">
                  <c:v>4528.3</c:v>
                </c:pt>
                <c:pt idx="7825">
                  <c:v>4527.3</c:v>
                </c:pt>
                <c:pt idx="7826">
                  <c:v>4527.3</c:v>
                </c:pt>
                <c:pt idx="7827">
                  <c:v>4527.3</c:v>
                </c:pt>
                <c:pt idx="7828">
                  <c:v>4527.3</c:v>
                </c:pt>
                <c:pt idx="7829">
                  <c:v>4480.3</c:v>
                </c:pt>
                <c:pt idx="7830">
                  <c:v>4415.6000000000004</c:v>
                </c:pt>
                <c:pt idx="7831">
                  <c:v>4416.6000000000004</c:v>
                </c:pt>
                <c:pt idx="7832">
                  <c:v>4418</c:v>
                </c:pt>
                <c:pt idx="7833">
                  <c:v>4437.3</c:v>
                </c:pt>
                <c:pt idx="7834">
                  <c:v>4436.3</c:v>
                </c:pt>
                <c:pt idx="7835">
                  <c:v>4379.3</c:v>
                </c:pt>
                <c:pt idx="7836">
                  <c:v>4237.3</c:v>
                </c:pt>
                <c:pt idx="7837">
                  <c:v>4236.3</c:v>
                </c:pt>
                <c:pt idx="7838">
                  <c:v>4237.7</c:v>
                </c:pt>
                <c:pt idx="7839">
                  <c:v>4378.7</c:v>
                </c:pt>
                <c:pt idx="7840">
                  <c:v>4378.7</c:v>
                </c:pt>
                <c:pt idx="7841">
                  <c:v>4128.3</c:v>
                </c:pt>
                <c:pt idx="7842">
                  <c:v>4128</c:v>
                </c:pt>
                <c:pt idx="7843">
                  <c:v>4379</c:v>
                </c:pt>
                <c:pt idx="7844">
                  <c:v>4380</c:v>
                </c:pt>
                <c:pt idx="7845">
                  <c:v>4493.3</c:v>
                </c:pt>
                <c:pt idx="7846">
                  <c:v>4305</c:v>
                </c:pt>
                <c:pt idx="7847">
                  <c:v>4304</c:v>
                </c:pt>
                <c:pt idx="7848">
                  <c:v>4331.6000000000004</c:v>
                </c:pt>
                <c:pt idx="7849">
                  <c:v>4377.6000000000004</c:v>
                </c:pt>
                <c:pt idx="7850">
                  <c:v>4430.8</c:v>
                </c:pt>
                <c:pt idx="7851">
                  <c:v>4430.8</c:v>
                </c:pt>
                <c:pt idx="7852">
                  <c:v>4430.8</c:v>
                </c:pt>
                <c:pt idx="7853">
                  <c:v>4376</c:v>
                </c:pt>
                <c:pt idx="7854">
                  <c:v>4284.6000000000004</c:v>
                </c:pt>
                <c:pt idx="7855">
                  <c:v>4284.6000000000004</c:v>
                </c:pt>
                <c:pt idx="7856">
                  <c:v>4333.3</c:v>
                </c:pt>
                <c:pt idx="7857">
                  <c:v>4332.7</c:v>
                </c:pt>
                <c:pt idx="7858">
                  <c:v>4332.1000000000004</c:v>
                </c:pt>
                <c:pt idx="7859">
                  <c:v>4333.8999999999996</c:v>
                </c:pt>
                <c:pt idx="7860">
                  <c:v>4433.1000000000004</c:v>
                </c:pt>
                <c:pt idx="7861">
                  <c:v>4434.5</c:v>
                </c:pt>
                <c:pt idx="7862">
                  <c:v>4434.5</c:v>
                </c:pt>
                <c:pt idx="7863">
                  <c:v>4434.5</c:v>
                </c:pt>
                <c:pt idx="7864">
                  <c:v>4434.1000000000004</c:v>
                </c:pt>
                <c:pt idx="7865">
                  <c:v>4432.3</c:v>
                </c:pt>
                <c:pt idx="7866">
                  <c:v>4430.5</c:v>
                </c:pt>
                <c:pt idx="7867">
                  <c:v>4430.5</c:v>
                </c:pt>
                <c:pt idx="7868">
                  <c:v>4431.5</c:v>
                </c:pt>
                <c:pt idx="7869">
                  <c:v>4430.2</c:v>
                </c:pt>
                <c:pt idx="7870">
                  <c:v>4431.5</c:v>
                </c:pt>
                <c:pt idx="7871">
                  <c:v>4431.2</c:v>
                </c:pt>
                <c:pt idx="7872">
                  <c:v>4373.5</c:v>
                </c:pt>
                <c:pt idx="7873">
                  <c:v>4374.8999999999996</c:v>
                </c:pt>
                <c:pt idx="7874">
                  <c:v>4374.8999999999996</c:v>
                </c:pt>
                <c:pt idx="7875">
                  <c:v>4373.5</c:v>
                </c:pt>
                <c:pt idx="7876">
                  <c:v>4371.8999999999996</c:v>
                </c:pt>
                <c:pt idx="7877">
                  <c:v>4325.2</c:v>
                </c:pt>
                <c:pt idx="7878">
                  <c:v>4213.2</c:v>
                </c:pt>
                <c:pt idx="7879">
                  <c:v>4259.8999999999996</c:v>
                </c:pt>
                <c:pt idx="7880">
                  <c:v>4260.5</c:v>
                </c:pt>
                <c:pt idx="7881">
                  <c:v>4372.8999999999996</c:v>
                </c:pt>
                <c:pt idx="7882">
                  <c:v>4374.6000000000004</c:v>
                </c:pt>
                <c:pt idx="7883">
                  <c:v>4372.2</c:v>
                </c:pt>
                <c:pt idx="7884">
                  <c:v>4372.6000000000004</c:v>
                </c:pt>
                <c:pt idx="7885">
                  <c:v>4330.3</c:v>
                </c:pt>
                <c:pt idx="7886">
                  <c:v>4333.2</c:v>
                </c:pt>
                <c:pt idx="7887">
                  <c:v>4336.8</c:v>
                </c:pt>
                <c:pt idx="7888">
                  <c:v>4237.8999999999996</c:v>
                </c:pt>
                <c:pt idx="7889">
                  <c:v>4077.9</c:v>
                </c:pt>
                <c:pt idx="7890">
                  <c:v>4076.5</c:v>
                </c:pt>
                <c:pt idx="7891">
                  <c:v>4077.5</c:v>
                </c:pt>
                <c:pt idx="7892">
                  <c:v>4078.5</c:v>
                </c:pt>
                <c:pt idx="7893">
                  <c:v>4127.3</c:v>
                </c:pt>
                <c:pt idx="7894">
                  <c:v>4220.3</c:v>
                </c:pt>
                <c:pt idx="7895">
                  <c:v>4220.3</c:v>
                </c:pt>
                <c:pt idx="7896">
                  <c:v>3622.2</c:v>
                </c:pt>
                <c:pt idx="7897">
                  <c:v>3622.2</c:v>
                </c:pt>
                <c:pt idx="7898">
                  <c:v>3622.2</c:v>
                </c:pt>
                <c:pt idx="7899">
                  <c:v>3621.2</c:v>
                </c:pt>
                <c:pt idx="7900">
                  <c:v>3619.7</c:v>
                </c:pt>
                <c:pt idx="7901">
                  <c:v>3506.4</c:v>
                </c:pt>
                <c:pt idx="7902">
                  <c:v>3301.7</c:v>
                </c:pt>
                <c:pt idx="7903">
                  <c:v>3303.2</c:v>
                </c:pt>
                <c:pt idx="7904">
                  <c:v>3305.6</c:v>
                </c:pt>
                <c:pt idx="7905">
                  <c:v>3269.8</c:v>
                </c:pt>
                <c:pt idx="7906">
                  <c:v>3272.2</c:v>
                </c:pt>
                <c:pt idx="7907">
                  <c:v>3231.7</c:v>
                </c:pt>
                <c:pt idx="7908">
                  <c:v>3233</c:v>
                </c:pt>
                <c:pt idx="7909">
                  <c:v>3232</c:v>
                </c:pt>
                <c:pt idx="7910">
                  <c:v>3232</c:v>
                </c:pt>
                <c:pt idx="7911">
                  <c:v>3232</c:v>
                </c:pt>
                <c:pt idx="7912">
                  <c:v>3231.7</c:v>
                </c:pt>
                <c:pt idx="7913">
                  <c:v>3275.2</c:v>
                </c:pt>
                <c:pt idx="7914">
                  <c:v>3273.8</c:v>
                </c:pt>
                <c:pt idx="7915">
                  <c:v>3272.6</c:v>
                </c:pt>
                <c:pt idx="7916">
                  <c:v>3271.6</c:v>
                </c:pt>
                <c:pt idx="7917">
                  <c:v>3271.6</c:v>
                </c:pt>
                <c:pt idx="7918">
                  <c:v>3272.8</c:v>
                </c:pt>
                <c:pt idx="7919">
                  <c:v>3555.2</c:v>
                </c:pt>
                <c:pt idx="7920">
                  <c:v>4071.3</c:v>
                </c:pt>
                <c:pt idx="7921">
                  <c:v>4071.3</c:v>
                </c:pt>
                <c:pt idx="7922">
                  <c:v>4071.3</c:v>
                </c:pt>
                <c:pt idx="7923">
                  <c:v>3693.3</c:v>
                </c:pt>
                <c:pt idx="7924">
                  <c:v>3503.3</c:v>
                </c:pt>
                <c:pt idx="7925">
                  <c:v>3503.3</c:v>
                </c:pt>
                <c:pt idx="7926">
                  <c:v>3550.3</c:v>
                </c:pt>
                <c:pt idx="7927">
                  <c:v>3550.3</c:v>
                </c:pt>
                <c:pt idx="7928">
                  <c:v>3550.3</c:v>
                </c:pt>
                <c:pt idx="7929">
                  <c:v>3504.3</c:v>
                </c:pt>
                <c:pt idx="7930">
                  <c:v>3403.3</c:v>
                </c:pt>
                <c:pt idx="7931">
                  <c:v>3449.3</c:v>
                </c:pt>
                <c:pt idx="7932">
                  <c:v>3448.3</c:v>
                </c:pt>
                <c:pt idx="7933">
                  <c:v>3259.3</c:v>
                </c:pt>
                <c:pt idx="7934">
                  <c:v>3259.3</c:v>
                </c:pt>
                <c:pt idx="7935">
                  <c:v>3259.3</c:v>
                </c:pt>
                <c:pt idx="7936">
                  <c:v>3260.3</c:v>
                </c:pt>
                <c:pt idx="7937">
                  <c:v>3495.3</c:v>
                </c:pt>
                <c:pt idx="7938">
                  <c:v>3495.3</c:v>
                </c:pt>
                <c:pt idx="7939">
                  <c:v>3495.3</c:v>
                </c:pt>
                <c:pt idx="7940">
                  <c:v>3550.3</c:v>
                </c:pt>
                <c:pt idx="7941">
                  <c:v>3312.3</c:v>
                </c:pt>
                <c:pt idx="7942">
                  <c:v>3728.3</c:v>
                </c:pt>
                <c:pt idx="7943">
                  <c:v>3728.3</c:v>
                </c:pt>
                <c:pt idx="7944">
                  <c:v>3584.4</c:v>
                </c:pt>
                <c:pt idx="7945">
                  <c:v>3584.4</c:v>
                </c:pt>
                <c:pt idx="7946">
                  <c:v>3584.4</c:v>
                </c:pt>
                <c:pt idx="7947">
                  <c:v>3583</c:v>
                </c:pt>
                <c:pt idx="7948">
                  <c:v>3581.6</c:v>
                </c:pt>
                <c:pt idx="7949">
                  <c:v>3184.6</c:v>
                </c:pt>
                <c:pt idx="7950">
                  <c:v>3187.4</c:v>
                </c:pt>
                <c:pt idx="7951">
                  <c:v>3188.7</c:v>
                </c:pt>
                <c:pt idx="7952">
                  <c:v>3247.2</c:v>
                </c:pt>
                <c:pt idx="7953">
                  <c:v>3248.6</c:v>
                </c:pt>
                <c:pt idx="7954">
                  <c:v>3247.6</c:v>
                </c:pt>
                <c:pt idx="7955">
                  <c:v>3246.6</c:v>
                </c:pt>
                <c:pt idx="7956">
                  <c:v>3246.8</c:v>
                </c:pt>
                <c:pt idx="7957">
                  <c:v>3244.6</c:v>
                </c:pt>
                <c:pt idx="7958">
                  <c:v>3244.6</c:v>
                </c:pt>
                <c:pt idx="7959">
                  <c:v>3243.2</c:v>
                </c:pt>
                <c:pt idx="7960">
                  <c:v>3241.7</c:v>
                </c:pt>
                <c:pt idx="7961">
                  <c:v>3231.4</c:v>
                </c:pt>
                <c:pt idx="7962">
                  <c:v>3105</c:v>
                </c:pt>
                <c:pt idx="7963">
                  <c:v>3186</c:v>
                </c:pt>
                <c:pt idx="7964">
                  <c:v>3476.6</c:v>
                </c:pt>
                <c:pt idx="7965">
                  <c:v>3488.6</c:v>
                </c:pt>
                <c:pt idx="7966">
                  <c:v>3897.2</c:v>
                </c:pt>
                <c:pt idx="7967">
                  <c:v>3897.2</c:v>
                </c:pt>
                <c:pt idx="7968">
                  <c:v>3861.2</c:v>
                </c:pt>
                <c:pt idx="7969">
                  <c:v>3862.4</c:v>
                </c:pt>
                <c:pt idx="7970">
                  <c:v>3859.8</c:v>
                </c:pt>
                <c:pt idx="7971">
                  <c:v>3860.8</c:v>
                </c:pt>
                <c:pt idx="7972">
                  <c:v>3860.8</c:v>
                </c:pt>
                <c:pt idx="7973">
                  <c:v>3597.3</c:v>
                </c:pt>
                <c:pt idx="7974">
                  <c:v>3282</c:v>
                </c:pt>
                <c:pt idx="7975">
                  <c:v>3281</c:v>
                </c:pt>
                <c:pt idx="7976">
                  <c:v>3232.6</c:v>
                </c:pt>
                <c:pt idx="7977">
                  <c:v>3171.5</c:v>
                </c:pt>
                <c:pt idx="7978">
                  <c:v>3160.5</c:v>
                </c:pt>
                <c:pt idx="7979">
                  <c:v>3207.6</c:v>
                </c:pt>
                <c:pt idx="7980">
                  <c:v>3207.6</c:v>
                </c:pt>
                <c:pt idx="7981">
                  <c:v>3205.2</c:v>
                </c:pt>
                <c:pt idx="7982">
                  <c:v>3208</c:v>
                </c:pt>
                <c:pt idx="7983">
                  <c:v>3208</c:v>
                </c:pt>
                <c:pt idx="7984">
                  <c:v>3210.8</c:v>
                </c:pt>
                <c:pt idx="7985">
                  <c:v>3266.2</c:v>
                </c:pt>
                <c:pt idx="7986">
                  <c:v>3249.8</c:v>
                </c:pt>
                <c:pt idx="7987">
                  <c:v>3439.8</c:v>
                </c:pt>
                <c:pt idx="7988">
                  <c:v>3440.8</c:v>
                </c:pt>
                <c:pt idx="7989">
                  <c:v>3631.8</c:v>
                </c:pt>
                <c:pt idx="7990">
                  <c:v>3950.9</c:v>
                </c:pt>
                <c:pt idx="7991">
                  <c:v>3950.8</c:v>
                </c:pt>
                <c:pt idx="7992">
                  <c:v>3950.9</c:v>
                </c:pt>
                <c:pt idx="7993">
                  <c:v>3951.9</c:v>
                </c:pt>
                <c:pt idx="7994">
                  <c:v>3951.9</c:v>
                </c:pt>
                <c:pt idx="7995">
                  <c:v>3950.9</c:v>
                </c:pt>
                <c:pt idx="7996">
                  <c:v>3949.8</c:v>
                </c:pt>
                <c:pt idx="7997">
                  <c:v>3949.8</c:v>
                </c:pt>
                <c:pt idx="7998">
                  <c:v>3949.8</c:v>
                </c:pt>
                <c:pt idx="7999">
                  <c:v>4007.1</c:v>
                </c:pt>
                <c:pt idx="8000">
                  <c:v>4007.5</c:v>
                </c:pt>
                <c:pt idx="8001">
                  <c:v>4005.1</c:v>
                </c:pt>
                <c:pt idx="8002">
                  <c:v>3946.5</c:v>
                </c:pt>
                <c:pt idx="8003">
                  <c:v>3963.2</c:v>
                </c:pt>
                <c:pt idx="8004">
                  <c:v>3943.5</c:v>
                </c:pt>
                <c:pt idx="8005">
                  <c:v>3999.5</c:v>
                </c:pt>
                <c:pt idx="8006">
                  <c:v>3998.4</c:v>
                </c:pt>
                <c:pt idx="8007">
                  <c:v>3998.4</c:v>
                </c:pt>
                <c:pt idx="8008">
                  <c:v>3999.5</c:v>
                </c:pt>
                <c:pt idx="8009">
                  <c:v>4002.1</c:v>
                </c:pt>
                <c:pt idx="8010">
                  <c:v>4001.5</c:v>
                </c:pt>
                <c:pt idx="8011">
                  <c:v>4061.5</c:v>
                </c:pt>
                <c:pt idx="8012">
                  <c:v>4111.5</c:v>
                </c:pt>
                <c:pt idx="8013">
                  <c:v>4110.1000000000004</c:v>
                </c:pt>
                <c:pt idx="8014">
                  <c:v>4112.5</c:v>
                </c:pt>
                <c:pt idx="8015">
                  <c:v>4111.1000000000004</c:v>
                </c:pt>
                <c:pt idx="8016">
                  <c:v>4030.5</c:v>
                </c:pt>
                <c:pt idx="8017">
                  <c:v>4031.5</c:v>
                </c:pt>
                <c:pt idx="8018">
                  <c:v>4032.5</c:v>
                </c:pt>
                <c:pt idx="8019">
                  <c:v>4032.5</c:v>
                </c:pt>
                <c:pt idx="8020">
                  <c:v>4032.5</c:v>
                </c:pt>
                <c:pt idx="8021">
                  <c:v>4033.5</c:v>
                </c:pt>
                <c:pt idx="8022">
                  <c:v>4080.5</c:v>
                </c:pt>
                <c:pt idx="8023">
                  <c:v>4140.5</c:v>
                </c:pt>
                <c:pt idx="8024">
                  <c:v>4090.3</c:v>
                </c:pt>
                <c:pt idx="8025">
                  <c:v>4089.6</c:v>
                </c:pt>
                <c:pt idx="8026">
                  <c:v>4088.6</c:v>
                </c:pt>
                <c:pt idx="8027">
                  <c:v>4089.1</c:v>
                </c:pt>
                <c:pt idx="8028">
                  <c:v>4088.1</c:v>
                </c:pt>
                <c:pt idx="8029">
                  <c:v>4140.5</c:v>
                </c:pt>
                <c:pt idx="8030">
                  <c:v>4140.5</c:v>
                </c:pt>
                <c:pt idx="8031">
                  <c:v>4377.5</c:v>
                </c:pt>
                <c:pt idx="8032">
                  <c:v>4378.7</c:v>
                </c:pt>
                <c:pt idx="8033">
                  <c:v>4114.8</c:v>
                </c:pt>
                <c:pt idx="8034">
                  <c:v>4115.8</c:v>
                </c:pt>
                <c:pt idx="8035">
                  <c:v>4380.1000000000004</c:v>
                </c:pt>
                <c:pt idx="8036">
                  <c:v>4378.6000000000004</c:v>
                </c:pt>
                <c:pt idx="8037">
                  <c:v>4378.3</c:v>
                </c:pt>
                <c:pt idx="8038">
                  <c:v>4332.3</c:v>
                </c:pt>
                <c:pt idx="8039">
                  <c:v>4332.3</c:v>
                </c:pt>
                <c:pt idx="8040">
                  <c:v>4332.3</c:v>
                </c:pt>
                <c:pt idx="8041">
                  <c:v>4332.3</c:v>
                </c:pt>
                <c:pt idx="8042">
                  <c:v>4330.8999999999996</c:v>
                </c:pt>
                <c:pt idx="8043">
                  <c:v>4135.8999999999996</c:v>
                </c:pt>
                <c:pt idx="8044">
                  <c:v>4031.8</c:v>
                </c:pt>
                <c:pt idx="8045">
                  <c:v>4031.8</c:v>
                </c:pt>
                <c:pt idx="8046">
                  <c:v>4081.6</c:v>
                </c:pt>
                <c:pt idx="8047">
                  <c:v>4082.9</c:v>
                </c:pt>
                <c:pt idx="8048">
                  <c:v>4083.4</c:v>
                </c:pt>
                <c:pt idx="8049">
                  <c:v>3986.9</c:v>
                </c:pt>
                <c:pt idx="8050">
                  <c:v>3936.6</c:v>
                </c:pt>
                <c:pt idx="8051">
                  <c:v>4027.2</c:v>
                </c:pt>
                <c:pt idx="8052">
                  <c:v>4024.8</c:v>
                </c:pt>
                <c:pt idx="8053">
                  <c:v>4024.8</c:v>
                </c:pt>
                <c:pt idx="8054">
                  <c:v>3651.8</c:v>
                </c:pt>
                <c:pt idx="8055">
                  <c:v>3697.5</c:v>
                </c:pt>
                <c:pt idx="8056">
                  <c:v>3701.2</c:v>
                </c:pt>
                <c:pt idx="8057">
                  <c:v>3444.8</c:v>
                </c:pt>
                <c:pt idx="8058">
                  <c:v>3538.5</c:v>
                </c:pt>
                <c:pt idx="8059">
                  <c:v>3588.1</c:v>
                </c:pt>
                <c:pt idx="8060">
                  <c:v>3701.5</c:v>
                </c:pt>
                <c:pt idx="8061">
                  <c:v>3702.5</c:v>
                </c:pt>
                <c:pt idx="8062">
                  <c:v>3655.1</c:v>
                </c:pt>
                <c:pt idx="8063">
                  <c:v>3655.1</c:v>
                </c:pt>
                <c:pt idx="8064">
                  <c:v>4015.5</c:v>
                </c:pt>
                <c:pt idx="8065">
                  <c:v>4016.5</c:v>
                </c:pt>
                <c:pt idx="8066">
                  <c:v>4016.5</c:v>
                </c:pt>
                <c:pt idx="8067">
                  <c:v>4017.5</c:v>
                </c:pt>
                <c:pt idx="8068">
                  <c:v>4016.5</c:v>
                </c:pt>
                <c:pt idx="8069">
                  <c:v>3917.5</c:v>
                </c:pt>
                <c:pt idx="8070">
                  <c:v>3918.5</c:v>
                </c:pt>
                <c:pt idx="8071">
                  <c:v>3759.1</c:v>
                </c:pt>
                <c:pt idx="8072">
                  <c:v>3745.5</c:v>
                </c:pt>
                <c:pt idx="8073">
                  <c:v>3729.2</c:v>
                </c:pt>
                <c:pt idx="8074">
                  <c:v>3804.6</c:v>
                </c:pt>
                <c:pt idx="8075">
                  <c:v>3823.9</c:v>
                </c:pt>
                <c:pt idx="8076">
                  <c:v>3825.4</c:v>
                </c:pt>
                <c:pt idx="8077">
                  <c:v>3825.8</c:v>
                </c:pt>
                <c:pt idx="8078">
                  <c:v>3871.8</c:v>
                </c:pt>
                <c:pt idx="8079">
                  <c:v>3922.8</c:v>
                </c:pt>
                <c:pt idx="8080">
                  <c:v>3923.8</c:v>
                </c:pt>
                <c:pt idx="8081">
                  <c:v>3761.4</c:v>
                </c:pt>
                <c:pt idx="8082">
                  <c:v>3798.9</c:v>
                </c:pt>
                <c:pt idx="8083">
                  <c:v>3961.9</c:v>
                </c:pt>
                <c:pt idx="8084">
                  <c:v>3944.4</c:v>
                </c:pt>
                <c:pt idx="8085">
                  <c:v>3943.4</c:v>
                </c:pt>
                <c:pt idx="8086">
                  <c:v>3897.9</c:v>
                </c:pt>
                <c:pt idx="8087">
                  <c:v>3999.1</c:v>
                </c:pt>
                <c:pt idx="8088">
                  <c:v>3962.5</c:v>
                </c:pt>
                <c:pt idx="8089">
                  <c:v>4015.9</c:v>
                </c:pt>
                <c:pt idx="8090">
                  <c:v>4013.1</c:v>
                </c:pt>
                <c:pt idx="8091">
                  <c:v>4012.1</c:v>
                </c:pt>
                <c:pt idx="8092">
                  <c:v>3956.1</c:v>
                </c:pt>
                <c:pt idx="8093">
                  <c:v>3660.1</c:v>
                </c:pt>
                <c:pt idx="8094">
                  <c:v>3541.7</c:v>
                </c:pt>
                <c:pt idx="8095">
                  <c:v>3541.7</c:v>
                </c:pt>
                <c:pt idx="8096">
                  <c:v>3542.7</c:v>
                </c:pt>
                <c:pt idx="8097">
                  <c:v>3425.1</c:v>
                </c:pt>
                <c:pt idx="8098">
                  <c:v>3592.4</c:v>
                </c:pt>
                <c:pt idx="8099">
                  <c:v>3595.3</c:v>
                </c:pt>
                <c:pt idx="8100">
                  <c:v>3596.5</c:v>
                </c:pt>
                <c:pt idx="8101">
                  <c:v>3737.9</c:v>
                </c:pt>
                <c:pt idx="8102">
                  <c:v>3737.9</c:v>
                </c:pt>
                <c:pt idx="8103">
                  <c:v>3809.4</c:v>
                </c:pt>
                <c:pt idx="8104">
                  <c:v>3855.9</c:v>
                </c:pt>
                <c:pt idx="8105">
                  <c:v>3683.9</c:v>
                </c:pt>
                <c:pt idx="8106">
                  <c:v>3828.9</c:v>
                </c:pt>
                <c:pt idx="8107">
                  <c:v>3828.9</c:v>
                </c:pt>
                <c:pt idx="8108">
                  <c:v>3939.5</c:v>
                </c:pt>
                <c:pt idx="8109">
                  <c:v>3827.5</c:v>
                </c:pt>
                <c:pt idx="8110">
                  <c:v>4129.3</c:v>
                </c:pt>
                <c:pt idx="8111">
                  <c:v>4127.8999999999996</c:v>
                </c:pt>
                <c:pt idx="8112">
                  <c:v>3977.7</c:v>
                </c:pt>
                <c:pt idx="8113">
                  <c:v>3973.6</c:v>
                </c:pt>
                <c:pt idx="8114">
                  <c:v>3973.6</c:v>
                </c:pt>
                <c:pt idx="8115">
                  <c:v>3973.6</c:v>
                </c:pt>
                <c:pt idx="8116">
                  <c:v>3973.6</c:v>
                </c:pt>
                <c:pt idx="8117">
                  <c:v>3801.6</c:v>
                </c:pt>
                <c:pt idx="8118">
                  <c:v>3698.6</c:v>
                </c:pt>
                <c:pt idx="8119">
                  <c:v>3744.3</c:v>
                </c:pt>
                <c:pt idx="8120">
                  <c:v>3747.1</c:v>
                </c:pt>
                <c:pt idx="8121">
                  <c:v>3623.1</c:v>
                </c:pt>
                <c:pt idx="8122">
                  <c:v>3777.5</c:v>
                </c:pt>
                <c:pt idx="8123">
                  <c:v>3777.5</c:v>
                </c:pt>
                <c:pt idx="8124">
                  <c:v>3973.7</c:v>
                </c:pt>
                <c:pt idx="8125">
                  <c:v>4069.1</c:v>
                </c:pt>
                <c:pt idx="8126">
                  <c:v>4239.1000000000004</c:v>
                </c:pt>
                <c:pt idx="8127">
                  <c:v>4335.1000000000004</c:v>
                </c:pt>
                <c:pt idx="8128">
                  <c:v>4397.1000000000004</c:v>
                </c:pt>
                <c:pt idx="8129">
                  <c:v>4202.5</c:v>
                </c:pt>
                <c:pt idx="8130">
                  <c:v>4203.5</c:v>
                </c:pt>
                <c:pt idx="8131">
                  <c:v>4195.7</c:v>
                </c:pt>
                <c:pt idx="8132">
                  <c:v>4241.7</c:v>
                </c:pt>
                <c:pt idx="8133">
                  <c:v>4239.1000000000004</c:v>
                </c:pt>
                <c:pt idx="8134">
                  <c:v>4431.1000000000004</c:v>
                </c:pt>
                <c:pt idx="8135">
                  <c:v>4429.6000000000004</c:v>
                </c:pt>
                <c:pt idx="8136">
                  <c:v>4437.1000000000004</c:v>
                </c:pt>
                <c:pt idx="8137">
                  <c:v>4437.1000000000004</c:v>
                </c:pt>
                <c:pt idx="8138">
                  <c:v>4435.6000000000004</c:v>
                </c:pt>
                <c:pt idx="8139">
                  <c:v>4435.6000000000004</c:v>
                </c:pt>
                <c:pt idx="8140">
                  <c:v>4435.6000000000004</c:v>
                </c:pt>
                <c:pt idx="8141">
                  <c:v>4434.3</c:v>
                </c:pt>
                <c:pt idx="8142">
                  <c:v>4185.3</c:v>
                </c:pt>
                <c:pt idx="8143">
                  <c:v>4186.3</c:v>
                </c:pt>
                <c:pt idx="8144">
                  <c:v>4166.3</c:v>
                </c:pt>
                <c:pt idx="8145">
                  <c:v>4163.8999999999996</c:v>
                </c:pt>
                <c:pt idx="8146">
                  <c:v>4067.9</c:v>
                </c:pt>
                <c:pt idx="8147">
                  <c:v>4066.5</c:v>
                </c:pt>
                <c:pt idx="8148">
                  <c:v>4119.5</c:v>
                </c:pt>
                <c:pt idx="8149">
                  <c:v>4119.5</c:v>
                </c:pt>
                <c:pt idx="8150">
                  <c:v>4117.2</c:v>
                </c:pt>
                <c:pt idx="8151">
                  <c:v>4212.2</c:v>
                </c:pt>
                <c:pt idx="8152">
                  <c:v>4214.5</c:v>
                </c:pt>
                <c:pt idx="8153">
                  <c:v>4111.8</c:v>
                </c:pt>
                <c:pt idx="8154">
                  <c:v>4112.8</c:v>
                </c:pt>
                <c:pt idx="8155">
                  <c:v>4093</c:v>
                </c:pt>
                <c:pt idx="8156">
                  <c:v>4195.7</c:v>
                </c:pt>
                <c:pt idx="8157">
                  <c:v>4195.7</c:v>
                </c:pt>
                <c:pt idx="8158">
                  <c:v>4195.7</c:v>
                </c:pt>
                <c:pt idx="8159">
                  <c:v>4194.3</c:v>
                </c:pt>
                <c:pt idx="8160">
                  <c:v>4399.7</c:v>
                </c:pt>
                <c:pt idx="8161">
                  <c:v>4399.7</c:v>
                </c:pt>
                <c:pt idx="8162">
                  <c:v>4399.7</c:v>
                </c:pt>
                <c:pt idx="8163">
                  <c:v>4399.7</c:v>
                </c:pt>
                <c:pt idx="8164">
                  <c:v>4398.3</c:v>
                </c:pt>
                <c:pt idx="8165">
                  <c:v>4398.3</c:v>
                </c:pt>
                <c:pt idx="8166">
                  <c:v>4399.7</c:v>
                </c:pt>
                <c:pt idx="8167">
                  <c:v>4401</c:v>
                </c:pt>
                <c:pt idx="8168">
                  <c:v>4505</c:v>
                </c:pt>
                <c:pt idx="8169">
                  <c:v>4405</c:v>
                </c:pt>
                <c:pt idx="8170">
                  <c:v>4404</c:v>
                </c:pt>
                <c:pt idx="8171">
                  <c:v>4405.3999999999996</c:v>
                </c:pt>
                <c:pt idx="8172">
                  <c:v>4405.3999999999996</c:v>
                </c:pt>
                <c:pt idx="8173">
                  <c:v>4404.3999999999996</c:v>
                </c:pt>
                <c:pt idx="8174">
                  <c:v>4404.3999999999996</c:v>
                </c:pt>
                <c:pt idx="8175">
                  <c:v>4404</c:v>
                </c:pt>
                <c:pt idx="8176">
                  <c:v>4325.7</c:v>
                </c:pt>
                <c:pt idx="8177">
                  <c:v>4060.6</c:v>
                </c:pt>
                <c:pt idx="8178">
                  <c:v>4265</c:v>
                </c:pt>
                <c:pt idx="8179">
                  <c:v>4278.7</c:v>
                </c:pt>
                <c:pt idx="8180">
                  <c:v>4431.7</c:v>
                </c:pt>
                <c:pt idx="8181">
                  <c:v>4626.7</c:v>
                </c:pt>
                <c:pt idx="8182">
                  <c:v>4626.7</c:v>
                </c:pt>
                <c:pt idx="8183">
                  <c:v>4629.3</c:v>
                </c:pt>
                <c:pt idx="8184">
                  <c:v>4623.6000000000004</c:v>
                </c:pt>
                <c:pt idx="8185">
                  <c:v>4622</c:v>
                </c:pt>
                <c:pt idx="8186">
                  <c:v>4621</c:v>
                </c:pt>
                <c:pt idx="8187">
                  <c:v>4621</c:v>
                </c:pt>
                <c:pt idx="8188">
                  <c:v>4622.6000000000004</c:v>
                </c:pt>
                <c:pt idx="8189">
                  <c:v>4604.1000000000004</c:v>
                </c:pt>
                <c:pt idx="8190">
                  <c:v>4624.5</c:v>
                </c:pt>
                <c:pt idx="8191">
                  <c:v>4621.5</c:v>
                </c:pt>
                <c:pt idx="8192">
                  <c:v>4432.1000000000004</c:v>
                </c:pt>
                <c:pt idx="8193">
                  <c:v>4528.1000000000004</c:v>
                </c:pt>
                <c:pt idx="8194">
                  <c:v>4530.8</c:v>
                </c:pt>
                <c:pt idx="8195">
                  <c:v>4440.8</c:v>
                </c:pt>
                <c:pt idx="8196">
                  <c:v>4440.8</c:v>
                </c:pt>
                <c:pt idx="8197">
                  <c:v>4440.8</c:v>
                </c:pt>
                <c:pt idx="8198">
                  <c:v>4538.2</c:v>
                </c:pt>
                <c:pt idx="8199">
                  <c:v>4584.2</c:v>
                </c:pt>
                <c:pt idx="8200">
                  <c:v>4341.8</c:v>
                </c:pt>
                <c:pt idx="8201">
                  <c:v>4063.6</c:v>
                </c:pt>
                <c:pt idx="8202">
                  <c:v>4110.3</c:v>
                </c:pt>
                <c:pt idx="8203">
                  <c:v>4031.6</c:v>
                </c:pt>
                <c:pt idx="8204">
                  <c:v>4213.3</c:v>
                </c:pt>
                <c:pt idx="8205">
                  <c:v>4372.6000000000004</c:v>
                </c:pt>
                <c:pt idx="8206">
                  <c:v>4617.6000000000004</c:v>
                </c:pt>
                <c:pt idx="8207">
                  <c:v>4627.3</c:v>
                </c:pt>
                <c:pt idx="8208">
                  <c:v>4682.3</c:v>
                </c:pt>
                <c:pt idx="8209">
                  <c:v>4682.3</c:v>
                </c:pt>
                <c:pt idx="8210">
                  <c:v>4663.3</c:v>
                </c:pt>
                <c:pt idx="8211">
                  <c:v>4652.3</c:v>
                </c:pt>
                <c:pt idx="8212">
                  <c:v>4652.3</c:v>
                </c:pt>
                <c:pt idx="8213">
                  <c:v>4651</c:v>
                </c:pt>
                <c:pt idx="8214">
                  <c:v>4300</c:v>
                </c:pt>
                <c:pt idx="8215">
                  <c:v>4301.3</c:v>
                </c:pt>
                <c:pt idx="8216">
                  <c:v>4254.6000000000004</c:v>
                </c:pt>
                <c:pt idx="8217">
                  <c:v>4258.3999999999996</c:v>
                </c:pt>
                <c:pt idx="8218">
                  <c:v>4305.1000000000004</c:v>
                </c:pt>
                <c:pt idx="8219">
                  <c:v>4310.8999999999996</c:v>
                </c:pt>
                <c:pt idx="8220">
                  <c:v>4360.8999999999996</c:v>
                </c:pt>
                <c:pt idx="8221">
                  <c:v>4360.8999999999996</c:v>
                </c:pt>
                <c:pt idx="8222">
                  <c:v>4362.3</c:v>
                </c:pt>
                <c:pt idx="8223">
                  <c:v>4411.5</c:v>
                </c:pt>
                <c:pt idx="8224">
                  <c:v>4407.3999999999996</c:v>
                </c:pt>
                <c:pt idx="8225">
                  <c:v>4082.4</c:v>
                </c:pt>
                <c:pt idx="8226">
                  <c:v>4081</c:v>
                </c:pt>
                <c:pt idx="8227">
                  <c:v>4079.6</c:v>
                </c:pt>
                <c:pt idx="8228">
                  <c:v>4078.6</c:v>
                </c:pt>
                <c:pt idx="8229">
                  <c:v>4245.3</c:v>
                </c:pt>
                <c:pt idx="8230">
                  <c:v>4301.3</c:v>
                </c:pt>
                <c:pt idx="8231">
                  <c:v>4653.7</c:v>
                </c:pt>
                <c:pt idx="8232">
                  <c:v>4640.1000000000004</c:v>
                </c:pt>
                <c:pt idx="8233">
                  <c:v>4638.8</c:v>
                </c:pt>
                <c:pt idx="8234">
                  <c:v>4638.8</c:v>
                </c:pt>
                <c:pt idx="8235">
                  <c:v>4638.8</c:v>
                </c:pt>
                <c:pt idx="8236">
                  <c:v>4638.8</c:v>
                </c:pt>
                <c:pt idx="8237">
                  <c:v>4241.8</c:v>
                </c:pt>
                <c:pt idx="8238">
                  <c:v>3685.1</c:v>
                </c:pt>
                <c:pt idx="8239">
                  <c:v>3668</c:v>
                </c:pt>
                <c:pt idx="8240">
                  <c:v>3670.7</c:v>
                </c:pt>
                <c:pt idx="8241">
                  <c:v>4177.2</c:v>
                </c:pt>
                <c:pt idx="8242">
                  <c:v>4371.6000000000004</c:v>
                </c:pt>
                <c:pt idx="8243">
                  <c:v>4375.2</c:v>
                </c:pt>
                <c:pt idx="8244">
                  <c:v>4375.2</c:v>
                </c:pt>
                <c:pt idx="8245">
                  <c:v>4376.7</c:v>
                </c:pt>
                <c:pt idx="8246">
                  <c:v>4378</c:v>
                </c:pt>
                <c:pt idx="8247">
                  <c:v>4378</c:v>
                </c:pt>
                <c:pt idx="8248">
                  <c:v>4468.7</c:v>
                </c:pt>
                <c:pt idx="8249">
                  <c:v>4264.2</c:v>
                </c:pt>
                <c:pt idx="8250">
                  <c:v>4261.6000000000004</c:v>
                </c:pt>
                <c:pt idx="8251">
                  <c:v>4363.6000000000004</c:v>
                </c:pt>
                <c:pt idx="8252">
                  <c:v>4411.2</c:v>
                </c:pt>
                <c:pt idx="8253">
                  <c:v>4461.2</c:v>
                </c:pt>
                <c:pt idx="8254">
                  <c:v>4573.2</c:v>
                </c:pt>
                <c:pt idx="8255">
                  <c:v>4570.7</c:v>
                </c:pt>
                <c:pt idx="8256">
                  <c:v>4473.3999999999996</c:v>
                </c:pt>
                <c:pt idx="8257">
                  <c:v>4473.3999999999996</c:v>
                </c:pt>
                <c:pt idx="8258">
                  <c:v>4472.1000000000004</c:v>
                </c:pt>
                <c:pt idx="8259">
                  <c:v>4472.1000000000004</c:v>
                </c:pt>
                <c:pt idx="8260">
                  <c:v>4472.1000000000004</c:v>
                </c:pt>
                <c:pt idx="8261">
                  <c:v>4469.7</c:v>
                </c:pt>
                <c:pt idx="8262">
                  <c:v>4112.7</c:v>
                </c:pt>
                <c:pt idx="8263">
                  <c:v>4064.7</c:v>
                </c:pt>
                <c:pt idx="8264">
                  <c:v>4144.7</c:v>
                </c:pt>
                <c:pt idx="8265">
                  <c:v>4341.8999999999996</c:v>
                </c:pt>
                <c:pt idx="8266">
                  <c:v>4327.3</c:v>
                </c:pt>
                <c:pt idx="8267">
                  <c:v>4349.5</c:v>
                </c:pt>
                <c:pt idx="8268">
                  <c:v>4395.8999999999996</c:v>
                </c:pt>
                <c:pt idx="8269">
                  <c:v>4420.8999999999996</c:v>
                </c:pt>
                <c:pt idx="8270">
                  <c:v>4422.3999999999996</c:v>
                </c:pt>
                <c:pt idx="8271">
                  <c:v>4420.8999999999996</c:v>
                </c:pt>
                <c:pt idx="8272">
                  <c:v>4420.8999999999996</c:v>
                </c:pt>
                <c:pt idx="8273">
                  <c:v>4510.5</c:v>
                </c:pt>
                <c:pt idx="8274">
                  <c:v>4509.3</c:v>
                </c:pt>
                <c:pt idx="8275">
                  <c:v>4558.5</c:v>
                </c:pt>
                <c:pt idx="8276">
                  <c:v>4558.5</c:v>
                </c:pt>
                <c:pt idx="8277">
                  <c:v>4555.8999999999996</c:v>
                </c:pt>
                <c:pt idx="8278">
                  <c:v>4553.1000000000004</c:v>
                </c:pt>
                <c:pt idx="8279">
                  <c:v>4553.1000000000004</c:v>
                </c:pt>
                <c:pt idx="8280">
                  <c:v>4543.3999999999996</c:v>
                </c:pt>
                <c:pt idx="8281">
                  <c:v>4543.3999999999996</c:v>
                </c:pt>
                <c:pt idx="8282">
                  <c:v>4543.3999999999996</c:v>
                </c:pt>
                <c:pt idx="8283">
                  <c:v>4539.6000000000004</c:v>
                </c:pt>
                <c:pt idx="8284">
                  <c:v>4538.3</c:v>
                </c:pt>
                <c:pt idx="8285">
                  <c:v>4538.3</c:v>
                </c:pt>
                <c:pt idx="8286">
                  <c:v>4379.6000000000004</c:v>
                </c:pt>
                <c:pt idx="8287">
                  <c:v>4332.6000000000004</c:v>
                </c:pt>
                <c:pt idx="8288">
                  <c:v>4220</c:v>
                </c:pt>
                <c:pt idx="8289">
                  <c:v>4117.7</c:v>
                </c:pt>
                <c:pt idx="8290">
                  <c:v>4116.7</c:v>
                </c:pt>
                <c:pt idx="8291">
                  <c:v>4112.8</c:v>
                </c:pt>
                <c:pt idx="8292">
                  <c:v>4129.5</c:v>
                </c:pt>
                <c:pt idx="8293">
                  <c:v>4220.5</c:v>
                </c:pt>
                <c:pt idx="8294">
                  <c:v>4276.5</c:v>
                </c:pt>
                <c:pt idx="8295">
                  <c:v>4276.5</c:v>
                </c:pt>
                <c:pt idx="8296">
                  <c:v>4276</c:v>
                </c:pt>
                <c:pt idx="8297">
                  <c:v>4351</c:v>
                </c:pt>
                <c:pt idx="8298">
                  <c:v>4501.3</c:v>
                </c:pt>
                <c:pt idx="8299">
                  <c:v>4502.3</c:v>
                </c:pt>
                <c:pt idx="8300">
                  <c:v>4502.3</c:v>
                </c:pt>
                <c:pt idx="8301">
                  <c:v>4502.3</c:v>
                </c:pt>
                <c:pt idx="8302">
                  <c:v>4501</c:v>
                </c:pt>
                <c:pt idx="8303">
                  <c:v>4557</c:v>
                </c:pt>
                <c:pt idx="8304">
                  <c:v>4533.3</c:v>
                </c:pt>
                <c:pt idx="8305">
                  <c:v>4532</c:v>
                </c:pt>
                <c:pt idx="8306">
                  <c:v>4532</c:v>
                </c:pt>
                <c:pt idx="8307">
                  <c:v>4530.6000000000004</c:v>
                </c:pt>
                <c:pt idx="8308">
                  <c:v>4530.6000000000004</c:v>
                </c:pt>
                <c:pt idx="8309">
                  <c:v>4418.6000000000004</c:v>
                </c:pt>
                <c:pt idx="8310">
                  <c:v>4370.6000000000004</c:v>
                </c:pt>
                <c:pt idx="8311">
                  <c:v>4370.6000000000004</c:v>
                </c:pt>
                <c:pt idx="8312">
                  <c:v>4482.6000000000004</c:v>
                </c:pt>
                <c:pt idx="8313">
                  <c:v>4484.3</c:v>
                </c:pt>
                <c:pt idx="8314">
                  <c:v>4485.7</c:v>
                </c:pt>
                <c:pt idx="8315">
                  <c:v>4484.7</c:v>
                </c:pt>
                <c:pt idx="8316">
                  <c:v>4486.1000000000004</c:v>
                </c:pt>
                <c:pt idx="8317">
                  <c:v>4488.8999999999996</c:v>
                </c:pt>
                <c:pt idx="8318">
                  <c:v>4492.5</c:v>
                </c:pt>
                <c:pt idx="8319">
                  <c:v>4497.7</c:v>
                </c:pt>
                <c:pt idx="8320">
                  <c:v>4497.7</c:v>
                </c:pt>
                <c:pt idx="8321">
                  <c:v>4506.7</c:v>
                </c:pt>
                <c:pt idx="8322">
                  <c:v>4554.7</c:v>
                </c:pt>
                <c:pt idx="8323">
                  <c:v>4552.2</c:v>
                </c:pt>
                <c:pt idx="8324">
                  <c:v>4599.2</c:v>
                </c:pt>
                <c:pt idx="8325">
                  <c:v>4599.2</c:v>
                </c:pt>
                <c:pt idx="8326">
                  <c:v>4599.2</c:v>
                </c:pt>
                <c:pt idx="8327">
                  <c:v>4697.2</c:v>
                </c:pt>
                <c:pt idx="8328">
                  <c:v>4639.3999999999996</c:v>
                </c:pt>
                <c:pt idx="8329">
                  <c:v>4639.3999999999996</c:v>
                </c:pt>
                <c:pt idx="8330">
                  <c:v>4638</c:v>
                </c:pt>
                <c:pt idx="8331">
                  <c:v>4638</c:v>
                </c:pt>
                <c:pt idx="8332">
                  <c:v>4636.6000000000004</c:v>
                </c:pt>
                <c:pt idx="8333">
                  <c:v>4599.1000000000004</c:v>
                </c:pt>
                <c:pt idx="8334">
                  <c:v>4532.6000000000004</c:v>
                </c:pt>
                <c:pt idx="8335">
                  <c:v>4480</c:v>
                </c:pt>
                <c:pt idx="8336">
                  <c:v>4480.1000000000004</c:v>
                </c:pt>
                <c:pt idx="8337">
                  <c:v>4562.5</c:v>
                </c:pt>
                <c:pt idx="8338">
                  <c:v>4562.5</c:v>
                </c:pt>
                <c:pt idx="8339">
                  <c:v>4564.8</c:v>
                </c:pt>
                <c:pt idx="8340">
                  <c:v>4567.8999999999996</c:v>
                </c:pt>
                <c:pt idx="8341">
                  <c:v>4565.7</c:v>
                </c:pt>
                <c:pt idx="8342">
                  <c:v>4565.7</c:v>
                </c:pt>
                <c:pt idx="8343">
                  <c:v>4566.7</c:v>
                </c:pt>
                <c:pt idx="8344">
                  <c:v>4623.7</c:v>
                </c:pt>
                <c:pt idx="8345">
                  <c:v>4410.7</c:v>
                </c:pt>
                <c:pt idx="8346">
                  <c:v>4478.8999999999996</c:v>
                </c:pt>
                <c:pt idx="8347">
                  <c:v>4475.3</c:v>
                </c:pt>
                <c:pt idx="8348">
                  <c:v>4515.6000000000004</c:v>
                </c:pt>
                <c:pt idx="8349">
                  <c:v>4514.6000000000004</c:v>
                </c:pt>
                <c:pt idx="8350">
                  <c:v>4514.6000000000004</c:v>
                </c:pt>
                <c:pt idx="8351">
                  <c:v>4514.6000000000004</c:v>
                </c:pt>
                <c:pt idx="8352">
                  <c:v>4618.7</c:v>
                </c:pt>
                <c:pt idx="8353">
                  <c:v>4618.7</c:v>
                </c:pt>
                <c:pt idx="8354">
                  <c:v>4617.7</c:v>
                </c:pt>
                <c:pt idx="8355">
                  <c:v>4618.7</c:v>
                </c:pt>
                <c:pt idx="8356">
                  <c:v>4618.7</c:v>
                </c:pt>
                <c:pt idx="8357">
                  <c:v>4562.7</c:v>
                </c:pt>
                <c:pt idx="8358">
                  <c:v>4402.7</c:v>
                </c:pt>
                <c:pt idx="8359">
                  <c:v>4347.6000000000004</c:v>
                </c:pt>
                <c:pt idx="8360">
                  <c:v>4370.2</c:v>
                </c:pt>
                <c:pt idx="8361">
                  <c:v>4374.1000000000004</c:v>
                </c:pt>
                <c:pt idx="8362">
                  <c:v>4637.8</c:v>
                </c:pt>
                <c:pt idx="8363">
                  <c:v>4638.2</c:v>
                </c:pt>
                <c:pt idx="8364">
                  <c:v>4637.2</c:v>
                </c:pt>
                <c:pt idx="8365">
                  <c:v>4636.2</c:v>
                </c:pt>
                <c:pt idx="8366">
                  <c:v>4636.2</c:v>
                </c:pt>
                <c:pt idx="8367">
                  <c:v>4637.2</c:v>
                </c:pt>
                <c:pt idx="8368">
                  <c:v>4637.2</c:v>
                </c:pt>
                <c:pt idx="8369">
                  <c:v>4581.8</c:v>
                </c:pt>
                <c:pt idx="8370">
                  <c:v>4684.8</c:v>
                </c:pt>
                <c:pt idx="8371">
                  <c:v>4682.2</c:v>
                </c:pt>
                <c:pt idx="8372">
                  <c:v>4679.7</c:v>
                </c:pt>
                <c:pt idx="8373">
                  <c:v>4679.7</c:v>
                </c:pt>
                <c:pt idx="8374">
                  <c:v>4678.3999999999996</c:v>
                </c:pt>
                <c:pt idx="8375">
                  <c:v>4678.3999999999996</c:v>
                </c:pt>
                <c:pt idx="8376">
                  <c:v>4660.3999999999996</c:v>
                </c:pt>
                <c:pt idx="8377">
                  <c:v>4660.3999999999996</c:v>
                </c:pt>
                <c:pt idx="8378">
                  <c:v>4660.3999999999996</c:v>
                </c:pt>
                <c:pt idx="8379">
                  <c:v>4660.3999999999996</c:v>
                </c:pt>
                <c:pt idx="8380">
                  <c:v>4659</c:v>
                </c:pt>
                <c:pt idx="8381">
                  <c:v>4659</c:v>
                </c:pt>
                <c:pt idx="8382">
                  <c:v>4497.6000000000004</c:v>
                </c:pt>
                <c:pt idx="8383">
                  <c:v>4499</c:v>
                </c:pt>
                <c:pt idx="8384">
                  <c:v>4500.3999999999996</c:v>
                </c:pt>
                <c:pt idx="8385">
                  <c:v>4504.2</c:v>
                </c:pt>
                <c:pt idx="8386">
                  <c:v>4505.6000000000004</c:v>
                </c:pt>
                <c:pt idx="8387">
                  <c:v>4505.8</c:v>
                </c:pt>
                <c:pt idx="8388">
                  <c:v>4506.2</c:v>
                </c:pt>
                <c:pt idx="8389">
                  <c:v>4505.2</c:v>
                </c:pt>
                <c:pt idx="8390">
                  <c:v>4506.7</c:v>
                </c:pt>
                <c:pt idx="8391">
                  <c:v>4507.7</c:v>
                </c:pt>
                <c:pt idx="8392">
                  <c:v>4507.2</c:v>
                </c:pt>
                <c:pt idx="8393">
                  <c:v>4394.8</c:v>
                </c:pt>
                <c:pt idx="8394">
                  <c:v>4442.6000000000004</c:v>
                </c:pt>
                <c:pt idx="8395">
                  <c:v>4356.6000000000004</c:v>
                </c:pt>
                <c:pt idx="8396">
                  <c:v>4542.8999999999996</c:v>
                </c:pt>
                <c:pt idx="8397">
                  <c:v>4505.2</c:v>
                </c:pt>
                <c:pt idx="8398">
                  <c:v>4617.2</c:v>
                </c:pt>
                <c:pt idx="8399">
                  <c:v>4615.7</c:v>
                </c:pt>
                <c:pt idx="8400">
                  <c:v>4530.3999999999996</c:v>
                </c:pt>
                <c:pt idx="8401">
                  <c:v>4530.3999999999996</c:v>
                </c:pt>
                <c:pt idx="8402">
                  <c:v>4529.3999999999996</c:v>
                </c:pt>
                <c:pt idx="8403">
                  <c:v>4526.6000000000004</c:v>
                </c:pt>
                <c:pt idx="8404">
                  <c:v>4526.6000000000004</c:v>
                </c:pt>
                <c:pt idx="8405">
                  <c:v>4414.6000000000004</c:v>
                </c:pt>
                <c:pt idx="8406">
                  <c:v>4136.6000000000004</c:v>
                </c:pt>
                <c:pt idx="8407">
                  <c:v>4136.6000000000004</c:v>
                </c:pt>
                <c:pt idx="8408">
                  <c:v>4139</c:v>
                </c:pt>
                <c:pt idx="8409">
                  <c:v>4141.3999999999996</c:v>
                </c:pt>
                <c:pt idx="8410">
                  <c:v>4271.7</c:v>
                </c:pt>
                <c:pt idx="8411">
                  <c:v>4371.2</c:v>
                </c:pt>
                <c:pt idx="8412">
                  <c:v>4371.6000000000004</c:v>
                </c:pt>
                <c:pt idx="8413">
                  <c:v>4409.3</c:v>
                </c:pt>
                <c:pt idx="8414">
                  <c:v>4409.3</c:v>
                </c:pt>
                <c:pt idx="8415">
                  <c:v>4409.3</c:v>
                </c:pt>
                <c:pt idx="8416">
                  <c:v>4408.8999999999996</c:v>
                </c:pt>
                <c:pt idx="8417">
                  <c:v>4224.3999999999996</c:v>
                </c:pt>
                <c:pt idx="8418">
                  <c:v>4356.1000000000004</c:v>
                </c:pt>
                <c:pt idx="8419">
                  <c:v>4454.7</c:v>
                </c:pt>
                <c:pt idx="8420">
                  <c:v>4566.7</c:v>
                </c:pt>
                <c:pt idx="8421">
                  <c:v>4566.7</c:v>
                </c:pt>
                <c:pt idx="8422">
                  <c:v>4422.7</c:v>
                </c:pt>
                <c:pt idx="8423">
                  <c:v>4372.3</c:v>
                </c:pt>
                <c:pt idx="8424">
                  <c:v>4323.6000000000004</c:v>
                </c:pt>
                <c:pt idx="8425">
                  <c:v>4323.6000000000004</c:v>
                </c:pt>
                <c:pt idx="8426">
                  <c:v>4322</c:v>
                </c:pt>
                <c:pt idx="8427">
                  <c:v>4322</c:v>
                </c:pt>
                <c:pt idx="8428">
                  <c:v>4322</c:v>
                </c:pt>
                <c:pt idx="8429">
                  <c:v>4322</c:v>
                </c:pt>
                <c:pt idx="8430">
                  <c:v>4218</c:v>
                </c:pt>
                <c:pt idx="8431">
                  <c:v>4219.6000000000004</c:v>
                </c:pt>
                <c:pt idx="8432">
                  <c:v>4175</c:v>
                </c:pt>
                <c:pt idx="8433">
                  <c:v>4176.3</c:v>
                </c:pt>
                <c:pt idx="8434">
                  <c:v>4235.1000000000004</c:v>
                </c:pt>
                <c:pt idx="8435">
                  <c:v>4212.3999999999996</c:v>
                </c:pt>
                <c:pt idx="8436">
                  <c:v>4259.3999999999996</c:v>
                </c:pt>
                <c:pt idx="8437">
                  <c:v>4211.3999999999996</c:v>
                </c:pt>
                <c:pt idx="8438">
                  <c:v>4209.1000000000004</c:v>
                </c:pt>
                <c:pt idx="8439">
                  <c:v>4258.1000000000004</c:v>
                </c:pt>
                <c:pt idx="8440">
                  <c:v>4310.3</c:v>
                </c:pt>
                <c:pt idx="8441">
                  <c:v>4219.3</c:v>
                </c:pt>
                <c:pt idx="8442">
                  <c:v>4247</c:v>
                </c:pt>
                <c:pt idx="8443">
                  <c:v>4405.6000000000004</c:v>
                </c:pt>
                <c:pt idx="8444">
                  <c:v>4406.6000000000004</c:v>
                </c:pt>
                <c:pt idx="8445">
                  <c:v>4350.6000000000004</c:v>
                </c:pt>
                <c:pt idx="8446">
                  <c:v>4349.6000000000004</c:v>
                </c:pt>
                <c:pt idx="8447">
                  <c:v>4349.6000000000004</c:v>
                </c:pt>
                <c:pt idx="8448">
                  <c:v>4519.1000000000004</c:v>
                </c:pt>
                <c:pt idx="8449">
                  <c:v>4521.8</c:v>
                </c:pt>
                <c:pt idx="8450">
                  <c:v>4520.5</c:v>
                </c:pt>
                <c:pt idx="8451">
                  <c:v>4520.5</c:v>
                </c:pt>
                <c:pt idx="8452">
                  <c:v>4518.1000000000004</c:v>
                </c:pt>
                <c:pt idx="8453">
                  <c:v>4406.1000000000004</c:v>
                </c:pt>
                <c:pt idx="8454">
                  <c:v>4146.1000000000004</c:v>
                </c:pt>
                <c:pt idx="8455">
                  <c:v>4147.1000000000004</c:v>
                </c:pt>
                <c:pt idx="8456">
                  <c:v>4101.1000000000004</c:v>
                </c:pt>
                <c:pt idx="8457">
                  <c:v>4110.5</c:v>
                </c:pt>
                <c:pt idx="8458">
                  <c:v>4313.8</c:v>
                </c:pt>
                <c:pt idx="8459">
                  <c:v>4313.2</c:v>
                </c:pt>
                <c:pt idx="8460">
                  <c:v>4369.6000000000004</c:v>
                </c:pt>
                <c:pt idx="8461">
                  <c:v>4362</c:v>
                </c:pt>
                <c:pt idx="8462">
                  <c:v>4362</c:v>
                </c:pt>
                <c:pt idx="8463">
                  <c:v>4360.8999999999996</c:v>
                </c:pt>
                <c:pt idx="8464">
                  <c:v>4361.8999999999996</c:v>
                </c:pt>
                <c:pt idx="8465">
                  <c:v>4267.2</c:v>
                </c:pt>
                <c:pt idx="8466">
                  <c:v>4426.3</c:v>
                </c:pt>
                <c:pt idx="8467">
                  <c:v>4475.2</c:v>
                </c:pt>
                <c:pt idx="8468">
                  <c:v>4475.1000000000004</c:v>
                </c:pt>
                <c:pt idx="8469">
                  <c:v>4541.3</c:v>
                </c:pt>
                <c:pt idx="8470">
                  <c:v>4475.1000000000004</c:v>
                </c:pt>
                <c:pt idx="8471">
                  <c:v>4539</c:v>
                </c:pt>
                <c:pt idx="8472">
                  <c:v>4577</c:v>
                </c:pt>
                <c:pt idx="8473">
                  <c:v>4577</c:v>
                </c:pt>
                <c:pt idx="8474">
                  <c:v>4577</c:v>
                </c:pt>
                <c:pt idx="8475">
                  <c:v>4577</c:v>
                </c:pt>
                <c:pt idx="8476">
                  <c:v>4575.6000000000004</c:v>
                </c:pt>
                <c:pt idx="8477">
                  <c:v>4575.6000000000004</c:v>
                </c:pt>
                <c:pt idx="8478">
                  <c:v>4527.6000000000004</c:v>
                </c:pt>
                <c:pt idx="8479">
                  <c:v>4425.6000000000004</c:v>
                </c:pt>
                <c:pt idx="8480">
                  <c:v>4428.3999999999996</c:v>
                </c:pt>
                <c:pt idx="8481">
                  <c:v>4430.3</c:v>
                </c:pt>
                <c:pt idx="8482">
                  <c:v>4430.2</c:v>
                </c:pt>
                <c:pt idx="8483">
                  <c:v>4451.7</c:v>
                </c:pt>
                <c:pt idx="8484">
                  <c:v>4409.3999999999996</c:v>
                </c:pt>
                <c:pt idx="8485">
                  <c:v>4457.3</c:v>
                </c:pt>
                <c:pt idx="8486">
                  <c:v>4457.3</c:v>
                </c:pt>
                <c:pt idx="8487">
                  <c:v>4520.2</c:v>
                </c:pt>
                <c:pt idx="8488">
                  <c:v>4520.2</c:v>
                </c:pt>
                <c:pt idx="8489">
                  <c:v>4409.2</c:v>
                </c:pt>
                <c:pt idx="8490">
                  <c:v>4456.3999999999996</c:v>
                </c:pt>
                <c:pt idx="8491">
                  <c:v>4408.3999999999996</c:v>
                </c:pt>
                <c:pt idx="8492">
                  <c:v>4429.8999999999996</c:v>
                </c:pt>
                <c:pt idx="8493">
                  <c:v>4429.8999999999996</c:v>
                </c:pt>
                <c:pt idx="8494">
                  <c:v>4484.8999999999996</c:v>
                </c:pt>
                <c:pt idx="8495">
                  <c:v>4539.5</c:v>
                </c:pt>
                <c:pt idx="8496">
                  <c:v>4521.5</c:v>
                </c:pt>
                <c:pt idx="8497">
                  <c:v>4521.5</c:v>
                </c:pt>
                <c:pt idx="8498">
                  <c:v>4521.5</c:v>
                </c:pt>
                <c:pt idx="8499">
                  <c:v>4564.3</c:v>
                </c:pt>
                <c:pt idx="8500">
                  <c:v>4563.3</c:v>
                </c:pt>
                <c:pt idx="8501">
                  <c:v>4157.5</c:v>
                </c:pt>
                <c:pt idx="8502">
                  <c:v>3922.9</c:v>
                </c:pt>
                <c:pt idx="8503">
                  <c:v>3817.3</c:v>
                </c:pt>
                <c:pt idx="8504">
                  <c:v>3705.3</c:v>
                </c:pt>
                <c:pt idx="8505">
                  <c:v>3938.5</c:v>
                </c:pt>
                <c:pt idx="8506">
                  <c:v>4402.5</c:v>
                </c:pt>
                <c:pt idx="8507">
                  <c:v>4457.7</c:v>
                </c:pt>
                <c:pt idx="8508">
                  <c:v>4459</c:v>
                </c:pt>
                <c:pt idx="8509">
                  <c:v>4459.2</c:v>
                </c:pt>
                <c:pt idx="8510">
                  <c:v>4459.2</c:v>
                </c:pt>
                <c:pt idx="8511">
                  <c:v>4521.1000000000004</c:v>
                </c:pt>
                <c:pt idx="8512">
                  <c:v>4566.7</c:v>
                </c:pt>
                <c:pt idx="8513">
                  <c:v>4512.7</c:v>
                </c:pt>
                <c:pt idx="8514">
                  <c:v>4614.8999999999996</c:v>
                </c:pt>
                <c:pt idx="8515">
                  <c:v>4614.8999999999996</c:v>
                </c:pt>
                <c:pt idx="8516">
                  <c:v>4612.5</c:v>
                </c:pt>
                <c:pt idx="8517">
                  <c:v>4611.3</c:v>
                </c:pt>
                <c:pt idx="8518">
                  <c:v>4611.3</c:v>
                </c:pt>
                <c:pt idx="8519">
                  <c:v>4612.5</c:v>
                </c:pt>
                <c:pt idx="8520">
                  <c:v>4580.8999999999996</c:v>
                </c:pt>
                <c:pt idx="8521">
                  <c:v>4579.3999999999996</c:v>
                </c:pt>
                <c:pt idx="8522">
                  <c:v>4578.3999999999996</c:v>
                </c:pt>
                <c:pt idx="8523">
                  <c:v>4577.1000000000004</c:v>
                </c:pt>
                <c:pt idx="8524">
                  <c:v>4575.7</c:v>
                </c:pt>
                <c:pt idx="8525">
                  <c:v>4574.3</c:v>
                </c:pt>
                <c:pt idx="8526">
                  <c:v>4526.3</c:v>
                </c:pt>
                <c:pt idx="8527">
                  <c:v>4471</c:v>
                </c:pt>
                <c:pt idx="8528">
                  <c:v>4472</c:v>
                </c:pt>
                <c:pt idx="8529">
                  <c:v>4362.2</c:v>
                </c:pt>
                <c:pt idx="8530">
                  <c:v>4417.5</c:v>
                </c:pt>
                <c:pt idx="8531">
                  <c:v>4471.5</c:v>
                </c:pt>
                <c:pt idx="8532">
                  <c:v>4471.7</c:v>
                </c:pt>
                <c:pt idx="8533">
                  <c:v>4471.8</c:v>
                </c:pt>
                <c:pt idx="8534">
                  <c:v>4470.8</c:v>
                </c:pt>
                <c:pt idx="8535">
                  <c:v>4526.8999999999996</c:v>
                </c:pt>
                <c:pt idx="8536">
                  <c:v>4526.1000000000004</c:v>
                </c:pt>
                <c:pt idx="8537">
                  <c:v>4313.7</c:v>
                </c:pt>
                <c:pt idx="8538">
                  <c:v>4361.3</c:v>
                </c:pt>
                <c:pt idx="8539">
                  <c:v>4574.3</c:v>
                </c:pt>
                <c:pt idx="8540">
                  <c:v>4574</c:v>
                </c:pt>
                <c:pt idx="8541">
                  <c:v>4575</c:v>
                </c:pt>
                <c:pt idx="8542">
                  <c:v>4517.6000000000004</c:v>
                </c:pt>
                <c:pt idx="8543">
                  <c:v>4573.6000000000004</c:v>
                </c:pt>
                <c:pt idx="8544">
                  <c:v>4631.6000000000004</c:v>
                </c:pt>
                <c:pt idx="8545">
                  <c:v>4631.6000000000004</c:v>
                </c:pt>
                <c:pt idx="8546">
                  <c:v>4630.6000000000004</c:v>
                </c:pt>
                <c:pt idx="8547">
                  <c:v>4630.6000000000004</c:v>
                </c:pt>
                <c:pt idx="8548">
                  <c:v>4629</c:v>
                </c:pt>
                <c:pt idx="8549">
                  <c:v>4573</c:v>
                </c:pt>
                <c:pt idx="8550">
                  <c:v>4470.6000000000004</c:v>
                </c:pt>
                <c:pt idx="8551">
                  <c:v>4469.3</c:v>
                </c:pt>
                <c:pt idx="8552">
                  <c:v>4415.3999999999996</c:v>
                </c:pt>
                <c:pt idx="8553">
                  <c:v>4416.3999999999996</c:v>
                </c:pt>
                <c:pt idx="8554">
                  <c:v>4409</c:v>
                </c:pt>
                <c:pt idx="8555">
                  <c:v>4409.2</c:v>
                </c:pt>
                <c:pt idx="8556">
                  <c:v>4408.2</c:v>
                </c:pt>
                <c:pt idx="8557">
                  <c:v>4409.3</c:v>
                </c:pt>
                <c:pt idx="8558">
                  <c:v>4409.3</c:v>
                </c:pt>
                <c:pt idx="8559">
                  <c:v>4524.2</c:v>
                </c:pt>
                <c:pt idx="8560">
                  <c:v>4522.3999999999996</c:v>
                </c:pt>
                <c:pt idx="8561">
                  <c:v>4366</c:v>
                </c:pt>
                <c:pt idx="8562">
                  <c:v>4413.6000000000004</c:v>
                </c:pt>
                <c:pt idx="8563">
                  <c:v>4413.3</c:v>
                </c:pt>
                <c:pt idx="8564">
                  <c:v>4463.3</c:v>
                </c:pt>
                <c:pt idx="8565">
                  <c:v>4624.3</c:v>
                </c:pt>
                <c:pt idx="8566">
                  <c:v>4566.8999999999996</c:v>
                </c:pt>
                <c:pt idx="8567">
                  <c:v>4622.8999999999996</c:v>
                </c:pt>
                <c:pt idx="8568">
                  <c:v>4607.3</c:v>
                </c:pt>
                <c:pt idx="8569">
                  <c:v>4607.3</c:v>
                </c:pt>
                <c:pt idx="8570">
                  <c:v>4607.3</c:v>
                </c:pt>
                <c:pt idx="8571">
                  <c:v>4607.3</c:v>
                </c:pt>
                <c:pt idx="8572">
                  <c:v>4607.3</c:v>
                </c:pt>
                <c:pt idx="8573">
                  <c:v>4551.3</c:v>
                </c:pt>
                <c:pt idx="8574">
                  <c:v>4335.3</c:v>
                </c:pt>
                <c:pt idx="8575">
                  <c:v>4213.6000000000004</c:v>
                </c:pt>
                <c:pt idx="8576">
                  <c:v>4213.6000000000004</c:v>
                </c:pt>
                <c:pt idx="8577">
                  <c:v>4328.2</c:v>
                </c:pt>
                <c:pt idx="8578">
                  <c:v>4328.2</c:v>
                </c:pt>
                <c:pt idx="8579">
                  <c:v>4329.8999999999996</c:v>
                </c:pt>
                <c:pt idx="8580">
                  <c:v>4331.7</c:v>
                </c:pt>
                <c:pt idx="8581">
                  <c:v>4330.7</c:v>
                </c:pt>
                <c:pt idx="8582">
                  <c:v>4329.7</c:v>
                </c:pt>
                <c:pt idx="8583">
                  <c:v>4331</c:v>
                </c:pt>
                <c:pt idx="8584">
                  <c:v>4330.7</c:v>
                </c:pt>
                <c:pt idx="8585">
                  <c:v>4338</c:v>
                </c:pt>
                <c:pt idx="8586">
                  <c:v>4385.6000000000004</c:v>
                </c:pt>
                <c:pt idx="8587">
                  <c:v>4497.3</c:v>
                </c:pt>
                <c:pt idx="8588">
                  <c:v>4495.8999999999996</c:v>
                </c:pt>
                <c:pt idx="8589">
                  <c:v>4497.3</c:v>
                </c:pt>
                <c:pt idx="8590">
                  <c:v>4551.8999999999996</c:v>
                </c:pt>
                <c:pt idx="8591">
                  <c:v>4608.8999999999996</c:v>
                </c:pt>
                <c:pt idx="8592">
                  <c:v>4583.3</c:v>
                </c:pt>
                <c:pt idx="8593">
                  <c:v>4582</c:v>
                </c:pt>
                <c:pt idx="8594">
                  <c:v>4580.6000000000004</c:v>
                </c:pt>
                <c:pt idx="8595">
                  <c:v>4580.6000000000004</c:v>
                </c:pt>
                <c:pt idx="8596">
                  <c:v>4580.6000000000004</c:v>
                </c:pt>
                <c:pt idx="8597">
                  <c:v>4468.6000000000004</c:v>
                </c:pt>
                <c:pt idx="8598">
                  <c:v>4420.6000000000004</c:v>
                </c:pt>
                <c:pt idx="8599">
                  <c:v>4422</c:v>
                </c:pt>
                <c:pt idx="8600">
                  <c:v>4422.3</c:v>
                </c:pt>
                <c:pt idx="8601">
                  <c:v>4422.7</c:v>
                </c:pt>
                <c:pt idx="8602">
                  <c:v>4421.7</c:v>
                </c:pt>
                <c:pt idx="8603">
                  <c:v>4421.1000000000004</c:v>
                </c:pt>
                <c:pt idx="8604">
                  <c:v>4420.1000000000004</c:v>
                </c:pt>
                <c:pt idx="8605">
                  <c:v>4533.3999999999996</c:v>
                </c:pt>
                <c:pt idx="8606">
                  <c:v>4531.1000000000004</c:v>
                </c:pt>
                <c:pt idx="8607">
                  <c:v>4529.7</c:v>
                </c:pt>
                <c:pt idx="8608">
                  <c:v>4528</c:v>
                </c:pt>
                <c:pt idx="8609">
                  <c:v>4527.6000000000004</c:v>
                </c:pt>
                <c:pt idx="8610">
                  <c:v>4575.6000000000004</c:v>
                </c:pt>
                <c:pt idx="8611">
                  <c:v>4576.6000000000004</c:v>
                </c:pt>
                <c:pt idx="8612">
                  <c:v>4576.6000000000004</c:v>
                </c:pt>
                <c:pt idx="8613">
                  <c:v>4577.6000000000004</c:v>
                </c:pt>
                <c:pt idx="8614">
                  <c:v>4577.6000000000004</c:v>
                </c:pt>
                <c:pt idx="8615">
                  <c:v>4576</c:v>
                </c:pt>
                <c:pt idx="8616">
                  <c:v>4573.6000000000004</c:v>
                </c:pt>
                <c:pt idx="8617">
                  <c:v>4573.6000000000004</c:v>
                </c:pt>
                <c:pt idx="8618">
                  <c:v>4573.6000000000004</c:v>
                </c:pt>
                <c:pt idx="8619">
                  <c:v>4573.6000000000004</c:v>
                </c:pt>
                <c:pt idx="8620">
                  <c:v>4572</c:v>
                </c:pt>
                <c:pt idx="8621">
                  <c:v>4572</c:v>
                </c:pt>
                <c:pt idx="8622">
                  <c:v>4525.6000000000004</c:v>
                </c:pt>
                <c:pt idx="8623">
                  <c:v>4525.6000000000004</c:v>
                </c:pt>
                <c:pt idx="8624">
                  <c:v>4524.6000000000004</c:v>
                </c:pt>
                <c:pt idx="8625">
                  <c:v>4526.3</c:v>
                </c:pt>
                <c:pt idx="8626">
                  <c:v>4525.3</c:v>
                </c:pt>
                <c:pt idx="8627">
                  <c:v>4525.7</c:v>
                </c:pt>
                <c:pt idx="8628">
                  <c:v>4524.7</c:v>
                </c:pt>
                <c:pt idx="8629">
                  <c:v>4523.3</c:v>
                </c:pt>
                <c:pt idx="8630">
                  <c:v>4521</c:v>
                </c:pt>
                <c:pt idx="8631">
                  <c:v>4519.6000000000004</c:v>
                </c:pt>
                <c:pt idx="8632">
                  <c:v>4407</c:v>
                </c:pt>
                <c:pt idx="8633">
                  <c:v>4408</c:v>
                </c:pt>
                <c:pt idx="8634">
                  <c:v>4083</c:v>
                </c:pt>
                <c:pt idx="8635">
                  <c:v>4084</c:v>
                </c:pt>
                <c:pt idx="8636">
                  <c:v>4426</c:v>
                </c:pt>
                <c:pt idx="8637">
                  <c:v>4427</c:v>
                </c:pt>
                <c:pt idx="8638">
                  <c:v>4427</c:v>
                </c:pt>
                <c:pt idx="8639">
                  <c:v>4664</c:v>
                </c:pt>
                <c:pt idx="8640">
                  <c:v>4673</c:v>
                </c:pt>
                <c:pt idx="8641">
                  <c:v>4674</c:v>
                </c:pt>
                <c:pt idx="8642">
                  <c:v>4674</c:v>
                </c:pt>
                <c:pt idx="8643">
                  <c:v>4675</c:v>
                </c:pt>
                <c:pt idx="8644">
                  <c:v>4676</c:v>
                </c:pt>
                <c:pt idx="8645">
                  <c:v>4566</c:v>
                </c:pt>
                <c:pt idx="8646">
                  <c:v>4518</c:v>
                </c:pt>
                <c:pt idx="8647">
                  <c:v>4527</c:v>
                </c:pt>
                <c:pt idx="8648">
                  <c:v>4528.6000000000004</c:v>
                </c:pt>
                <c:pt idx="8649">
                  <c:v>4527.6000000000004</c:v>
                </c:pt>
                <c:pt idx="8650">
                  <c:v>4582.3</c:v>
                </c:pt>
                <c:pt idx="8651">
                  <c:v>4629.7</c:v>
                </c:pt>
                <c:pt idx="8652">
                  <c:v>4628.7</c:v>
                </c:pt>
                <c:pt idx="8653">
                  <c:v>4630.1000000000004</c:v>
                </c:pt>
                <c:pt idx="8654">
                  <c:v>4635.5</c:v>
                </c:pt>
                <c:pt idx="8655">
                  <c:v>4635.5</c:v>
                </c:pt>
                <c:pt idx="8656">
                  <c:v>4523.3</c:v>
                </c:pt>
                <c:pt idx="8657">
                  <c:v>4122.8999999999996</c:v>
                </c:pt>
                <c:pt idx="8658">
                  <c:v>4028.1</c:v>
                </c:pt>
                <c:pt idx="8659">
                  <c:v>4219.7</c:v>
                </c:pt>
                <c:pt idx="8660">
                  <c:v>4523.7</c:v>
                </c:pt>
                <c:pt idx="8661">
                  <c:v>4523.7</c:v>
                </c:pt>
                <c:pt idx="8662">
                  <c:v>4634.3</c:v>
                </c:pt>
                <c:pt idx="8663">
                  <c:v>4680.3</c:v>
                </c:pt>
                <c:pt idx="8664">
                  <c:v>4597</c:v>
                </c:pt>
                <c:pt idx="8665">
                  <c:v>4598.3</c:v>
                </c:pt>
                <c:pt idx="8666">
                  <c:v>4597.3</c:v>
                </c:pt>
                <c:pt idx="8667">
                  <c:v>4597.3</c:v>
                </c:pt>
                <c:pt idx="8668">
                  <c:v>4597.3</c:v>
                </c:pt>
                <c:pt idx="8669">
                  <c:v>4541.3</c:v>
                </c:pt>
                <c:pt idx="8670">
                  <c:v>4437.3</c:v>
                </c:pt>
                <c:pt idx="8671">
                  <c:v>4437.3</c:v>
                </c:pt>
                <c:pt idx="8672">
                  <c:v>4326.7</c:v>
                </c:pt>
                <c:pt idx="8673">
                  <c:v>4329.1000000000004</c:v>
                </c:pt>
                <c:pt idx="8674">
                  <c:v>4329.8999999999996</c:v>
                </c:pt>
                <c:pt idx="8675">
                  <c:v>4443.5</c:v>
                </c:pt>
                <c:pt idx="8676">
                  <c:v>4494.8999999999996</c:v>
                </c:pt>
                <c:pt idx="8677">
                  <c:v>4549.1000000000004</c:v>
                </c:pt>
                <c:pt idx="8678">
                  <c:v>4437.3999999999996</c:v>
                </c:pt>
                <c:pt idx="8679">
                  <c:v>4438.8999999999996</c:v>
                </c:pt>
                <c:pt idx="8680">
                  <c:v>4437.1000000000004</c:v>
                </c:pt>
                <c:pt idx="8681">
                  <c:v>4324.7</c:v>
                </c:pt>
                <c:pt idx="8682">
                  <c:v>4373.7</c:v>
                </c:pt>
                <c:pt idx="8683">
                  <c:v>4374.7</c:v>
                </c:pt>
                <c:pt idx="8684">
                  <c:v>4375.7</c:v>
                </c:pt>
                <c:pt idx="8685">
                  <c:v>4375.7</c:v>
                </c:pt>
                <c:pt idx="8686">
                  <c:v>4487.7</c:v>
                </c:pt>
                <c:pt idx="8687">
                  <c:v>4486.3</c:v>
                </c:pt>
                <c:pt idx="8688">
                  <c:v>4575.7</c:v>
                </c:pt>
                <c:pt idx="8689">
                  <c:v>4575.7</c:v>
                </c:pt>
                <c:pt idx="8690">
                  <c:v>4567.3</c:v>
                </c:pt>
                <c:pt idx="8691">
                  <c:v>4567.3</c:v>
                </c:pt>
                <c:pt idx="8692">
                  <c:v>4566</c:v>
                </c:pt>
                <c:pt idx="8693">
                  <c:v>4564.6000000000004</c:v>
                </c:pt>
                <c:pt idx="8694">
                  <c:v>4516.6000000000004</c:v>
                </c:pt>
                <c:pt idx="8695">
                  <c:v>4518</c:v>
                </c:pt>
                <c:pt idx="8696">
                  <c:v>4294</c:v>
                </c:pt>
                <c:pt idx="8697">
                  <c:v>4239.3</c:v>
                </c:pt>
                <c:pt idx="8698">
                  <c:v>4239.3</c:v>
                </c:pt>
                <c:pt idx="8699">
                  <c:v>4239.3</c:v>
                </c:pt>
                <c:pt idx="8700">
                  <c:v>4239.3</c:v>
                </c:pt>
                <c:pt idx="8701">
                  <c:v>4295.3</c:v>
                </c:pt>
                <c:pt idx="8702">
                  <c:v>4203.3</c:v>
                </c:pt>
                <c:pt idx="8703">
                  <c:v>4203.3</c:v>
                </c:pt>
                <c:pt idx="8704">
                  <c:v>4202</c:v>
                </c:pt>
                <c:pt idx="8705">
                  <c:v>3942</c:v>
                </c:pt>
                <c:pt idx="8706">
                  <c:v>3988.6</c:v>
                </c:pt>
                <c:pt idx="8707">
                  <c:v>4036.6</c:v>
                </c:pt>
                <c:pt idx="8708">
                  <c:v>3796.6</c:v>
                </c:pt>
                <c:pt idx="8709">
                  <c:v>4036.6</c:v>
                </c:pt>
                <c:pt idx="8710">
                  <c:v>4564.6000000000004</c:v>
                </c:pt>
                <c:pt idx="8711">
                  <c:v>4564.6000000000004</c:v>
                </c:pt>
                <c:pt idx="8712">
                  <c:v>4576.6000000000004</c:v>
                </c:pt>
                <c:pt idx="8713">
                  <c:v>4575.6000000000004</c:v>
                </c:pt>
                <c:pt idx="8714">
                  <c:v>4575.6000000000004</c:v>
                </c:pt>
                <c:pt idx="8715">
                  <c:v>4574</c:v>
                </c:pt>
                <c:pt idx="8716">
                  <c:v>4574</c:v>
                </c:pt>
                <c:pt idx="8717">
                  <c:v>4574</c:v>
                </c:pt>
                <c:pt idx="8718">
                  <c:v>4526</c:v>
                </c:pt>
                <c:pt idx="8719">
                  <c:v>4302</c:v>
                </c:pt>
                <c:pt idx="8720">
                  <c:v>4152</c:v>
                </c:pt>
                <c:pt idx="8721">
                  <c:v>4152</c:v>
                </c:pt>
                <c:pt idx="8722">
                  <c:v>4097.6000000000004</c:v>
                </c:pt>
                <c:pt idx="8723">
                  <c:v>4097.6000000000004</c:v>
                </c:pt>
                <c:pt idx="8724">
                  <c:v>4153.6000000000004</c:v>
                </c:pt>
                <c:pt idx="8725">
                  <c:v>4209.6000000000004</c:v>
                </c:pt>
                <c:pt idx="8726">
                  <c:v>4209.6000000000004</c:v>
                </c:pt>
                <c:pt idx="8727">
                  <c:v>4209.6000000000004</c:v>
                </c:pt>
                <c:pt idx="8728">
                  <c:v>4209.6000000000004</c:v>
                </c:pt>
                <c:pt idx="8729">
                  <c:v>4096</c:v>
                </c:pt>
                <c:pt idx="8730">
                  <c:v>4144</c:v>
                </c:pt>
                <c:pt idx="8731">
                  <c:v>4144</c:v>
                </c:pt>
                <c:pt idx="8732">
                  <c:v>4406</c:v>
                </c:pt>
                <c:pt idx="8733">
                  <c:v>4406</c:v>
                </c:pt>
                <c:pt idx="8734">
                  <c:v>4574</c:v>
                </c:pt>
                <c:pt idx="8735">
                  <c:v>4574</c:v>
                </c:pt>
                <c:pt idx="8736">
                  <c:v>4503</c:v>
                </c:pt>
                <c:pt idx="8737">
                  <c:v>4527</c:v>
                </c:pt>
                <c:pt idx="8738">
                  <c:v>4527</c:v>
                </c:pt>
                <c:pt idx="8739">
                  <c:v>4527</c:v>
                </c:pt>
                <c:pt idx="8740">
                  <c:v>4527</c:v>
                </c:pt>
                <c:pt idx="8741">
                  <c:v>4527</c:v>
                </c:pt>
                <c:pt idx="8742">
                  <c:v>4479</c:v>
                </c:pt>
                <c:pt idx="8743">
                  <c:v>4479</c:v>
                </c:pt>
                <c:pt idx="8744">
                  <c:v>4479</c:v>
                </c:pt>
                <c:pt idx="8745">
                  <c:v>4479</c:v>
                </c:pt>
                <c:pt idx="8746">
                  <c:v>4176.6000000000004</c:v>
                </c:pt>
                <c:pt idx="8747">
                  <c:v>4481.6000000000004</c:v>
                </c:pt>
                <c:pt idx="8748">
                  <c:v>4483.3</c:v>
                </c:pt>
                <c:pt idx="8749">
                  <c:v>4486.1000000000004</c:v>
                </c:pt>
                <c:pt idx="8750">
                  <c:v>4487.8999999999996</c:v>
                </c:pt>
                <c:pt idx="8751">
                  <c:v>4487.8999999999996</c:v>
                </c:pt>
                <c:pt idx="8752">
                  <c:v>4488.8999999999996</c:v>
                </c:pt>
                <c:pt idx="8753">
                  <c:v>4375.1000000000004</c:v>
                </c:pt>
                <c:pt idx="8754">
                  <c:v>4422.7</c:v>
                </c:pt>
                <c:pt idx="8755">
                  <c:v>4421.7</c:v>
                </c:pt>
                <c:pt idx="8756">
                  <c:v>4533.7</c:v>
                </c:pt>
                <c:pt idx="8757">
                  <c:v>4533.7</c:v>
                </c:pt>
                <c:pt idx="8758">
                  <c:v>4532.7</c:v>
                </c:pt>
                <c:pt idx="8759">
                  <c:v>4531.3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'cop_off_offns_merged_hsl_2018 ('!$C$1</c:f>
              <c:strCache>
                <c:ptCount val="1"/>
                <c:pt idx="0">
                  <c:v>NSRS Requirement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'cop_off_offns_merged_hsl_2018 ('!$A$2:$A$8761</c:f>
              <c:numCache>
                <c:formatCode>m/d/yyyy\ h:mm</c:formatCode>
                <c:ptCount val="8760"/>
                <c:pt idx="0">
                  <c:v>43101.041666666664</c:v>
                </c:pt>
                <c:pt idx="1">
                  <c:v>43101.083333333336</c:v>
                </c:pt>
                <c:pt idx="2">
                  <c:v>43101.125</c:v>
                </c:pt>
                <c:pt idx="3">
                  <c:v>43101.166666666664</c:v>
                </c:pt>
                <c:pt idx="4">
                  <c:v>43101.208333333336</c:v>
                </c:pt>
                <c:pt idx="5">
                  <c:v>43101.25</c:v>
                </c:pt>
                <c:pt idx="6">
                  <c:v>43101.291666666664</c:v>
                </c:pt>
                <c:pt idx="7">
                  <c:v>43101.333333333336</c:v>
                </c:pt>
                <c:pt idx="8">
                  <c:v>43101.375</c:v>
                </c:pt>
                <c:pt idx="9">
                  <c:v>43101.416666666664</c:v>
                </c:pt>
                <c:pt idx="10">
                  <c:v>43101.458333333336</c:v>
                </c:pt>
                <c:pt idx="11">
                  <c:v>43101.5</c:v>
                </c:pt>
                <c:pt idx="12">
                  <c:v>43101.541666666664</c:v>
                </c:pt>
                <c:pt idx="13">
                  <c:v>43101.583333333336</c:v>
                </c:pt>
                <c:pt idx="14">
                  <c:v>43101.625</c:v>
                </c:pt>
                <c:pt idx="15">
                  <c:v>43101.666666666664</c:v>
                </c:pt>
                <c:pt idx="16">
                  <c:v>43101.708333333336</c:v>
                </c:pt>
                <c:pt idx="17">
                  <c:v>43101.75</c:v>
                </c:pt>
                <c:pt idx="18">
                  <c:v>43101.791666666664</c:v>
                </c:pt>
                <c:pt idx="19">
                  <c:v>43101.833333333336</c:v>
                </c:pt>
                <c:pt idx="20">
                  <c:v>43101.875</c:v>
                </c:pt>
                <c:pt idx="21">
                  <c:v>43101.916666666664</c:v>
                </c:pt>
                <c:pt idx="22">
                  <c:v>43101.958333333336</c:v>
                </c:pt>
                <c:pt idx="23">
                  <c:v>43102</c:v>
                </c:pt>
                <c:pt idx="24">
                  <c:v>43102.041666666664</c:v>
                </c:pt>
                <c:pt idx="25">
                  <c:v>43102.083333333336</c:v>
                </c:pt>
                <c:pt idx="26">
                  <c:v>43102.125</c:v>
                </c:pt>
                <c:pt idx="27">
                  <c:v>43102.166666666664</c:v>
                </c:pt>
                <c:pt idx="28">
                  <c:v>43102.208333333336</c:v>
                </c:pt>
                <c:pt idx="29">
                  <c:v>43102.25</c:v>
                </c:pt>
                <c:pt idx="30">
                  <c:v>43102.291666666664</c:v>
                </c:pt>
                <c:pt idx="31">
                  <c:v>43102.333333333336</c:v>
                </c:pt>
                <c:pt idx="32">
                  <c:v>43102.375</c:v>
                </c:pt>
                <c:pt idx="33">
                  <c:v>43102.416666666664</c:v>
                </c:pt>
                <c:pt idx="34">
                  <c:v>43102.458333333336</c:v>
                </c:pt>
                <c:pt idx="35">
                  <c:v>43102.5</c:v>
                </c:pt>
                <c:pt idx="36">
                  <c:v>43102.541666666664</c:v>
                </c:pt>
                <c:pt idx="37">
                  <c:v>43102.583333333336</c:v>
                </c:pt>
                <c:pt idx="38">
                  <c:v>43102.625</c:v>
                </c:pt>
                <c:pt idx="39">
                  <c:v>43102.666666666664</c:v>
                </c:pt>
                <c:pt idx="40">
                  <c:v>43102.708333333336</c:v>
                </c:pt>
                <c:pt idx="41">
                  <c:v>43102.75</c:v>
                </c:pt>
                <c:pt idx="42">
                  <c:v>43102.791666666664</c:v>
                </c:pt>
                <c:pt idx="43">
                  <c:v>43102.833333333336</c:v>
                </c:pt>
                <c:pt idx="44">
                  <c:v>43102.875</c:v>
                </c:pt>
                <c:pt idx="45">
                  <c:v>43102.916666666664</c:v>
                </c:pt>
                <c:pt idx="46">
                  <c:v>43102.958333333336</c:v>
                </c:pt>
                <c:pt idx="47">
                  <c:v>43103</c:v>
                </c:pt>
                <c:pt idx="48">
                  <c:v>43103.041666666664</c:v>
                </c:pt>
                <c:pt idx="49">
                  <c:v>43103.083333333336</c:v>
                </c:pt>
                <c:pt idx="50">
                  <c:v>43103.125</c:v>
                </c:pt>
                <c:pt idx="51">
                  <c:v>43103.166666666664</c:v>
                </c:pt>
                <c:pt idx="52">
                  <c:v>43103.208333333336</c:v>
                </c:pt>
                <c:pt idx="53">
                  <c:v>43103.25</c:v>
                </c:pt>
                <c:pt idx="54">
                  <c:v>43103.291666666664</c:v>
                </c:pt>
                <c:pt idx="55">
                  <c:v>43103.333333333336</c:v>
                </c:pt>
                <c:pt idx="56">
                  <c:v>43103.375</c:v>
                </c:pt>
                <c:pt idx="57">
                  <c:v>43103.416666666664</c:v>
                </c:pt>
                <c:pt idx="58">
                  <c:v>43103.458333333336</c:v>
                </c:pt>
                <c:pt idx="59">
                  <c:v>43103.5</c:v>
                </c:pt>
                <c:pt idx="60">
                  <c:v>43103.541666666664</c:v>
                </c:pt>
                <c:pt idx="61">
                  <c:v>43103.583333333336</c:v>
                </c:pt>
                <c:pt idx="62">
                  <c:v>43103.625</c:v>
                </c:pt>
                <c:pt idx="63">
                  <c:v>43103.666666666664</c:v>
                </c:pt>
                <c:pt idx="64">
                  <c:v>43103.708333333336</c:v>
                </c:pt>
                <c:pt idx="65">
                  <c:v>43103.75</c:v>
                </c:pt>
                <c:pt idx="66">
                  <c:v>43103.791666666664</c:v>
                </c:pt>
                <c:pt idx="67">
                  <c:v>43103.833333333336</c:v>
                </c:pt>
                <c:pt idx="68">
                  <c:v>43103.875</c:v>
                </c:pt>
                <c:pt idx="69">
                  <c:v>43103.916666666664</c:v>
                </c:pt>
                <c:pt idx="70">
                  <c:v>43103.958333333336</c:v>
                </c:pt>
                <c:pt idx="71">
                  <c:v>43104</c:v>
                </c:pt>
                <c:pt idx="72">
                  <c:v>43104.041666666664</c:v>
                </c:pt>
                <c:pt idx="73">
                  <c:v>43104.083333333336</c:v>
                </c:pt>
                <c:pt idx="74">
                  <c:v>43104.125</c:v>
                </c:pt>
                <c:pt idx="75">
                  <c:v>43104.166666666664</c:v>
                </c:pt>
                <c:pt idx="76">
                  <c:v>43104.208333333336</c:v>
                </c:pt>
                <c:pt idx="77">
                  <c:v>43104.25</c:v>
                </c:pt>
                <c:pt idx="78">
                  <c:v>43104.291666666664</c:v>
                </c:pt>
                <c:pt idx="79">
                  <c:v>43104.333333333336</c:v>
                </c:pt>
                <c:pt idx="80">
                  <c:v>43104.375</c:v>
                </c:pt>
                <c:pt idx="81">
                  <c:v>43104.416666666664</c:v>
                </c:pt>
                <c:pt idx="82">
                  <c:v>43104.458333333336</c:v>
                </c:pt>
                <c:pt idx="83">
                  <c:v>43104.5</c:v>
                </c:pt>
                <c:pt idx="84">
                  <c:v>43104.541666666664</c:v>
                </c:pt>
                <c:pt idx="85">
                  <c:v>43104.583333333336</c:v>
                </c:pt>
                <c:pt idx="86">
                  <c:v>43104.625</c:v>
                </c:pt>
                <c:pt idx="87">
                  <c:v>43104.666666666664</c:v>
                </c:pt>
                <c:pt idx="88">
                  <c:v>43104.708333333336</c:v>
                </c:pt>
                <c:pt idx="89">
                  <c:v>43104.75</c:v>
                </c:pt>
                <c:pt idx="90">
                  <c:v>43104.791666666664</c:v>
                </c:pt>
                <c:pt idx="91">
                  <c:v>43104.833333333336</c:v>
                </c:pt>
                <c:pt idx="92">
                  <c:v>43104.875</c:v>
                </c:pt>
                <c:pt idx="93">
                  <c:v>43104.916666666664</c:v>
                </c:pt>
                <c:pt idx="94">
                  <c:v>43104.958333333336</c:v>
                </c:pt>
                <c:pt idx="95">
                  <c:v>43105</c:v>
                </c:pt>
                <c:pt idx="96">
                  <c:v>43105.041666666664</c:v>
                </c:pt>
                <c:pt idx="97">
                  <c:v>43105.083333333336</c:v>
                </c:pt>
                <c:pt idx="98">
                  <c:v>43105.125</c:v>
                </c:pt>
                <c:pt idx="99">
                  <c:v>43105.166666666664</c:v>
                </c:pt>
                <c:pt idx="100">
                  <c:v>43105.208333333336</c:v>
                </c:pt>
                <c:pt idx="101">
                  <c:v>43105.25</c:v>
                </c:pt>
                <c:pt idx="102">
                  <c:v>43105.291666666664</c:v>
                </c:pt>
                <c:pt idx="103">
                  <c:v>43105.333333333336</c:v>
                </c:pt>
                <c:pt idx="104">
                  <c:v>43105.375</c:v>
                </c:pt>
                <c:pt idx="105">
                  <c:v>43105.416666666664</c:v>
                </c:pt>
                <c:pt idx="106">
                  <c:v>43105.458333333336</c:v>
                </c:pt>
                <c:pt idx="107">
                  <c:v>43105.5</c:v>
                </c:pt>
                <c:pt idx="108">
                  <c:v>43105.541666666664</c:v>
                </c:pt>
                <c:pt idx="109">
                  <c:v>43105.583333333336</c:v>
                </c:pt>
                <c:pt idx="110">
                  <c:v>43105.625</c:v>
                </c:pt>
                <c:pt idx="111">
                  <c:v>43105.666666666664</c:v>
                </c:pt>
                <c:pt idx="112">
                  <c:v>43105.708333333336</c:v>
                </c:pt>
                <c:pt idx="113">
                  <c:v>43105.75</c:v>
                </c:pt>
                <c:pt idx="114">
                  <c:v>43105.791666666664</c:v>
                </c:pt>
                <c:pt idx="115">
                  <c:v>43105.833333333336</c:v>
                </c:pt>
                <c:pt idx="116">
                  <c:v>43105.875</c:v>
                </c:pt>
                <c:pt idx="117">
                  <c:v>43105.916666666664</c:v>
                </c:pt>
                <c:pt idx="118">
                  <c:v>43105.958333333336</c:v>
                </c:pt>
                <c:pt idx="119">
                  <c:v>43106</c:v>
                </c:pt>
                <c:pt idx="120">
                  <c:v>43106.041666666664</c:v>
                </c:pt>
                <c:pt idx="121">
                  <c:v>43106.083333333336</c:v>
                </c:pt>
                <c:pt idx="122">
                  <c:v>43106.125</c:v>
                </c:pt>
                <c:pt idx="123">
                  <c:v>43106.166666666664</c:v>
                </c:pt>
                <c:pt idx="124">
                  <c:v>43106.208333333336</c:v>
                </c:pt>
                <c:pt idx="125">
                  <c:v>43106.25</c:v>
                </c:pt>
                <c:pt idx="126">
                  <c:v>43106.291666666664</c:v>
                </c:pt>
                <c:pt idx="127">
                  <c:v>43106.333333333336</c:v>
                </c:pt>
                <c:pt idx="128">
                  <c:v>43106.375</c:v>
                </c:pt>
                <c:pt idx="129">
                  <c:v>43106.416666666664</c:v>
                </c:pt>
                <c:pt idx="130">
                  <c:v>43106.458333333336</c:v>
                </c:pt>
                <c:pt idx="131">
                  <c:v>43106.5</c:v>
                </c:pt>
                <c:pt idx="132">
                  <c:v>43106.541666666664</c:v>
                </c:pt>
                <c:pt idx="133">
                  <c:v>43106.583333333336</c:v>
                </c:pt>
                <c:pt idx="134">
                  <c:v>43106.625</c:v>
                </c:pt>
                <c:pt idx="135">
                  <c:v>43106.666666666664</c:v>
                </c:pt>
                <c:pt idx="136">
                  <c:v>43106.708333333336</c:v>
                </c:pt>
                <c:pt idx="137">
                  <c:v>43106.75</c:v>
                </c:pt>
                <c:pt idx="138">
                  <c:v>43106.791666666664</c:v>
                </c:pt>
                <c:pt idx="139">
                  <c:v>43106.833333333336</c:v>
                </c:pt>
                <c:pt idx="140">
                  <c:v>43106.875</c:v>
                </c:pt>
                <c:pt idx="141">
                  <c:v>43106.916666666664</c:v>
                </c:pt>
                <c:pt idx="142">
                  <c:v>43106.958333333336</c:v>
                </c:pt>
                <c:pt idx="143">
                  <c:v>43107</c:v>
                </c:pt>
                <c:pt idx="144">
                  <c:v>43107.041666666664</c:v>
                </c:pt>
                <c:pt idx="145">
                  <c:v>43107.083333333336</c:v>
                </c:pt>
                <c:pt idx="146">
                  <c:v>43107.125</c:v>
                </c:pt>
                <c:pt idx="147">
                  <c:v>43107.166666666664</c:v>
                </c:pt>
                <c:pt idx="148">
                  <c:v>43107.208333333336</c:v>
                </c:pt>
                <c:pt idx="149">
                  <c:v>43107.25</c:v>
                </c:pt>
                <c:pt idx="150">
                  <c:v>43107.291666666664</c:v>
                </c:pt>
                <c:pt idx="151">
                  <c:v>43107.333333333336</c:v>
                </c:pt>
                <c:pt idx="152">
                  <c:v>43107.375</c:v>
                </c:pt>
                <c:pt idx="153">
                  <c:v>43107.416666666664</c:v>
                </c:pt>
                <c:pt idx="154">
                  <c:v>43107.458333333336</c:v>
                </c:pt>
                <c:pt idx="155">
                  <c:v>43107.5</c:v>
                </c:pt>
                <c:pt idx="156">
                  <c:v>43107.541666666664</c:v>
                </c:pt>
                <c:pt idx="157">
                  <c:v>43107.583333333336</c:v>
                </c:pt>
                <c:pt idx="158">
                  <c:v>43107.625</c:v>
                </c:pt>
                <c:pt idx="159">
                  <c:v>43107.666666666664</c:v>
                </c:pt>
                <c:pt idx="160">
                  <c:v>43107.708333333336</c:v>
                </c:pt>
                <c:pt idx="161">
                  <c:v>43107.75</c:v>
                </c:pt>
                <c:pt idx="162">
                  <c:v>43107.791666666664</c:v>
                </c:pt>
                <c:pt idx="163">
                  <c:v>43107.833333333336</c:v>
                </c:pt>
                <c:pt idx="164">
                  <c:v>43107.875</c:v>
                </c:pt>
                <c:pt idx="165">
                  <c:v>43107.916666666664</c:v>
                </c:pt>
                <c:pt idx="166">
                  <c:v>43107.958333333336</c:v>
                </c:pt>
                <c:pt idx="167">
                  <c:v>43108</c:v>
                </c:pt>
                <c:pt idx="168">
                  <c:v>43108.041666666664</c:v>
                </c:pt>
                <c:pt idx="169">
                  <c:v>43108.083333333336</c:v>
                </c:pt>
                <c:pt idx="170">
                  <c:v>43108.125</c:v>
                </c:pt>
                <c:pt idx="171">
                  <c:v>43108.166666666664</c:v>
                </c:pt>
                <c:pt idx="172">
                  <c:v>43108.208333333336</c:v>
                </c:pt>
                <c:pt idx="173">
                  <c:v>43108.25</c:v>
                </c:pt>
                <c:pt idx="174">
                  <c:v>43108.291666666664</c:v>
                </c:pt>
                <c:pt idx="175">
                  <c:v>43108.333333333336</c:v>
                </c:pt>
                <c:pt idx="176">
                  <c:v>43108.375</c:v>
                </c:pt>
                <c:pt idx="177">
                  <c:v>43108.416666666664</c:v>
                </c:pt>
                <c:pt idx="178">
                  <c:v>43108.458333333336</c:v>
                </c:pt>
                <c:pt idx="179">
                  <c:v>43108.5</c:v>
                </c:pt>
                <c:pt idx="180">
                  <c:v>43108.541666666664</c:v>
                </c:pt>
                <c:pt idx="181">
                  <c:v>43108.583333333336</c:v>
                </c:pt>
                <c:pt idx="182">
                  <c:v>43108.625</c:v>
                </c:pt>
                <c:pt idx="183">
                  <c:v>43108.666666666664</c:v>
                </c:pt>
                <c:pt idx="184">
                  <c:v>43108.708333333336</c:v>
                </c:pt>
                <c:pt idx="185">
                  <c:v>43108.75</c:v>
                </c:pt>
                <c:pt idx="186">
                  <c:v>43108.791666666664</c:v>
                </c:pt>
                <c:pt idx="187">
                  <c:v>43108.833333333336</c:v>
                </c:pt>
                <c:pt idx="188">
                  <c:v>43108.875</c:v>
                </c:pt>
                <c:pt idx="189">
                  <c:v>43108.916666666664</c:v>
                </c:pt>
                <c:pt idx="190">
                  <c:v>43108.958333333336</c:v>
                </c:pt>
                <c:pt idx="191">
                  <c:v>43109</c:v>
                </c:pt>
                <c:pt idx="192">
                  <c:v>43109.041666666664</c:v>
                </c:pt>
                <c:pt idx="193">
                  <c:v>43109.083333333336</c:v>
                </c:pt>
                <c:pt idx="194">
                  <c:v>43109.125</c:v>
                </c:pt>
                <c:pt idx="195">
                  <c:v>43109.166666666664</c:v>
                </c:pt>
                <c:pt idx="196">
                  <c:v>43109.208333333336</c:v>
                </c:pt>
                <c:pt idx="197">
                  <c:v>43109.25</c:v>
                </c:pt>
                <c:pt idx="198">
                  <c:v>43109.291666666664</c:v>
                </c:pt>
                <c:pt idx="199">
                  <c:v>43109.333333333336</c:v>
                </c:pt>
                <c:pt idx="200">
                  <c:v>43109.375</c:v>
                </c:pt>
                <c:pt idx="201">
                  <c:v>43109.416666666664</c:v>
                </c:pt>
                <c:pt idx="202">
                  <c:v>43109.458333333336</c:v>
                </c:pt>
                <c:pt idx="203">
                  <c:v>43109.5</c:v>
                </c:pt>
                <c:pt idx="204">
                  <c:v>43109.541666666664</c:v>
                </c:pt>
                <c:pt idx="205">
                  <c:v>43109.583333333336</c:v>
                </c:pt>
                <c:pt idx="206">
                  <c:v>43109.625</c:v>
                </c:pt>
                <c:pt idx="207">
                  <c:v>43109.666666666664</c:v>
                </c:pt>
                <c:pt idx="208">
                  <c:v>43109.708333333336</c:v>
                </c:pt>
                <c:pt idx="209">
                  <c:v>43109.75</c:v>
                </c:pt>
                <c:pt idx="210">
                  <c:v>43109.791666666664</c:v>
                </c:pt>
                <c:pt idx="211">
                  <c:v>43109.833333333336</c:v>
                </c:pt>
                <c:pt idx="212">
                  <c:v>43109.875</c:v>
                </c:pt>
                <c:pt idx="213">
                  <c:v>43109.916666666664</c:v>
                </c:pt>
                <c:pt idx="214">
                  <c:v>43109.958333333336</c:v>
                </c:pt>
                <c:pt idx="215">
                  <c:v>43110</c:v>
                </c:pt>
                <c:pt idx="216">
                  <c:v>43110.041666666664</c:v>
                </c:pt>
                <c:pt idx="217">
                  <c:v>43110.083333333336</c:v>
                </c:pt>
                <c:pt idx="218">
                  <c:v>43110.125</c:v>
                </c:pt>
                <c:pt idx="219">
                  <c:v>43110.166666666664</c:v>
                </c:pt>
                <c:pt idx="220">
                  <c:v>43110.208333333336</c:v>
                </c:pt>
                <c:pt idx="221">
                  <c:v>43110.25</c:v>
                </c:pt>
                <c:pt idx="222">
                  <c:v>43110.291666666664</c:v>
                </c:pt>
                <c:pt idx="223">
                  <c:v>43110.333333333336</c:v>
                </c:pt>
                <c:pt idx="224">
                  <c:v>43110.375</c:v>
                </c:pt>
                <c:pt idx="225">
                  <c:v>43110.416666666664</c:v>
                </c:pt>
                <c:pt idx="226">
                  <c:v>43110.458333333336</c:v>
                </c:pt>
                <c:pt idx="227">
                  <c:v>43110.5</c:v>
                </c:pt>
                <c:pt idx="228">
                  <c:v>43110.541666666664</c:v>
                </c:pt>
                <c:pt idx="229">
                  <c:v>43110.583333333336</c:v>
                </c:pt>
                <c:pt idx="230">
                  <c:v>43110.625</c:v>
                </c:pt>
                <c:pt idx="231">
                  <c:v>43110.666666666664</c:v>
                </c:pt>
                <c:pt idx="232">
                  <c:v>43110.708333333336</c:v>
                </c:pt>
                <c:pt idx="233">
                  <c:v>43110.75</c:v>
                </c:pt>
                <c:pt idx="234">
                  <c:v>43110.791666666664</c:v>
                </c:pt>
                <c:pt idx="235">
                  <c:v>43110.833333333336</c:v>
                </c:pt>
                <c:pt idx="236">
                  <c:v>43110.875</c:v>
                </c:pt>
                <c:pt idx="237">
                  <c:v>43110.916666666664</c:v>
                </c:pt>
                <c:pt idx="238">
                  <c:v>43110.958333333336</c:v>
                </c:pt>
                <c:pt idx="239">
                  <c:v>43111</c:v>
                </c:pt>
                <c:pt idx="240">
                  <c:v>43111.041666666664</c:v>
                </c:pt>
                <c:pt idx="241">
                  <c:v>43111.083333333336</c:v>
                </c:pt>
                <c:pt idx="242">
                  <c:v>43111.125</c:v>
                </c:pt>
                <c:pt idx="243">
                  <c:v>43111.166666666664</c:v>
                </c:pt>
                <c:pt idx="244">
                  <c:v>43111.208333333336</c:v>
                </c:pt>
                <c:pt idx="245">
                  <c:v>43111.25</c:v>
                </c:pt>
                <c:pt idx="246">
                  <c:v>43111.291666666664</c:v>
                </c:pt>
                <c:pt idx="247">
                  <c:v>43111.333333333336</c:v>
                </c:pt>
                <c:pt idx="248">
                  <c:v>43111.375</c:v>
                </c:pt>
                <c:pt idx="249">
                  <c:v>43111.416666666664</c:v>
                </c:pt>
                <c:pt idx="250">
                  <c:v>43111.458333333336</c:v>
                </c:pt>
                <c:pt idx="251">
                  <c:v>43111.5</c:v>
                </c:pt>
                <c:pt idx="252">
                  <c:v>43111.541666666664</c:v>
                </c:pt>
                <c:pt idx="253">
                  <c:v>43111.583333333336</c:v>
                </c:pt>
                <c:pt idx="254">
                  <c:v>43111.625</c:v>
                </c:pt>
                <c:pt idx="255">
                  <c:v>43111.666666666664</c:v>
                </c:pt>
                <c:pt idx="256">
                  <c:v>43111.708333333336</c:v>
                </c:pt>
                <c:pt idx="257">
                  <c:v>43111.75</c:v>
                </c:pt>
                <c:pt idx="258">
                  <c:v>43111.791666666664</c:v>
                </c:pt>
                <c:pt idx="259">
                  <c:v>43111.833333333336</c:v>
                </c:pt>
                <c:pt idx="260">
                  <c:v>43111.875</c:v>
                </c:pt>
                <c:pt idx="261">
                  <c:v>43111.916666666664</c:v>
                </c:pt>
                <c:pt idx="262">
                  <c:v>43111.958333333336</c:v>
                </c:pt>
                <c:pt idx="263">
                  <c:v>43112</c:v>
                </c:pt>
                <c:pt idx="264">
                  <c:v>43112.041666666664</c:v>
                </c:pt>
                <c:pt idx="265">
                  <c:v>43112.083333333336</c:v>
                </c:pt>
                <c:pt idx="266">
                  <c:v>43112.125</c:v>
                </c:pt>
                <c:pt idx="267">
                  <c:v>43112.166666666664</c:v>
                </c:pt>
                <c:pt idx="268">
                  <c:v>43112.208333333336</c:v>
                </c:pt>
                <c:pt idx="269">
                  <c:v>43112.25</c:v>
                </c:pt>
                <c:pt idx="270">
                  <c:v>43112.291666666664</c:v>
                </c:pt>
                <c:pt idx="271">
                  <c:v>43112.333333333336</c:v>
                </c:pt>
                <c:pt idx="272">
                  <c:v>43112.375</c:v>
                </c:pt>
                <c:pt idx="273">
                  <c:v>43112.416666666664</c:v>
                </c:pt>
                <c:pt idx="274">
                  <c:v>43112.458333333336</c:v>
                </c:pt>
                <c:pt idx="275">
                  <c:v>43112.5</c:v>
                </c:pt>
                <c:pt idx="276">
                  <c:v>43112.541666666664</c:v>
                </c:pt>
                <c:pt idx="277">
                  <c:v>43112.583333333336</c:v>
                </c:pt>
                <c:pt idx="278">
                  <c:v>43112.625</c:v>
                </c:pt>
                <c:pt idx="279">
                  <c:v>43112.666666666664</c:v>
                </c:pt>
                <c:pt idx="280">
                  <c:v>43112.708333333336</c:v>
                </c:pt>
                <c:pt idx="281">
                  <c:v>43112.75</c:v>
                </c:pt>
                <c:pt idx="282">
                  <c:v>43112.791666666664</c:v>
                </c:pt>
                <c:pt idx="283">
                  <c:v>43112.833333333336</c:v>
                </c:pt>
                <c:pt idx="284">
                  <c:v>43112.875</c:v>
                </c:pt>
                <c:pt idx="285">
                  <c:v>43112.916666666664</c:v>
                </c:pt>
                <c:pt idx="286">
                  <c:v>43112.958333333336</c:v>
                </c:pt>
                <c:pt idx="287">
                  <c:v>43113</c:v>
                </c:pt>
                <c:pt idx="288">
                  <c:v>43113.041666666664</c:v>
                </c:pt>
                <c:pt idx="289">
                  <c:v>43113.083333333336</c:v>
                </c:pt>
                <c:pt idx="290">
                  <c:v>43113.125</c:v>
                </c:pt>
                <c:pt idx="291">
                  <c:v>43113.166666666664</c:v>
                </c:pt>
                <c:pt idx="292">
                  <c:v>43113.208333333336</c:v>
                </c:pt>
                <c:pt idx="293">
                  <c:v>43113.25</c:v>
                </c:pt>
                <c:pt idx="294">
                  <c:v>43113.291666666664</c:v>
                </c:pt>
                <c:pt idx="295">
                  <c:v>43113.333333333336</c:v>
                </c:pt>
                <c:pt idx="296">
                  <c:v>43113.375</c:v>
                </c:pt>
                <c:pt idx="297">
                  <c:v>43113.416666666664</c:v>
                </c:pt>
                <c:pt idx="298">
                  <c:v>43113.458333333336</c:v>
                </c:pt>
                <c:pt idx="299">
                  <c:v>43113.5</c:v>
                </c:pt>
                <c:pt idx="300">
                  <c:v>43113.541666666664</c:v>
                </c:pt>
                <c:pt idx="301">
                  <c:v>43113.583333333336</c:v>
                </c:pt>
                <c:pt idx="302">
                  <c:v>43113.625</c:v>
                </c:pt>
                <c:pt idx="303">
                  <c:v>43113.666666666664</c:v>
                </c:pt>
                <c:pt idx="304">
                  <c:v>43113.708333333336</c:v>
                </c:pt>
                <c:pt idx="305">
                  <c:v>43113.75</c:v>
                </c:pt>
                <c:pt idx="306">
                  <c:v>43113.791666666664</c:v>
                </c:pt>
                <c:pt idx="307">
                  <c:v>43113.833333333336</c:v>
                </c:pt>
                <c:pt idx="308">
                  <c:v>43113.875</c:v>
                </c:pt>
                <c:pt idx="309">
                  <c:v>43113.916666666664</c:v>
                </c:pt>
                <c:pt idx="310">
                  <c:v>43113.958333333336</c:v>
                </c:pt>
                <c:pt idx="311">
                  <c:v>43114</c:v>
                </c:pt>
                <c:pt idx="312">
                  <c:v>43114.041666666664</c:v>
                </c:pt>
                <c:pt idx="313">
                  <c:v>43114.083333333336</c:v>
                </c:pt>
                <c:pt idx="314">
                  <c:v>43114.125</c:v>
                </c:pt>
                <c:pt idx="315">
                  <c:v>43114.166666666664</c:v>
                </c:pt>
                <c:pt idx="316">
                  <c:v>43114.208333333336</c:v>
                </c:pt>
                <c:pt idx="317">
                  <c:v>43114.25</c:v>
                </c:pt>
                <c:pt idx="318">
                  <c:v>43114.291666666664</c:v>
                </c:pt>
                <c:pt idx="319">
                  <c:v>43114.333333333336</c:v>
                </c:pt>
                <c:pt idx="320">
                  <c:v>43114.375</c:v>
                </c:pt>
                <c:pt idx="321">
                  <c:v>43114.416666666664</c:v>
                </c:pt>
                <c:pt idx="322">
                  <c:v>43114.458333333336</c:v>
                </c:pt>
                <c:pt idx="323">
                  <c:v>43114.5</c:v>
                </c:pt>
                <c:pt idx="324">
                  <c:v>43114.541666666664</c:v>
                </c:pt>
                <c:pt idx="325">
                  <c:v>43114.583333333336</c:v>
                </c:pt>
                <c:pt idx="326">
                  <c:v>43114.625</c:v>
                </c:pt>
                <c:pt idx="327">
                  <c:v>43114.666666666664</c:v>
                </c:pt>
                <c:pt idx="328">
                  <c:v>43114.708333333336</c:v>
                </c:pt>
                <c:pt idx="329">
                  <c:v>43114.75</c:v>
                </c:pt>
                <c:pt idx="330">
                  <c:v>43114.791666666664</c:v>
                </c:pt>
                <c:pt idx="331">
                  <c:v>43114.833333333336</c:v>
                </c:pt>
                <c:pt idx="332">
                  <c:v>43114.875</c:v>
                </c:pt>
                <c:pt idx="333">
                  <c:v>43114.916666666664</c:v>
                </c:pt>
                <c:pt idx="334">
                  <c:v>43114.958333333336</c:v>
                </c:pt>
                <c:pt idx="335">
                  <c:v>43115</c:v>
                </c:pt>
                <c:pt idx="336">
                  <c:v>43115.041666666664</c:v>
                </c:pt>
                <c:pt idx="337">
                  <c:v>43115.083333333336</c:v>
                </c:pt>
                <c:pt idx="338">
                  <c:v>43115.125</c:v>
                </c:pt>
                <c:pt idx="339">
                  <c:v>43115.166666666664</c:v>
                </c:pt>
                <c:pt idx="340">
                  <c:v>43115.208333333336</c:v>
                </c:pt>
                <c:pt idx="341">
                  <c:v>43115.25</c:v>
                </c:pt>
                <c:pt idx="342">
                  <c:v>43115.291666666664</c:v>
                </c:pt>
                <c:pt idx="343">
                  <c:v>43115.333333333336</c:v>
                </c:pt>
                <c:pt idx="344">
                  <c:v>43115.375</c:v>
                </c:pt>
                <c:pt idx="345">
                  <c:v>43115.416666666664</c:v>
                </c:pt>
                <c:pt idx="346">
                  <c:v>43115.458333333336</c:v>
                </c:pt>
                <c:pt idx="347">
                  <c:v>43115.5</c:v>
                </c:pt>
                <c:pt idx="348">
                  <c:v>43115.541666666664</c:v>
                </c:pt>
                <c:pt idx="349">
                  <c:v>43115.583333333336</c:v>
                </c:pt>
                <c:pt idx="350">
                  <c:v>43115.625</c:v>
                </c:pt>
                <c:pt idx="351">
                  <c:v>43115.666666666664</c:v>
                </c:pt>
                <c:pt idx="352">
                  <c:v>43115.708333333336</c:v>
                </c:pt>
                <c:pt idx="353">
                  <c:v>43115.75</c:v>
                </c:pt>
                <c:pt idx="354">
                  <c:v>43115.791666666664</c:v>
                </c:pt>
                <c:pt idx="355">
                  <c:v>43115.833333333336</c:v>
                </c:pt>
                <c:pt idx="356">
                  <c:v>43115.875</c:v>
                </c:pt>
                <c:pt idx="357">
                  <c:v>43115.916666666664</c:v>
                </c:pt>
                <c:pt idx="358">
                  <c:v>43115.958333333336</c:v>
                </c:pt>
                <c:pt idx="359">
                  <c:v>43116</c:v>
                </c:pt>
                <c:pt idx="360">
                  <c:v>43116.041666666664</c:v>
                </c:pt>
                <c:pt idx="361">
                  <c:v>43116.083333333336</c:v>
                </c:pt>
                <c:pt idx="362">
                  <c:v>43116.125</c:v>
                </c:pt>
                <c:pt idx="363">
                  <c:v>43116.166666666664</c:v>
                </c:pt>
                <c:pt idx="364">
                  <c:v>43116.208333333336</c:v>
                </c:pt>
                <c:pt idx="365">
                  <c:v>43116.25</c:v>
                </c:pt>
                <c:pt idx="366">
                  <c:v>43116.291666666664</c:v>
                </c:pt>
                <c:pt idx="367">
                  <c:v>43116.333333333336</c:v>
                </c:pt>
                <c:pt idx="368">
                  <c:v>43116.375</c:v>
                </c:pt>
                <c:pt idx="369">
                  <c:v>43116.416666666664</c:v>
                </c:pt>
                <c:pt idx="370">
                  <c:v>43116.458333333336</c:v>
                </c:pt>
                <c:pt idx="371">
                  <c:v>43116.5</c:v>
                </c:pt>
                <c:pt idx="372">
                  <c:v>43116.541666666664</c:v>
                </c:pt>
                <c:pt idx="373">
                  <c:v>43116.583333333336</c:v>
                </c:pt>
                <c:pt idx="374">
                  <c:v>43116.625</c:v>
                </c:pt>
                <c:pt idx="375">
                  <c:v>43116.666666666664</c:v>
                </c:pt>
                <c:pt idx="376">
                  <c:v>43116.708333333336</c:v>
                </c:pt>
                <c:pt idx="377">
                  <c:v>43116.75</c:v>
                </c:pt>
                <c:pt idx="378">
                  <c:v>43116.791666666664</c:v>
                </c:pt>
                <c:pt idx="379">
                  <c:v>43116.833333333336</c:v>
                </c:pt>
                <c:pt idx="380">
                  <c:v>43116.875</c:v>
                </c:pt>
                <c:pt idx="381">
                  <c:v>43116.916666666664</c:v>
                </c:pt>
                <c:pt idx="382">
                  <c:v>43116.958333333336</c:v>
                </c:pt>
                <c:pt idx="383">
                  <c:v>43117</c:v>
                </c:pt>
                <c:pt idx="384">
                  <c:v>43117.041666666664</c:v>
                </c:pt>
                <c:pt idx="385">
                  <c:v>43117.083333333336</c:v>
                </c:pt>
                <c:pt idx="386">
                  <c:v>43117.125</c:v>
                </c:pt>
                <c:pt idx="387">
                  <c:v>43117.166666666664</c:v>
                </c:pt>
                <c:pt idx="388">
                  <c:v>43117.208333333336</c:v>
                </c:pt>
                <c:pt idx="389">
                  <c:v>43117.25</c:v>
                </c:pt>
                <c:pt idx="390">
                  <c:v>43117.291666666664</c:v>
                </c:pt>
                <c:pt idx="391">
                  <c:v>43117.333333333336</c:v>
                </c:pt>
                <c:pt idx="392">
                  <c:v>43117.375</c:v>
                </c:pt>
                <c:pt idx="393">
                  <c:v>43117.416666666664</c:v>
                </c:pt>
                <c:pt idx="394">
                  <c:v>43117.458333333336</c:v>
                </c:pt>
                <c:pt idx="395">
                  <c:v>43117.5</c:v>
                </c:pt>
                <c:pt idx="396">
                  <c:v>43117.541666666664</c:v>
                </c:pt>
                <c:pt idx="397">
                  <c:v>43117.583333333336</c:v>
                </c:pt>
                <c:pt idx="398">
                  <c:v>43117.625</c:v>
                </c:pt>
                <c:pt idx="399">
                  <c:v>43117.666666666664</c:v>
                </c:pt>
                <c:pt idx="400">
                  <c:v>43117.708333333336</c:v>
                </c:pt>
                <c:pt idx="401">
                  <c:v>43117.75</c:v>
                </c:pt>
                <c:pt idx="402">
                  <c:v>43117.791666666664</c:v>
                </c:pt>
                <c:pt idx="403">
                  <c:v>43117.833333333336</c:v>
                </c:pt>
                <c:pt idx="404">
                  <c:v>43117.875</c:v>
                </c:pt>
                <c:pt idx="405">
                  <c:v>43117.916666666664</c:v>
                </c:pt>
                <c:pt idx="406">
                  <c:v>43117.958333333336</c:v>
                </c:pt>
                <c:pt idx="407">
                  <c:v>43118</c:v>
                </c:pt>
                <c:pt idx="408">
                  <c:v>43118.041666666664</c:v>
                </c:pt>
                <c:pt idx="409">
                  <c:v>43118.083333333336</c:v>
                </c:pt>
                <c:pt idx="410">
                  <c:v>43118.125</c:v>
                </c:pt>
                <c:pt idx="411">
                  <c:v>43118.166666666664</c:v>
                </c:pt>
                <c:pt idx="412">
                  <c:v>43118.208333333336</c:v>
                </c:pt>
                <c:pt idx="413">
                  <c:v>43118.25</c:v>
                </c:pt>
                <c:pt idx="414">
                  <c:v>43118.291666666664</c:v>
                </c:pt>
                <c:pt idx="415">
                  <c:v>43118.333333333336</c:v>
                </c:pt>
                <c:pt idx="416">
                  <c:v>43118.375</c:v>
                </c:pt>
                <c:pt idx="417">
                  <c:v>43118.416666666664</c:v>
                </c:pt>
                <c:pt idx="418">
                  <c:v>43118.458333333336</c:v>
                </c:pt>
                <c:pt idx="419">
                  <c:v>43118.5</c:v>
                </c:pt>
                <c:pt idx="420">
                  <c:v>43118.541666666664</c:v>
                </c:pt>
                <c:pt idx="421">
                  <c:v>43118.583333333336</c:v>
                </c:pt>
                <c:pt idx="422">
                  <c:v>43118.625</c:v>
                </c:pt>
                <c:pt idx="423">
                  <c:v>43118.666666666664</c:v>
                </c:pt>
                <c:pt idx="424">
                  <c:v>43118.708333333336</c:v>
                </c:pt>
                <c:pt idx="425">
                  <c:v>43118.75</c:v>
                </c:pt>
                <c:pt idx="426">
                  <c:v>43118.791666666664</c:v>
                </c:pt>
                <c:pt idx="427">
                  <c:v>43118.833333333336</c:v>
                </c:pt>
                <c:pt idx="428">
                  <c:v>43118.875</c:v>
                </c:pt>
                <c:pt idx="429">
                  <c:v>43118.916666666664</c:v>
                </c:pt>
                <c:pt idx="430">
                  <c:v>43118.958333333336</c:v>
                </c:pt>
                <c:pt idx="431">
                  <c:v>43119</c:v>
                </c:pt>
                <c:pt idx="432">
                  <c:v>43119.041666666664</c:v>
                </c:pt>
                <c:pt idx="433">
                  <c:v>43119.083333333336</c:v>
                </c:pt>
                <c:pt idx="434">
                  <c:v>43119.125</c:v>
                </c:pt>
                <c:pt idx="435">
                  <c:v>43119.166666666664</c:v>
                </c:pt>
                <c:pt idx="436">
                  <c:v>43119.208333333336</c:v>
                </c:pt>
                <c:pt idx="437">
                  <c:v>43119.25</c:v>
                </c:pt>
                <c:pt idx="438">
                  <c:v>43119.291666666664</c:v>
                </c:pt>
                <c:pt idx="439">
                  <c:v>43119.333333333336</c:v>
                </c:pt>
                <c:pt idx="440">
                  <c:v>43119.375</c:v>
                </c:pt>
                <c:pt idx="441">
                  <c:v>43119.416666666664</c:v>
                </c:pt>
                <c:pt idx="442">
                  <c:v>43119.458333333336</c:v>
                </c:pt>
                <c:pt idx="443">
                  <c:v>43119.5</c:v>
                </c:pt>
                <c:pt idx="444">
                  <c:v>43119.541666666664</c:v>
                </c:pt>
                <c:pt idx="445">
                  <c:v>43119.583333333336</c:v>
                </c:pt>
                <c:pt idx="446">
                  <c:v>43119.625</c:v>
                </c:pt>
                <c:pt idx="447">
                  <c:v>43119.666666666664</c:v>
                </c:pt>
                <c:pt idx="448">
                  <c:v>43119.708333333336</c:v>
                </c:pt>
                <c:pt idx="449">
                  <c:v>43119.75</c:v>
                </c:pt>
                <c:pt idx="450">
                  <c:v>43119.791666666664</c:v>
                </c:pt>
                <c:pt idx="451">
                  <c:v>43119.833333333336</c:v>
                </c:pt>
                <c:pt idx="452">
                  <c:v>43119.875</c:v>
                </c:pt>
                <c:pt idx="453">
                  <c:v>43119.916666666664</c:v>
                </c:pt>
                <c:pt idx="454">
                  <c:v>43119.958333333336</c:v>
                </c:pt>
                <c:pt idx="455">
                  <c:v>43120</c:v>
                </c:pt>
                <c:pt idx="456">
                  <c:v>43120.041666666664</c:v>
                </c:pt>
                <c:pt idx="457">
                  <c:v>43120.083333333336</c:v>
                </c:pt>
                <c:pt idx="458">
                  <c:v>43120.125</c:v>
                </c:pt>
                <c:pt idx="459">
                  <c:v>43120.166666666664</c:v>
                </c:pt>
                <c:pt idx="460">
                  <c:v>43120.208333333336</c:v>
                </c:pt>
                <c:pt idx="461">
                  <c:v>43120.25</c:v>
                </c:pt>
                <c:pt idx="462">
                  <c:v>43120.291666666664</c:v>
                </c:pt>
                <c:pt idx="463">
                  <c:v>43120.333333333336</c:v>
                </c:pt>
                <c:pt idx="464">
                  <c:v>43120.375</c:v>
                </c:pt>
                <c:pt idx="465">
                  <c:v>43120.416666666664</c:v>
                </c:pt>
                <c:pt idx="466">
                  <c:v>43120.458333333336</c:v>
                </c:pt>
                <c:pt idx="467">
                  <c:v>43120.5</c:v>
                </c:pt>
                <c:pt idx="468">
                  <c:v>43120.541666666664</c:v>
                </c:pt>
                <c:pt idx="469">
                  <c:v>43120.583333333336</c:v>
                </c:pt>
                <c:pt idx="470">
                  <c:v>43120.625</c:v>
                </c:pt>
                <c:pt idx="471">
                  <c:v>43120.666666666664</c:v>
                </c:pt>
                <c:pt idx="472">
                  <c:v>43120.708333333336</c:v>
                </c:pt>
                <c:pt idx="473">
                  <c:v>43120.75</c:v>
                </c:pt>
                <c:pt idx="474">
                  <c:v>43120.791666666664</c:v>
                </c:pt>
                <c:pt idx="475">
                  <c:v>43120.833333333336</c:v>
                </c:pt>
                <c:pt idx="476">
                  <c:v>43120.875</c:v>
                </c:pt>
                <c:pt idx="477">
                  <c:v>43120.916666666664</c:v>
                </c:pt>
                <c:pt idx="478">
                  <c:v>43120.958333333336</c:v>
                </c:pt>
                <c:pt idx="479">
                  <c:v>43121</c:v>
                </c:pt>
                <c:pt idx="480">
                  <c:v>43121.041666666664</c:v>
                </c:pt>
                <c:pt idx="481">
                  <c:v>43121.083333333336</c:v>
                </c:pt>
                <c:pt idx="482">
                  <c:v>43121.125</c:v>
                </c:pt>
                <c:pt idx="483">
                  <c:v>43121.166666666664</c:v>
                </c:pt>
                <c:pt idx="484">
                  <c:v>43121.208333333336</c:v>
                </c:pt>
                <c:pt idx="485">
                  <c:v>43121.25</c:v>
                </c:pt>
                <c:pt idx="486">
                  <c:v>43121.291666666664</c:v>
                </c:pt>
                <c:pt idx="487">
                  <c:v>43121.333333333336</c:v>
                </c:pt>
                <c:pt idx="488">
                  <c:v>43121.375</c:v>
                </c:pt>
                <c:pt idx="489">
                  <c:v>43121.416666666664</c:v>
                </c:pt>
                <c:pt idx="490">
                  <c:v>43121.458333333336</c:v>
                </c:pt>
                <c:pt idx="491">
                  <c:v>43121.5</c:v>
                </c:pt>
                <c:pt idx="492">
                  <c:v>43121.541666666664</c:v>
                </c:pt>
                <c:pt idx="493">
                  <c:v>43121.583333333336</c:v>
                </c:pt>
                <c:pt idx="494">
                  <c:v>43121.625</c:v>
                </c:pt>
                <c:pt idx="495">
                  <c:v>43121.666666666664</c:v>
                </c:pt>
                <c:pt idx="496">
                  <c:v>43121.708333333336</c:v>
                </c:pt>
                <c:pt idx="497">
                  <c:v>43121.75</c:v>
                </c:pt>
                <c:pt idx="498">
                  <c:v>43121.791666666664</c:v>
                </c:pt>
                <c:pt idx="499">
                  <c:v>43121.833333333336</c:v>
                </c:pt>
                <c:pt idx="500">
                  <c:v>43121.875</c:v>
                </c:pt>
                <c:pt idx="501">
                  <c:v>43121.916666666664</c:v>
                </c:pt>
                <c:pt idx="502">
                  <c:v>43121.958333333336</c:v>
                </c:pt>
                <c:pt idx="503">
                  <c:v>43122</c:v>
                </c:pt>
                <c:pt idx="504">
                  <c:v>43122.041666666664</c:v>
                </c:pt>
                <c:pt idx="505">
                  <c:v>43122.083333333336</c:v>
                </c:pt>
                <c:pt idx="506">
                  <c:v>43122.125</c:v>
                </c:pt>
                <c:pt idx="507">
                  <c:v>43122.166666666664</c:v>
                </c:pt>
                <c:pt idx="508">
                  <c:v>43122.208333333336</c:v>
                </c:pt>
                <c:pt idx="509">
                  <c:v>43122.25</c:v>
                </c:pt>
                <c:pt idx="510">
                  <c:v>43122.291666666664</c:v>
                </c:pt>
                <c:pt idx="511">
                  <c:v>43122.333333333336</c:v>
                </c:pt>
                <c:pt idx="512">
                  <c:v>43122.375</c:v>
                </c:pt>
                <c:pt idx="513">
                  <c:v>43122.416666666664</c:v>
                </c:pt>
                <c:pt idx="514">
                  <c:v>43122.458333333336</c:v>
                </c:pt>
                <c:pt idx="515">
                  <c:v>43122.5</c:v>
                </c:pt>
                <c:pt idx="516">
                  <c:v>43122.541666666664</c:v>
                </c:pt>
                <c:pt idx="517">
                  <c:v>43122.583333333336</c:v>
                </c:pt>
                <c:pt idx="518">
                  <c:v>43122.625</c:v>
                </c:pt>
                <c:pt idx="519">
                  <c:v>43122.666666666664</c:v>
                </c:pt>
                <c:pt idx="520">
                  <c:v>43122.708333333336</c:v>
                </c:pt>
                <c:pt idx="521">
                  <c:v>43122.75</c:v>
                </c:pt>
                <c:pt idx="522">
                  <c:v>43122.791666666664</c:v>
                </c:pt>
                <c:pt idx="523">
                  <c:v>43122.833333333336</c:v>
                </c:pt>
                <c:pt idx="524">
                  <c:v>43122.875</c:v>
                </c:pt>
                <c:pt idx="525">
                  <c:v>43122.916666666664</c:v>
                </c:pt>
                <c:pt idx="526">
                  <c:v>43122.958333333336</c:v>
                </c:pt>
                <c:pt idx="527">
                  <c:v>43123</c:v>
                </c:pt>
                <c:pt idx="528">
                  <c:v>43123.041666666664</c:v>
                </c:pt>
                <c:pt idx="529">
                  <c:v>43123.083333333336</c:v>
                </c:pt>
                <c:pt idx="530">
                  <c:v>43123.125</c:v>
                </c:pt>
                <c:pt idx="531">
                  <c:v>43123.166666666664</c:v>
                </c:pt>
                <c:pt idx="532">
                  <c:v>43123.208333333336</c:v>
                </c:pt>
                <c:pt idx="533">
                  <c:v>43123.25</c:v>
                </c:pt>
                <c:pt idx="534">
                  <c:v>43123.291666666664</c:v>
                </c:pt>
                <c:pt idx="535">
                  <c:v>43123.333333333336</c:v>
                </c:pt>
                <c:pt idx="536">
                  <c:v>43123.375</c:v>
                </c:pt>
                <c:pt idx="537">
                  <c:v>43123.416666666664</c:v>
                </c:pt>
                <c:pt idx="538">
                  <c:v>43123.458333333336</c:v>
                </c:pt>
                <c:pt idx="539">
                  <c:v>43123.5</c:v>
                </c:pt>
                <c:pt idx="540">
                  <c:v>43123.541666666664</c:v>
                </c:pt>
                <c:pt idx="541">
                  <c:v>43123.583333333336</c:v>
                </c:pt>
                <c:pt idx="542">
                  <c:v>43123.625</c:v>
                </c:pt>
                <c:pt idx="543">
                  <c:v>43123.666666666664</c:v>
                </c:pt>
                <c:pt idx="544">
                  <c:v>43123.708333333336</c:v>
                </c:pt>
                <c:pt idx="545">
                  <c:v>43123.75</c:v>
                </c:pt>
                <c:pt idx="546">
                  <c:v>43123.791666666664</c:v>
                </c:pt>
                <c:pt idx="547">
                  <c:v>43123.833333333336</c:v>
                </c:pt>
                <c:pt idx="548">
                  <c:v>43123.875</c:v>
                </c:pt>
                <c:pt idx="549">
                  <c:v>43123.916666666664</c:v>
                </c:pt>
                <c:pt idx="550">
                  <c:v>43123.958333333336</c:v>
                </c:pt>
                <c:pt idx="551">
                  <c:v>43124</c:v>
                </c:pt>
                <c:pt idx="552">
                  <c:v>43124.041666666664</c:v>
                </c:pt>
                <c:pt idx="553">
                  <c:v>43124.083333333336</c:v>
                </c:pt>
                <c:pt idx="554">
                  <c:v>43124.125</c:v>
                </c:pt>
                <c:pt idx="555">
                  <c:v>43124.166666666664</c:v>
                </c:pt>
                <c:pt idx="556">
                  <c:v>43124.208333333336</c:v>
                </c:pt>
                <c:pt idx="557">
                  <c:v>43124.25</c:v>
                </c:pt>
                <c:pt idx="558">
                  <c:v>43124.291666666664</c:v>
                </c:pt>
                <c:pt idx="559">
                  <c:v>43124.333333333336</c:v>
                </c:pt>
                <c:pt idx="560">
                  <c:v>43124.375</c:v>
                </c:pt>
                <c:pt idx="561">
                  <c:v>43124.416666666664</c:v>
                </c:pt>
                <c:pt idx="562">
                  <c:v>43124.458333333336</c:v>
                </c:pt>
                <c:pt idx="563">
                  <c:v>43124.5</c:v>
                </c:pt>
                <c:pt idx="564">
                  <c:v>43124.541666666664</c:v>
                </c:pt>
                <c:pt idx="565">
                  <c:v>43124.583333333336</c:v>
                </c:pt>
                <c:pt idx="566">
                  <c:v>43124.625</c:v>
                </c:pt>
                <c:pt idx="567">
                  <c:v>43124.666666666664</c:v>
                </c:pt>
                <c:pt idx="568">
                  <c:v>43124.708333333336</c:v>
                </c:pt>
                <c:pt idx="569">
                  <c:v>43124.75</c:v>
                </c:pt>
                <c:pt idx="570">
                  <c:v>43124.791666666664</c:v>
                </c:pt>
                <c:pt idx="571">
                  <c:v>43124.833333333336</c:v>
                </c:pt>
                <c:pt idx="572">
                  <c:v>43124.875</c:v>
                </c:pt>
                <c:pt idx="573">
                  <c:v>43124.916666666664</c:v>
                </c:pt>
                <c:pt idx="574">
                  <c:v>43124.958333333336</c:v>
                </c:pt>
                <c:pt idx="575">
                  <c:v>43125</c:v>
                </c:pt>
                <c:pt idx="576">
                  <c:v>43125.041666666664</c:v>
                </c:pt>
                <c:pt idx="577">
                  <c:v>43125.083333333336</c:v>
                </c:pt>
                <c:pt idx="578">
                  <c:v>43125.125</c:v>
                </c:pt>
                <c:pt idx="579">
                  <c:v>43125.166666666664</c:v>
                </c:pt>
                <c:pt idx="580">
                  <c:v>43125.208333333336</c:v>
                </c:pt>
                <c:pt idx="581">
                  <c:v>43125.25</c:v>
                </c:pt>
                <c:pt idx="582">
                  <c:v>43125.291666666664</c:v>
                </c:pt>
                <c:pt idx="583">
                  <c:v>43125.333333333336</c:v>
                </c:pt>
                <c:pt idx="584">
                  <c:v>43125.375</c:v>
                </c:pt>
                <c:pt idx="585">
                  <c:v>43125.416666666664</c:v>
                </c:pt>
                <c:pt idx="586">
                  <c:v>43125.458333333336</c:v>
                </c:pt>
                <c:pt idx="587">
                  <c:v>43125.5</c:v>
                </c:pt>
                <c:pt idx="588">
                  <c:v>43125.541666666664</c:v>
                </c:pt>
                <c:pt idx="589">
                  <c:v>43125.583333333336</c:v>
                </c:pt>
                <c:pt idx="590">
                  <c:v>43125.625</c:v>
                </c:pt>
                <c:pt idx="591">
                  <c:v>43125.666666666664</c:v>
                </c:pt>
                <c:pt idx="592">
                  <c:v>43125.708333333336</c:v>
                </c:pt>
                <c:pt idx="593">
                  <c:v>43125.75</c:v>
                </c:pt>
                <c:pt idx="594">
                  <c:v>43125.791666666664</c:v>
                </c:pt>
                <c:pt idx="595">
                  <c:v>43125.833333333336</c:v>
                </c:pt>
                <c:pt idx="596">
                  <c:v>43125.875</c:v>
                </c:pt>
                <c:pt idx="597">
                  <c:v>43125.916666666664</c:v>
                </c:pt>
                <c:pt idx="598">
                  <c:v>43125.958333333336</c:v>
                </c:pt>
                <c:pt idx="599">
                  <c:v>43126</c:v>
                </c:pt>
                <c:pt idx="600">
                  <c:v>43126.041666666664</c:v>
                </c:pt>
                <c:pt idx="601">
                  <c:v>43126.083333333336</c:v>
                </c:pt>
                <c:pt idx="602">
                  <c:v>43126.125</c:v>
                </c:pt>
                <c:pt idx="603">
                  <c:v>43126.166666666664</c:v>
                </c:pt>
                <c:pt idx="604">
                  <c:v>43126.208333333336</c:v>
                </c:pt>
                <c:pt idx="605">
                  <c:v>43126.25</c:v>
                </c:pt>
                <c:pt idx="606">
                  <c:v>43126.291666666664</c:v>
                </c:pt>
                <c:pt idx="607">
                  <c:v>43126.333333333336</c:v>
                </c:pt>
                <c:pt idx="608">
                  <c:v>43126.375</c:v>
                </c:pt>
                <c:pt idx="609">
                  <c:v>43126.416666666664</c:v>
                </c:pt>
                <c:pt idx="610">
                  <c:v>43126.458333333336</c:v>
                </c:pt>
                <c:pt idx="611">
                  <c:v>43126.5</c:v>
                </c:pt>
                <c:pt idx="612">
                  <c:v>43126.541666666664</c:v>
                </c:pt>
                <c:pt idx="613">
                  <c:v>43126.583333333336</c:v>
                </c:pt>
                <c:pt idx="614">
                  <c:v>43126.625</c:v>
                </c:pt>
                <c:pt idx="615">
                  <c:v>43126.666666666664</c:v>
                </c:pt>
                <c:pt idx="616">
                  <c:v>43126.708333333336</c:v>
                </c:pt>
                <c:pt idx="617">
                  <c:v>43126.75</c:v>
                </c:pt>
                <c:pt idx="618">
                  <c:v>43126.791666666664</c:v>
                </c:pt>
                <c:pt idx="619">
                  <c:v>43126.833333333336</c:v>
                </c:pt>
                <c:pt idx="620">
                  <c:v>43126.875</c:v>
                </c:pt>
                <c:pt idx="621">
                  <c:v>43126.916666666664</c:v>
                </c:pt>
                <c:pt idx="622">
                  <c:v>43126.958333333336</c:v>
                </c:pt>
                <c:pt idx="623">
                  <c:v>43127</c:v>
                </c:pt>
                <c:pt idx="624">
                  <c:v>43127.041666666664</c:v>
                </c:pt>
                <c:pt idx="625">
                  <c:v>43127.083333333336</c:v>
                </c:pt>
                <c:pt idx="626">
                  <c:v>43127.125</c:v>
                </c:pt>
                <c:pt idx="627">
                  <c:v>43127.166666666664</c:v>
                </c:pt>
                <c:pt idx="628">
                  <c:v>43127.208333333336</c:v>
                </c:pt>
                <c:pt idx="629">
                  <c:v>43127.25</c:v>
                </c:pt>
                <c:pt idx="630">
                  <c:v>43127.291666666664</c:v>
                </c:pt>
                <c:pt idx="631">
                  <c:v>43127.333333333336</c:v>
                </c:pt>
                <c:pt idx="632">
                  <c:v>43127.375</c:v>
                </c:pt>
                <c:pt idx="633">
                  <c:v>43127.416666666664</c:v>
                </c:pt>
                <c:pt idx="634">
                  <c:v>43127.458333333336</c:v>
                </c:pt>
                <c:pt idx="635">
                  <c:v>43127.5</c:v>
                </c:pt>
                <c:pt idx="636">
                  <c:v>43127.541666666664</c:v>
                </c:pt>
                <c:pt idx="637">
                  <c:v>43127.583333333336</c:v>
                </c:pt>
                <c:pt idx="638">
                  <c:v>43127.625</c:v>
                </c:pt>
                <c:pt idx="639">
                  <c:v>43127.666666666664</c:v>
                </c:pt>
                <c:pt idx="640">
                  <c:v>43127.708333333336</c:v>
                </c:pt>
                <c:pt idx="641">
                  <c:v>43127.75</c:v>
                </c:pt>
                <c:pt idx="642">
                  <c:v>43127.791666666664</c:v>
                </c:pt>
                <c:pt idx="643">
                  <c:v>43127.833333333336</c:v>
                </c:pt>
                <c:pt idx="644">
                  <c:v>43127.875</c:v>
                </c:pt>
                <c:pt idx="645">
                  <c:v>43127.916666666664</c:v>
                </c:pt>
                <c:pt idx="646">
                  <c:v>43127.958333333336</c:v>
                </c:pt>
                <c:pt idx="647">
                  <c:v>43128</c:v>
                </c:pt>
                <c:pt idx="648">
                  <c:v>43128.041666666664</c:v>
                </c:pt>
                <c:pt idx="649">
                  <c:v>43128.083333333336</c:v>
                </c:pt>
                <c:pt idx="650">
                  <c:v>43128.125</c:v>
                </c:pt>
                <c:pt idx="651">
                  <c:v>43128.166666666664</c:v>
                </c:pt>
                <c:pt idx="652">
                  <c:v>43128.208333333336</c:v>
                </c:pt>
                <c:pt idx="653">
                  <c:v>43128.25</c:v>
                </c:pt>
                <c:pt idx="654">
                  <c:v>43128.291666666664</c:v>
                </c:pt>
                <c:pt idx="655">
                  <c:v>43128.333333333336</c:v>
                </c:pt>
                <c:pt idx="656">
                  <c:v>43128.375</c:v>
                </c:pt>
                <c:pt idx="657">
                  <c:v>43128.416666666664</c:v>
                </c:pt>
                <c:pt idx="658">
                  <c:v>43128.458333333336</c:v>
                </c:pt>
                <c:pt idx="659">
                  <c:v>43128.5</c:v>
                </c:pt>
                <c:pt idx="660">
                  <c:v>43128.541666666664</c:v>
                </c:pt>
                <c:pt idx="661">
                  <c:v>43128.583333333336</c:v>
                </c:pt>
                <c:pt idx="662">
                  <c:v>43128.625</c:v>
                </c:pt>
                <c:pt idx="663">
                  <c:v>43128.666666666664</c:v>
                </c:pt>
                <c:pt idx="664">
                  <c:v>43128.708333333336</c:v>
                </c:pt>
                <c:pt idx="665">
                  <c:v>43128.75</c:v>
                </c:pt>
                <c:pt idx="666">
                  <c:v>43128.791666666664</c:v>
                </c:pt>
                <c:pt idx="667">
                  <c:v>43128.833333333336</c:v>
                </c:pt>
                <c:pt idx="668">
                  <c:v>43128.875</c:v>
                </c:pt>
                <c:pt idx="669">
                  <c:v>43128.916666666664</c:v>
                </c:pt>
                <c:pt idx="670">
                  <c:v>43128.958333333336</c:v>
                </c:pt>
                <c:pt idx="671">
                  <c:v>43129</c:v>
                </c:pt>
                <c:pt idx="672">
                  <c:v>43129.041666666664</c:v>
                </c:pt>
                <c:pt idx="673">
                  <c:v>43129.083333333336</c:v>
                </c:pt>
                <c:pt idx="674">
                  <c:v>43129.125</c:v>
                </c:pt>
                <c:pt idx="675">
                  <c:v>43129.166666666664</c:v>
                </c:pt>
                <c:pt idx="676">
                  <c:v>43129.208333333336</c:v>
                </c:pt>
                <c:pt idx="677">
                  <c:v>43129.25</c:v>
                </c:pt>
                <c:pt idx="678">
                  <c:v>43129.291666666664</c:v>
                </c:pt>
                <c:pt idx="679">
                  <c:v>43129.333333333336</c:v>
                </c:pt>
                <c:pt idx="680">
                  <c:v>43129.375</c:v>
                </c:pt>
                <c:pt idx="681">
                  <c:v>43129.416666666664</c:v>
                </c:pt>
                <c:pt idx="682">
                  <c:v>43129.458333333336</c:v>
                </c:pt>
                <c:pt idx="683">
                  <c:v>43129.5</c:v>
                </c:pt>
                <c:pt idx="684">
                  <c:v>43129.541666666664</c:v>
                </c:pt>
                <c:pt idx="685">
                  <c:v>43129.583333333336</c:v>
                </c:pt>
                <c:pt idx="686">
                  <c:v>43129.625</c:v>
                </c:pt>
                <c:pt idx="687">
                  <c:v>43129.666666666664</c:v>
                </c:pt>
                <c:pt idx="688">
                  <c:v>43129.708333333336</c:v>
                </c:pt>
                <c:pt idx="689">
                  <c:v>43129.75</c:v>
                </c:pt>
                <c:pt idx="690">
                  <c:v>43129.791666666664</c:v>
                </c:pt>
                <c:pt idx="691">
                  <c:v>43129.833333333336</c:v>
                </c:pt>
                <c:pt idx="692">
                  <c:v>43129.875</c:v>
                </c:pt>
                <c:pt idx="693">
                  <c:v>43129.916666666664</c:v>
                </c:pt>
                <c:pt idx="694">
                  <c:v>43129.958333333336</c:v>
                </c:pt>
                <c:pt idx="695">
                  <c:v>43130</c:v>
                </c:pt>
                <c:pt idx="696">
                  <c:v>43130.041666666664</c:v>
                </c:pt>
                <c:pt idx="697">
                  <c:v>43130.083333333336</c:v>
                </c:pt>
                <c:pt idx="698">
                  <c:v>43130.125</c:v>
                </c:pt>
                <c:pt idx="699">
                  <c:v>43130.166666666664</c:v>
                </c:pt>
                <c:pt idx="700">
                  <c:v>43130.208333333336</c:v>
                </c:pt>
                <c:pt idx="701">
                  <c:v>43130.25</c:v>
                </c:pt>
                <c:pt idx="702">
                  <c:v>43130.291666666664</c:v>
                </c:pt>
                <c:pt idx="703">
                  <c:v>43130.333333333336</c:v>
                </c:pt>
                <c:pt idx="704">
                  <c:v>43130.375</c:v>
                </c:pt>
                <c:pt idx="705">
                  <c:v>43130.416666666664</c:v>
                </c:pt>
                <c:pt idx="706">
                  <c:v>43130.458333333336</c:v>
                </c:pt>
                <c:pt idx="707">
                  <c:v>43130.5</c:v>
                </c:pt>
                <c:pt idx="708">
                  <c:v>43130.541666666664</c:v>
                </c:pt>
                <c:pt idx="709">
                  <c:v>43130.583333333336</c:v>
                </c:pt>
                <c:pt idx="710">
                  <c:v>43130.625</c:v>
                </c:pt>
                <c:pt idx="711">
                  <c:v>43130.666666666664</c:v>
                </c:pt>
                <c:pt idx="712">
                  <c:v>43130.708333333336</c:v>
                </c:pt>
                <c:pt idx="713">
                  <c:v>43130.75</c:v>
                </c:pt>
                <c:pt idx="714">
                  <c:v>43130.791666666664</c:v>
                </c:pt>
                <c:pt idx="715">
                  <c:v>43130.833333333336</c:v>
                </c:pt>
                <c:pt idx="716">
                  <c:v>43130.875</c:v>
                </c:pt>
                <c:pt idx="717">
                  <c:v>43130.916666666664</c:v>
                </c:pt>
                <c:pt idx="718">
                  <c:v>43130.958333333336</c:v>
                </c:pt>
                <c:pt idx="719">
                  <c:v>43131</c:v>
                </c:pt>
                <c:pt idx="720">
                  <c:v>43131.041666666664</c:v>
                </c:pt>
                <c:pt idx="721">
                  <c:v>43131.083333333336</c:v>
                </c:pt>
                <c:pt idx="722">
                  <c:v>43131.125</c:v>
                </c:pt>
                <c:pt idx="723">
                  <c:v>43131.166666666664</c:v>
                </c:pt>
                <c:pt idx="724">
                  <c:v>43131.208333333336</c:v>
                </c:pt>
                <c:pt idx="725">
                  <c:v>43131.25</c:v>
                </c:pt>
                <c:pt idx="726">
                  <c:v>43131.291666666664</c:v>
                </c:pt>
                <c:pt idx="727">
                  <c:v>43131.333333333336</c:v>
                </c:pt>
                <c:pt idx="728">
                  <c:v>43131.375</c:v>
                </c:pt>
                <c:pt idx="729">
                  <c:v>43131.416666666664</c:v>
                </c:pt>
                <c:pt idx="730">
                  <c:v>43131.458333333336</c:v>
                </c:pt>
                <c:pt idx="731">
                  <c:v>43131.5</c:v>
                </c:pt>
                <c:pt idx="732">
                  <c:v>43131.541666666664</c:v>
                </c:pt>
                <c:pt idx="733">
                  <c:v>43131.583333333336</c:v>
                </c:pt>
                <c:pt idx="734">
                  <c:v>43131.625</c:v>
                </c:pt>
                <c:pt idx="735">
                  <c:v>43131.666666666664</c:v>
                </c:pt>
                <c:pt idx="736">
                  <c:v>43131.708333333336</c:v>
                </c:pt>
                <c:pt idx="737">
                  <c:v>43131.75</c:v>
                </c:pt>
                <c:pt idx="738">
                  <c:v>43131.791666666664</c:v>
                </c:pt>
                <c:pt idx="739">
                  <c:v>43131.833333333336</c:v>
                </c:pt>
                <c:pt idx="740">
                  <c:v>43131.875</c:v>
                </c:pt>
                <c:pt idx="741">
                  <c:v>43131.916666666664</c:v>
                </c:pt>
                <c:pt idx="742">
                  <c:v>43131.958333333336</c:v>
                </c:pt>
                <c:pt idx="743">
                  <c:v>43132</c:v>
                </c:pt>
                <c:pt idx="744">
                  <c:v>43132.041666666664</c:v>
                </c:pt>
                <c:pt idx="745">
                  <c:v>43132.083333333336</c:v>
                </c:pt>
                <c:pt idx="746">
                  <c:v>43132.125</c:v>
                </c:pt>
                <c:pt idx="747">
                  <c:v>43132.166666666664</c:v>
                </c:pt>
                <c:pt idx="748">
                  <c:v>43132.208333333336</c:v>
                </c:pt>
                <c:pt idx="749">
                  <c:v>43132.25</c:v>
                </c:pt>
                <c:pt idx="750">
                  <c:v>43132.291666666664</c:v>
                </c:pt>
                <c:pt idx="751">
                  <c:v>43132.333333333336</c:v>
                </c:pt>
                <c:pt idx="752">
                  <c:v>43132.375</c:v>
                </c:pt>
                <c:pt idx="753">
                  <c:v>43132.416666666664</c:v>
                </c:pt>
                <c:pt idx="754">
                  <c:v>43132.458333333336</c:v>
                </c:pt>
                <c:pt idx="755">
                  <c:v>43132.5</c:v>
                </c:pt>
                <c:pt idx="756">
                  <c:v>43132.541666666664</c:v>
                </c:pt>
                <c:pt idx="757">
                  <c:v>43132.583333333336</c:v>
                </c:pt>
                <c:pt idx="758">
                  <c:v>43132.625</c:v>
                </c:pt>
                <c:pt idx="759">
                  <c:v>43132.666666666664</c:v>
                </c:pt>
                <c:pt idx="760">
                  <c:v>43132.708333333336</c:v>
                </c:pt>
                <c:pt idx="761">
                  <c:v>43132.75</c:v>
                </c:pt>
                <c:pt idx="762">
                  <c:v>43132.791666666664</c:v>
                </c:pt>
                <c:pt idx="763">
                  <c:v>43132.833333333336</c:v>
                </c:pt>
                <c:pt idx="764">
                  <c:v>43132.875</c:v>
                </c:pt>
                <c:pt idx="765">
                  <c:v>43132.916666666664</c:v>
                </c:pt>
                <c:pt idx="766">
                  <c:v>43132.958333333336</c:v>
                </c:pt>
                <c:pt idx="767">
                  <c:v>43133</c:v>
                </c:pt>
                <c:pt idx="768">
                  <c:v>43133.041666666664</c:v>
                </c:pt>
                <c:pt idx="769">
                  <c:v>43133.083333333336</c:v>
                </c:pt>
                <c:pt idx="770">
                  <c:v>43133.125</c:v>
                </c:pt>
                <c:pt idx="771">
                  <c:v>43133.166666666664</c:v>
                </c:pt>
                <c:pt idx="772">
                  <c:v>43133.208333333336</c:v>
                </c:pt>
                <c:pt idx="773">
                  <c:v>43133.25</c:v>
                </c:pt>
                <c:pt idx="774">
                  <c:v>43133.291666666664</c:v>
                </c:pt>
                <c:pt idx="775">
                  <c:v>43133.333333333336</c:v>
                </c:pt>
                <c:pt idx="776">
                  <c:v>43133.375</c:v>
                </c:pt>
                <c:pt idx="777">
                  <c:v>43133.416666666664</c:v>
                </c:pt>
                <c:pt idx="778">
                  <c:v>43133.458333333336</c:v>
                </c:pt>
                <c:pt idx="779">
                  <c:v>43133.5</c:v>
                </c:pt>
                <c:pt idx="780">
                  <c:v>43133.541666666664</c:v>
                </c:pt>
                <c:pt idx="781">
                  <c:v>43133.583333333336</c:v>
                </c:pt>
                <c:pt idx="782">
                  <c:v>43133.625</c:v>
                </c:pt>
                <c:pt idx="783">
                  <c:v>43133.666666666664</c:v>
                </c:pt>
                <c:pt idx="784">
                  <c:v>43133.708333333336</c:v>
                </c:pt>
                <c:pt idx="785">
                  <c:v>43133.75</c:v>
                </c:pt>
                <c:pt idx="786">
                  <c:v>43133.791666666664</c:v>
                </c:pt>
                <c:pt idx="787">
                  <c:v>43133.833333333336</c:v>
                </c:pt>
                <c:pt idx="788">
                  <c:v>43133.875</c:v>
                </c:pt>
                <c:pt idx="789">
                  <c:v>43133.916666666664</c:v>
                </c:pt>
                <c:pt idx="790">
                  <c:v>43133.958333333336</c:v>
                </c:pt>
                <c:pt idx="791">
                  <c:v>43134</c:v>
                </c:pt>
                <c:pt idx="792">
                  <c:v>43134.041666666664</c:v>
                </c:pt>
                <c:pt idx="793">
                  <c:v>43134.083333333336</c:v>
                </c:pt>
                <c:pt idx="794">
                  <c:v>43134.125</c:v>
                </c:pt>
                <c:pt idx="795">
                  <c:v>43134.166666666664</c:v>
                </c:pt>
                <c:pt idx="796">
                  <c:v>43134.208333333336</c:v>
                </c:pt>
                <c:pt idx="797">
                  <c:v>43134.25</c:v>
                </c:pt>
                <c:pt idx="798">
                  <c:v>43134.291666666664</c:v>
                </c:pt>
                <c:pt idx="799">
                  <c:v>43134.333333333336</c:v>
                </c:pt>
                <c:pt idx="800">
                  <c:v>43134.375</c:v>
                </c:pt>
                <c:pt idx="801">
                  <c:v>43134.416666666664</c:v>
                </c:pt>
                <c:pt idx="802">
                  <c:v>43134.458333333336</c:v>
                </c:pt>
                <c:pt idx="803">
                  <c:v>43134.5</c:v>
                </c:pt>
                <c:pt idx="804">
                  <c:v>43134.541666666664</c:v>
                </c:pt>
                <c:pt idx="805">
                  <c:v>43134.583333333336</c:v>
                </c:pt>
                <c:pt idx="806">
                  <c:v>43134.625</c:v>
                </c:pt>
                <c:pt idx="807">
                  <c:v>43134.666666666664</c:v>
                </c:pt>
                <c:pt idx="808">
                  <c:v>43134.708333333336</c:v>
                </c:pt>
                <c:pt idx="809">
                  <c:v>43134.75</c:v>
                </c:pt>
                <c:pt idx="810">
                  <c:v>43134.791666666664</c:v>
                </c:pt>
                <c:pt idx="811">
                  <c:v>43134.833333333336</c:v>
                </c:pt>
                <c:pt idx="812">
                  <c:v>43134.875</c:v>
                </c:pt>
                <c:pt idx="813">
                  <c:v>43134.916666666664</c:v>
                </c:pt>
                <c:pt idx="814">
                  <c:v>43134.958333333336</c:v>
                </c:pt>
                <c:pt idx="815">
                  <c:v>43135</c:v>
                </c:pt>
                <c:pt idx="816">
                  <c:v>43135.041666666664</c:v>
                </c:pt>
                <c:pt idx="817">
                  <c:v>43135.083333333336</c:v>
                </c:pt>
                <c:pt idx="818">
                  <c:v>43135.125</c:v>
                </c:pt>
                <c:pt idx="819">
                  <c:v>43135.166666666664</c:v>
                </c:pt>
                <c:pt idx="820">
                  <c:v>43135.208333333336</c:v>
                </c:pt>
                <c:pt idx="821">
                  <c:v>43135.25</c:v>
                </c:pt>
                <c:pt idx="822">
                  <c:v>43135.291666666664</c:v>
                </c:pt>
                <c:pt idx="823">
                  <c:v>43135.333333333336</c:v>
                </c:pt>
                <c:pt idx="824">
                  <c:v>43135.375</c:v>
                </c:pt>
                <c:pt idx="825">
                  <c:v>43135.416666666664</c:v>
                </c:pt>
                <c:pt idx="826">
                  <c:v>43135.458333333336</c:v>
                </c:pt>
                <c:pt idx="827">
                  <c:v>43135.5</c:v>
                </c:pt>
                <c:pt idx="828">
                  <c:v>43135.541666666664</c:v>
                </c:pt>
                <c:pt idx="829">
                  <c:v>43135.583333333336</c:v>
                </c:pt>
                <c:pt idx="830">
                  <c:v>43135.625</c:v>
                </c:pt>
                <c:pt idx="831">
                  <c:v>43135.666666666664</c:v>
                </c:pt>
                <c:pt idx="832">
                  <c:v>43135.708333333336</c:v>
                </c:pt>
                <c:pt idx="833">
                  <c:v>43135.75</c:v>
                </c:pt>
                <c:pt idx="834">
                  <c:v>43135.791666666664</c:v>
                </c:pt>
                <c:pt idx="835">
                  <c:v>43135.833333333336</c:v>
                </c:pt>
                <c:pt idx="836">
                  <c:v>43135.875</c:v>
                </c:pt>
                <c:pt idx="837">
                  <c:v>43135.916666666664</c:v>
                </c:pt>
                <c:pt idx="838">
                  <c:v>43135.958333333336</c:v>
                </c:pt>
                <c:pt idx="839">
                  <c:v>43136</c:v>
                </c:pt>
                <c:pt idx="840">
                  <c:v>43136.041666666664</c:v>
                </c:pt>
                <c:pt idx="841">
                  <c:v>43136.083333333336</c:v>
                </c:pt>
                <c:pt idx="842">
                  <c:v>43136.125</c:v>
                </c:pt>
                <c:pt idx="843">
                  <c:v>43136.166666666664</c:v>
                </c:pt>
                <c:pt idx="844">
                  <c:v>43136.208333333336</c:v>
                </c:pt>
                <c:pt idx="845">
                  <c:v>43136.25</c:v>
                </c:pt>
                <c:pt idx="846">
                  <c:v>43136.291666666664</c:v>
                </c:pt>
                <c:pt idx="847">
                  <c:v>43136.333333333336</c:v>
                </c:pt>
                <c:pt idx="848">
                  <c:v>43136.375</c:v>
                </c:pt>
                <c:pt idx="849">
                  <c:v>43136.416666666664</c:v>
                </c:pt>
                <c:pt idx="850">
                  <c:v>43136.458333333336</c:v>
                </c:pt>
                <c:pt idx="851">
                  <c:v>43136.5</c:v>
                </c:pt>
                <c:pt idx="852">
                  <c:v>43136.541666666664</c:v>
                </c:pt>
                <c:pt idx="853">
                  <c:v>43136.583333333336</c:v>
                </c:pt>
                <c:pt idx="854">
                  <c:v>43136.625</c:v>
                </c:pt>
                <c:pt idx="855">
                  <c:v>43136.666666666664</c:v>
                </c:pt>
                <c:pt idx="856">
                  <c:v>43136.708333333336</c:v>
                </c:pt>
                <c:pt idx="857">
                  <c:v>43136.75</c:v>
                </c:pt>
                <c:pt idx="858">
                  <c:v>43136.791666666664</c:v>
                </c:pt>
                <c:pt idx="859">
                  <c:v>43136.833333333336</c:v>
                </c:pt>
                <c:pt idx="860">
                  <c:v>43136.875</c:v>
                </c:pt>
                <c:pt idx="861">
                  <c:v>43136.916666666664</c:v>
                </c:pt>
                <c:pt idx="862">
                  <c:v>43136.958333333336</c:v>
                </c:pt>
                <c:pt idx="863">
                  <c:v>43137</c:v>
                </c:pt>
                <c:pt idx="864">
                  <c:v>43137.041666666664</c:v>
                </c:pt>
                <c:pt idx="865">
                  <c:v>43137.083333333336</c:v>
                </c:pt>
                <c:pt idx="866">
                  <c:v>43137.125</c:v>
                </c:pt>
                <c:pt idx="867">
                  <c:v>43137.166666666664</c:v>
                </c:pt>
                <c:pt idx="868">
                  <c:v>43137.208333333336</c:v>
                </c:pt>
                <c:pt idx="869">
                  <c:v>43137.25</c:v>
                </c:pt>
                <c:pt idx="870">
                  <c:v>43137.291666666664</c:v>
                </c:pt>
                <c:pt idx="871">
                  <c:v>43137.333333333336</c:v>
                </c:pt>
                <c:pt idx="872">
                  <c:v>43137.375</c:v>
                </c:pt>
                <c:pt idx="873">
                  <c:v>43137.416666666664</c:v>
                </c:pt>
                <c:pt idx="874">
                  <c:v>43137.458333333336</c:v>
                </c:pt>
                <c:pt idx="875">
                  <c:v>43137.5</c:v>
                </c:pt>
                <c:pt idx="876">
                  <c:v>43137.541666666664</c:v>
                </c:pt>
                <c:pt idx="877">
                  <c:v>43137.583333333336</c:v>
                </c:pt>
                <c:pt idx="878">
                  <c:v>43137.625</c:v>
                </c:pt>
                <c:pt idx="879">
                  <c:v>43137.666666666664</c:v>
                </c:pt>
                <c:pt idx="880">
                  <c:v>43137.708333333336</c:v>
                </c:pt>
                <c:pt idx="881">
                  <c:v>43137.75</c:v>
                </c:pt>
                <c:pt idx="882">
                  <c:v>43137.791666666664</c:v>
                </c:pt>
                <c:pt idx="883">
                  <c:v>43137.833333333336</c:v>
                </c:pt>
                <c:pt idx="884">
                  <c:v>43137.875</c:v>
                </c:pt>
                <c:pt idx="885">
                  <c:v>43137.916666666664</c:v>
                </c:pt>
                <c:pt idx="886">
                  <c:v>43137.958333333336</c:v>
                </c:pt>
                <c:pt idx="887">
                  <c:v>43138</c:v>
                </c:pt>
                <c:pt idx="888">
                  <c:v>43138.041666666664</c:v>
                </c:pt>
                <c:pt idx="889">
                  <c:v>43138.083333333336</c:v>
                </c:pt>
                <c:pt idx="890">
                  <c:v>43138.125</c:v>
                </c:pt>
                <c:pt idx="891">
                  <c:v>43138.166666666664</c:v>
                </c:pt>
                <c:pt idx="892">
                  <c:v>43138.208333333336</c:v>
                </c:pt>
                <c:pt idx="893">
                  <c:v>43138.25</c:v>
                </c:pt>
                <c:pt idx="894">
                  <c:v>43138.291666666664</c:v>
                </c:pt>
                <c:pt idx="895">
                  <c:v>43138.333333333336</c:v>
                </c:pt>
                <c:pt idx="896">
                  <c:v>43138.375</c:v>
                </c:pt>
                <c:pt idx="897">
                  <c:v>43138.416666666664</c:v>
                </c:pt>
                <c:pt idx="898">
                  <c:v>43138.458333333336</c:v>
                </c:pt>
                <c:pt idx="899">
                  <c:v>43138.5</c:v>
                </c:pt>
                <c:pt idx="900">
                  <c:v>43138.541666666664</c:v>
                </c:pt>
                <c:pt idx="901">
                  <c:v>43138.583333333336</c:v>
                </c:pt>
                <c:pt idx="902">
                  <c:v>43138.625</c:v>
                </c:pt>
                <c:pt idx="903">
                  <c:v>43138.666666666664</c:v>
                </c:pt>
                <c:pt idx="904">
                  <c:v>43138.708333333336</c:v>
                </c:pt>
                <c:pt idx="905">
                  <c:v>43138.75</c:v>
                </c:pt>
                <c:pt idx="906">
                  <c:v>43138.791666666664</c:v>
                </c:pt>
                <c:pt idx="907">
                  <c:v>43138.833333333336</c:v>
                </c:pt>
                <c:pt idx="908">
                  <c:v>43138.875</c:v>
                </c:pt>
                <c:pt idx="909">
                  <c:v>43138.916666666664</c:v>
                </c:pt>
                <c:pt idx="910">
                  <c:v>43138.958333333336</c:v>
                </c:pt>
                <c:pt idx="911">
                  <c:v>43139</c:v>
                </c:pt>
                <c:pt idx="912">
                  <c:v>43139.041666666664</c:v>
                </c:pt>
                <c:pt idx="913">
                  <c:v>43139.083333333336</c:v>
                </c:pt>
                <c:pt idx="914">
                  <c:v>43139.125</c:v>
                </c:pt>
                <c:pt idx="915">
                  <c:v>43139.166666666664</c:v>
                </c:pt>
                <c:pt idx="916">
                  <c:v>43139.208333333336</c:v>
                </c:pt>
                <c:pt idx="917">
                  <c:v>43139.25</c:v>
                </c:pt>
                <c:pt idx="918">
                  <c:v>43139.291666666664</c:v>
                </c:pt>
                <c:pt idx="919">
                  <c:v>43139.333333333336</c:v>
                </c:pt>
                <c:pt idx="920">
                  <c:v>43139.375</c:v>
                </c:pt>
                <c:pt idx="921">
                  <c:v>43139.416666666664</c:v>
                </c:pt>
                <c:pt idx="922">
                  <c:v>43139.458333333336</c:v>
                </c:pt>
                <c:pt idx="923">
                  <c:v>43139.5</c:v>
                </c:pt>
                <c:pt idx="924">
                  <c:v>43139.541666666664</c:v>
                </c:pt>
                <c:pt idx="925">
                  <c:v>43139.583333333336</c:v>
                </c:pt>
                <c:pt idx="926">
                  <c:v>43139.625</c:v>
                </c:pt>
                <c:pt idx="927">
                  <c:v>43139.666666666664</c:v>
                </c:pt>
                <c:pt idx="928">
                  <c:v>43139.708333333336</c:v>
                </c:pt>
                <c:pt idx="929">
                  <c:v>43139.75</c:v>
                </c:pt>
                <c:pt idx="930">
                  <c:v>43139.791666666664</c:v>
                </c:pt>
                <c:pt idx="931">
                  <c:v>43139.833333333336</c:v>
                </c:pt>
                <c:pt idx="932">
                  <c:v>43139.875</c:v>
                </c:pt>
                <c:pt idx="933">
                  <c:v>43139.916666666664</c:v>
                </c:pt>
                <c:pt idx="934">
                  <c:v>43139.958333333336</c:v>
                </c:pt>
                <c:pt idx="935">
                  <c:v>43140</c:v>
                </c:pt>
                <c:pt idx="936">
                  <c:v>43140.041666666664</c:v>
                </c:pt>
                <c:pt idx="937">
                  <c:v>43140.083333333336</c:v>
                </c:pt>
                <c:pt idx="938">
                  <c:v>43140.125</c:v>
                </c:pt>
                <c:pt idx="939">
                  <c:v>43140.166666666664</c:v>
                </c:pt>
                <c:pt idx="940">
                  <c:v>43140.208333333336</c:v>
                </c:pt>
                <c:pt idx="941">
                  <c:v>43140.25</c:v>
                </c:pt>
                <c:pt idx="942">
                  <c:v>43140.291666666664</c:v>
                </c:pt>
                <c:pt idx="943">
                  <c:v>43140.333333333336</c:v>
                </c:pt>
                <c:pt idx="944">
                  <c:v>43140.375</c:v>
                </c:pt>
                <c:pt idx="945">
                  <c:v>43140.416666666664</c:v>
                </c:pt>
                <c:pt idx="946">
                  <c:v>43140.458333333336</c:v>
                </c:pt>
                <c:pt idx="947">
                  <c:v>43140.5</c:v>
                </c:pt>
                <c:pt idx="948">
                  <c:v>43140.541666666664</c:v>
                </c:pt>
                <c:pt idx="949">
                  <c:v>43140.583333333336</c:v>
                </c:pt>
                <c:pt idx="950">
                  <c:v>43140.625</c:v>
                </c:pt>
                <c:pt idx="951">
                  <c:v>43140.666666666664</c:v>
                </c:pt>
                <c:pt idx="952">
                  <c:v>43140.708333333336</c:v>
                </c:pt>
                <c:pt idx="953">
                  <c:v>43140.75</c:v>
                </c:pt>
                <c:pt idx="954">
                  <c:v>43140.791666666664</c:v>
                </c:pt>
                <c:pt idx="955">
                  <c:v>43140.833333333336</c:v>
                </c:pt>
                <c:pt idx="956">
                  <c:v>43140.875</c:v>
                </c:pt>
                <c:pt idx="957">
                  <c:v>43140.916666666664</c:v>
                </c:pt>
                <c:pt idx="958">
                  <c:v>43140.958333333336</c:v>
                </c:pt>
                <c:pt idx="959">
                  <c:v>43141</c:v>
                </c:pt>
                <c:pt idx="960">
                  <c:v>43141.041666666664</c:v>
                </c:pt>
                <c:pt idx="961">
                  <c:v>43141.083333333336</c:v>
                </c:pt>
                <c:pt idx="962">
                  <c:v>43141.125</c:v>
                </c:pt>
                <c:pt idx="963">
                  <c:v>43141.166666666664</c:v>
                </c:pt>
                <c:pt idx="964">
                  <c:v>43141.208333333336</c:v>
                </c:pt>
                <c:pt idx="965">
                  <c:v>43141.25</c:v>
                </c:pt>
                <c:pt idx="966">
                  <c:v>43141.291666666664</c:v>
                </c:pt>
                <c:pt idx="967">
                  <c:v>43141.333333333336</c:v>
                </c:pt>
                <c:pt idx="968">
                  <c:v>43141.375</c:v>
                </c:pt>
                <c:pt idx="969">
                  <c:v>43141.416666666664</c:v>
                </c:pt>
                <c:pt idx="970">
                  <c:v>43141.458333333336</c:v>
                </c:pt>
                <c:pt idx="971">
                  <c:v>43141.5</c:v>
                </c:pt>
                <c:pt idx="972">
                  <c:v>43141.541666666664</c:v>
                </c:pt>
                <c:pt idx="973">
                  <c:v>43141.583333333336</c:v>
                </c:pt>
                <c:pt idx="974">
                  <c:v>43141.625</c:v>
                </c:pt>
                <c:pt idx="975">
                  <c:v>43141.666666666664</c:v>
                </c:pt>
                <c:pt idx="976">
                  <c:v>43141.708333333336</c:v>
                </c:pt>
                <c:pt idx="977">
                  <c:v>43141.75</c:v>
                </c:pt>
                <c:pt idx="978">
                  <c:v>43141.791666666664</c:v>
                </c:pt>
                <c:pt idx="979">
                  <c:v>43141.833333333336</c:v>
                </c:pt>
                <c:pt idx="980">
                  <c:v>43141.875</c:v>
                </c:pt>
                <c:pt idx="981">
                  <c:v>43141.916666666664</c:v>
                </c:pt>
                <c:pt idx="982">
                  <c:v>43141.958333333336</c:v>
                </c:pt>
                <c:pt idx="983">
                  <c:v>43142</c:v>
                </c:pt>
                <c:pt idx="984">
                  <c:v>43142.041666666664</c:v>
                </c:pt>
                <c:pt idx="985">
                  <c:v>43142.083333333336</c:v>
                </c:pt>
                <c:pt idx="986">
                  <c:v>43142.125</c:v>
                </c:pt>
                <c:pt idx="987">
                  <c:v>43142.166666666664</c:v>
                </c:pt>
                <c:pt idx="988">
                  <c:v>43142.208333333336</c:v>
                </c:pt>
                <c:pt idx="989">
                  <c:v>43142.25</c:v>
                </c:pt>
                <c:pt idx="990">
                  <c:v>43142.291666666664</c:v>
                </c:pt>
                <c:pt idx="991">
                  <c:v>43142.333333333336</c:v>
                </c:pt>
                <c:pt idx="992">
                  <c:v>43142.375</c:v>
                </c:pt>
                <c:pt idx="993">
                  <c:v>43142.416666666664</c:v>
                </c:pt>
                <c:pt idx="994">
                  <c:v>43142.458333333336</c:v>
                </c:pt>
                <c:pt idx="995">
                  <c:v>43142.5</c:v>
                </c:pt>
                <c:pt idx="996">
                  <c:v>43142.541666666664</c:v>
                </c:pt>
                <c:pt idx="997">
                  <c:v>43142.583333333336</c:v>
                </c:pt>
                <c:pt idx="998">
                  <c:v>43142.625</c:v>
                </c:pt>
                <c:pt idx="999">
                  <c:v>43142.666666666664</c:v>
                </c:pt>
                <c:pt idx="1000">
                  <c:v>43142.708333333336</c:v>
                </c:pt>
                <c:pt idx="1001">
                  <c:v>43142.75</c:v>
                </c:pt>
                <c:pt idx="1002">
                  <c:v>43142.791666666664</c:v>
                </c:pt>
                <c:pt idx="1003">
                  <c:v>43142.833333333336</c:v>
                </c:pt>
                <c:pt idx="1004">
                  <c:v>43142.875</c:v>
                </c:pt>
                <c:pt idx="1005">
                  <c:v>43142.916666666664</c:v>
                </c:pt>
                <c:pt idx="1006">
                  <c:v>43142.958333333336</c:v>
                </c:pt>
                <c:pt idx="1007">
                  <c:v>43143</c:v>
                </c:pt>
                <c:pt idx="1008">
                  <c:v>43143.041666666664</c:v>
                </c:pt>
                <c:pt idx="1009">
                  <c:v>43143.083333333336</c:v>
                </c:pt>
                <c:pt idx="1010">
                  <c:v>43143.125</c:v>
                </c:pt>
                <c:pt idx="1011">
                  <c:v>43143.166666666664</c:v>
                </c:pt>
                <c:pt idx="1012">
                  <c:v>43143.208333333336</c:v>
                </c:pt>
                <c:pt idx="1013">
                  <c:v>43143.25</c:v>
                </c:pt>
                <c:pt idx="1014">
                  <c:v>43143.291666666664</c:v>
                </c:pt>
                <c:pt idx="1015">
                  <c:v>43143.333333333336</c:v>
                </c:pt>
                <c:pt idx="1016">
                  <c:v>43143.375</c:v>
                </c:pt>
                <c:pt idx="1017">
                  <c:v>43143.416666666664</c:v>
                </c:pt>
                <c:pt idx="1018">
                  <c:v>43143.458333333336</c:v>
                </c:pt>
                <c:pt idx="1019">
                  <c:v>43143.5</c:v>
                </c:pt>
                <c:pt idx="1020">
                  <c:v>43143.541666666664</c:v>
                </c:pt>
                <c:pt idx="1021">
                  <c:v>43143.583333333336</c:v>
                </c:pt>
                <c:pt idx="1022">
                  <c:v>43143.625</c:v>
                </c:pt>
                <c:pt idx="1023">
                  <c:v>43143.666666666664</c:v>
                </c:pt>
                <c:pt idx="1024">
                  <c:v>43143.708333333336</c:v>
                </c:pt>
                <c:pt idx="1025">
                  <c:v>43143.75</c:v>
                </c:pt>
                <c:pt idx="1026">
                  <c:v>43143.791666666664</c:v>
                </c:pt>
                <c:pt idx="1027">
                  <c:v>43143.833333333336</c:v>
                </c:pt>
                <c:pt idx="1028">
                  <c:v>43143.875</c:v>
                </c:pt>
                <c:pt idx="1029">
                  <c:v>43143.916666666664</c:v>
                </c:pt>
                <c:pt idx="1030">
                  <c:v>43143.958333333336</c:v>
                </c:pt>
                <c:pt idx="1031">
                  <c:v>43144</c:v>
                </c:pt>
                <c:pt idx="1032">
                  <c:v>43144.041666666664</c:v>
                </c:pt>
                <c:pt idx="1033">
                  <c:v>43144.083333333336</c:v>
                </c:pt>
                <c:pt idx="1034">
                  <c:v>43144.125</c:v>
                </c:pt>
                <c:pt idx="1035">
                  <c:v>43144.166666666664</c:v>
                </c:pt>
                <c:pt idx="1036">
                  <c:v>43144.208333333336</c:v>
                </c:pt>
                <c:pt idx="1037">
                  <c:v>43144.25</c:v>
                </c:pt>
                <c:pt idx="1038">
                  <c:v>43144.291666666664</c:v>
                </c:pt>
                <c:pt idx="1039">
                  <c:v>43144.333333333336</c:v>
                </c:pt>
                <c:pt idx="1040">
                  <c:v>43144.375</c:v>
                </c:pt>
                <c:pt idx="1041">
                  <c:v>43144.416666666664</c:v>
                </c:pt>
                <c:pt idx="1042">
                  <c:v>43144.458333333336</c:v>
                </c:pt>
                <c:pt idx="1043">
                  <c:v>43144.5</c:v>
                </c:pt>
                <c:pt idx="1044">
                  <c:v>43144.541666666664</c:v>
                </c:pt>
                <c:pt idx="1045">
                  <c:v>43144.583333333336</c:v>
                </c:pt>
                <c:pt idx="1046">
                  <c:v>43144.625</c:v>
                </c:pt>
                <c:pt idx="1047">
                  <c:v>43144.666666666664</c:v>
                </c:pt>
                <c:pt idx="1048">
                  <c:v>43144.708333333336</c:v>
                </c:pt>
                <c:pt idx="1049">
                  <c:v>43144.75</c:v>
                </c:pt>
                <c:pt idx="1050">
                  <c:v>43144.791666666664</c:v>
                </c:pt>
                <c:pt idx="1051">
                  <c:v>43144.833333333336</c:v>
                </c:pt>
                <c:pt idx="1052">
                  <c:v>43144.875</c:v>
                </c:pt>
                <c:pt idx="1053">
                  <c:v>43144.916666666664</c:v>
                </c:pt>
                <c:pt idx="1054">
                  <c:v>43144.958333333336</c:v>
                </c:pt>
                <c:pt idx="1055">
                  <c:v>43145</c:v>
                </c:pt>
                <c:pt idx="1056">
                  <c:v>43145.041666666664</c:v>
                </c:pt>
                <c:pt idx="1057">
                  <c:v>43145.083333333336</c:v>
                </c:pt>
                <c:pt idx="1058">
                  <c:v>43145.125</c:v>
                </c:pt>
                <c:pt idx="1059">
                  <c:v>43145.166666666664</c:v>
                </c:pt>
                <c:pt idx="1060">
                  <c:v>43145.208333333336</c:v>
                </c:pt>
                <c:pt idx="1061">
                  <c:v>43145.25</c:v>
                </c:pt>
                <c:pt idx="1062">
                  <c:v>43145.291666666664</c:v>
                </c:pt>
                <c:pt idx="1063">
                  <c:v>43145.333333333336</c:v>
                </c:pt>
                <c:pt idx="1064">
                  <c:v>43145.375</c:v>
                </c:pt>
                <c:pt idx="1065">
                  <c:v>43145.416666666664</c:v>
                </c:pt>
                <c:pt idx="1066">
                  <c:v>43145.458333333336</c:v>
                </c:pt>
                <c:pt idx="1067">
                  <c:v>43145.5</c:v>
                </c:pt>
                <c:pt idx="1068">
                  <c:v>43145.541666666664</c:v>
                </c:pt>
                <c:pt idx="1069">
                  <c:v>43145.583333333336</c:v>
                </c:pt>
                <c:pt idx="1070">
                  <c:v>43145.625</c:v>
                </c:pt>
                <c:pt idx="1071">
                  <c:v>43145.666666666664</c:v>
                </c:pt>
                <c:pt idx="1072">
                  <c:v>43145.708333333336</c:v>
                </c:pt>
                <c:pt idx="1073">
                  <c:v>43145.75</c:v>
                </c:pt>
                <c:pt idx="1074">
                  <c:v>43145.791666666664</c:v>
                </c:pt>
                <c:pt idx="1075">
                  <c:v>43145.833333333336</c:v>
                </c:pt>
                <c:pt idx="1076">
                  <c:v>43145.875</c:v>
                </c:pt>
                <c:pt idx="1077">
                  <c:v>43145.916666666664</c:v>
                </c:pt>
                <c:pt idx="1078">
                  <c:v>43145.958333333336</c:v>
                </c:pt>
                <c:pt idx="1079">
                  <c:v>43146</c:v>
                </c:pt>
                <c:pt idx="1080">
                  <c:v>43146.041666666664</c:v>
                </c:pt>
                <c:pt idx="1081">
                  <c:v>43146.083333333336</c:v>
                </c:pt>
                <c:pt idx="1082">
                  <c:v>43146.125</c:v>
                </c:pt>
                <c:pt idx="1083">
                  <c:v>43146.166666666664</c:v>
                </c:pt>
                <c:pt idx="1084">
                  <c:v>43146.208333333336</c:v>
                </c:pt>
                <c:pt idx="1085">
                  <c:v>43146.25</c:v>
                </c:pt>
                <c:pt idx="1086">
                  <c:v>43146.291666666664</c:v>
                </c:pt>
                <c:pt idx="1087">
                  <c:v>43146.333333333336</c:v>
                </c:pt>
                <c:pt idx="1088">
                  <c:v>43146.375</c:v>
                </c:pt>
                <c:pt idx="1089">
                  <c:v>43146.416666666664</c:v>
                </c:pt>
                <c:pt idx="1090">
                  <c:v>43146.458333333336</c:v>
                </c:pt>
                <c:pt idx="1091">
                  <c:v>43146.5</c:v>
                </c:pt>
                <c:pt idx="1092">
                  <c:v>43146.541666666664</c:v>
                </c:pt>
                <c:pt idx="1093">
                  <c:v>43146.583333333336</c:v>
                </c:pt>
                <c:pt idx="1094">
                  <c:v>43146.625</c:v>
                </c:pt>
                <c:pt idx="1095">
                  <c:v>43146.666666666664</c:v>
                </c:pt>
                <c:pt idx="1096">
                  <c:v>43146.708333333336</c:v>
                </c:pt>
                <c:pt idx="1097">
                  <c:v>43146.75</c:v>
                </c:pt>
                <c:pt idx="1098">
                  <c:v>43146.791666666664</c:v>
                </c:pt>
                <c:pt idx="1099">
                  <c:v>43146.833333333336</c:v>
                </c:pt>
                <c:pt idx="1100">
                  <c:v>43146.875</c:v>
                </c:pt>
                <c:pt idx="1101">
                  <c:v>43146.916666666664</c:v>
                </c:pt>
                <c:pt idx="1102">
                  <c:v>43146.958333333336</c:v>
                </c:pt>
                <c:pt idx="1103">
                  <c:v>43147</c:v>
                </c:pt>
                <c:pt idx="1104">
                  <c:v>43147.041666666664</c:v>
                </c:pt>
                <c:pt idx="1105">
                  <c:v>43147.083333333336</c:v>
                </c:pt>
                <c:pt idx="1106">
                  <c:v>43147.125</c:v>
                </c:pt>
                <c:pt idx="1107">
                  <c:v>43147.166666666664</c:v>
                </c:pt>
                <c:pt idx="1108">
                  <c:v>43147.208333333336</c:v>
                </c:pt>
                <c:pt idx="1109">
                  <c:v>43147.25</c:v>
                </c:pt>
                <c:pt idx="1110">
                  <c:v>43147.291666666664</c:v>
                </c:pt>
                <c:pt idx="1111">
                  <c:v>43147.333333333336</c:v>
                </c:pt>
                <c:pt idx="1112">
                  <c:v>43147.375</c:v>
                </c:pt>
                <c:pt idx="1113">
                  <c:v>43147.416666666664</c:v>
                </c:pt>
                <c:pt idx="1114">
                  <c:v>43147.458333333336</c:v>
                </c:pt>
                <c:pt idx="1115">
                  <c:v>43147.5</c:v>
                </c:pt>
                <c:pt idx="1116">
                  <c:v>43147.541666666664</c:v>
                </c:pt>
                <c:pt idx="1117">
                  <c:v>43147.583333333336</c:v>
                </c:pt>
                <c:pt idx="1118">
                  <c:v>43147.625</c:v>
                </c:pt>
                <c:pt idx="1119">
                  <c:v>43147.666666666664</c:v>
                </c:pt>
                <c:pt idx="1120">
                  <c:v>43147.708333333336</c:v>
                </c:pt>
                <c:pt idx="1121">
                  <c:v>43147.75</c:v>
                </c:pt>
                <c:pt idx="1122">
                  <c:v>43147.791666666664</c:v>
                </c:pt>
                <c:pt idx="1123">
                  <c:v>43147.833333333336</c:v>
                </c:pt>
                <c:pt idx="1124">
                  <c:v>43147.875</c:v>
                </c:pt>
                <c:pt idx="1125">
                  <c:v>43147.916666666664</c:v>
                </c:pt>
                <c:pt idx="1126">
                  <c:v>43147.958333333336</c:v>
                </c:pt>
                <c:pt idx="1127">
                  <c:v>43148</c:v>
                </c:pt>
                <c:pt idx="1128">
                  <c:v>43148.041666666664</c:v>
                </c:pt>
                <c:pt idx="1129">
                  <c:v>43148.083333333336</c:v>
                </c:pt>
                <c:pt idx="1130">
                  <c:v>43148.125</c:v>
                </c:pt>
                <c:pt idx="1131">
                  <c:v>43148.166666666664</c:v>
                </c:pt>
                <c:pt idx="1132">
                  <c:v>43148.208333333336</c:v>
                </c:pt>
                <c:pt idx="1133">
                  <c:v>43148.25</c:v>
                </c:pt>
                <c:pt idx="1134">
                  <c:v>43148.291666666664</c:v>
                </c:pt>
                <c:pt idx="1135">
                  <c:v>43148.333333333336</c:v>
                </c:pt>
                <c:pt idx="1136">
                  <c:v>43148.375</c:v>
                </c:pt>
                <c:pt idx="1137">
                  <c:v>43148.416666666664</c:v>
                </c:pt>
                <c:pt idx="1138">
                  <c:v>43148.458333333336</c:v>
                </c:pt>
                <c:pt idx="1139">
                  <c:v>43148.5</c:v>
                </c:pt>
                <c:pt idx="1140">
                  <c:v>43148.541666666664</c:v>
                </c:pt>
                <c:pt idx="1141">
                  <c:v>43148.583333333336</c:v>
                </c:pt>
                <c:pt idx="1142">
                  <c:v>43148.625</c:v>
                </c:pt>
                <c:pt idx="1143">
                  <c:v>43148.666666666664</c:v>
                </c:pt>
                <c:pt idx="1144">
                  <c:v>43148.708333333336</c:v>
                </c:pt>
                <c:pt idx="1145">
                  <c:v>43148.75</c:v>
                </c:pt>
                <c:pt idx="1146">
                  <c:v>43148.791666666664</c:v>
                </c:pt>
                <c:pt idx="1147">
                  <c:v>43148.833333333336</c:v>
                </c:pt>
                <c:pt idx="1148">
                  <c:v>43148.875</c:v>
                </c:pt>
                <c:pt idx="1149">
                  <c:v>43148.916666666664</c:v>
                </c:pt>
                <c:pt idx="1150">
                  <c:v>43148.958333333336</c:v>
                </c:pt>
                <c:pt idx="1151">
                  <c:v>43149</c:v>
                </c:pt>
                <c:pt idx="1152">
                  <c:v>43149.041666666664</c:v>
                </c:pt>
                <c:pt idx="1153">
                  <c:v>43149.083333333336</c:v>
                </c:pt>
                <c:pt idx="1154">
                  <c:v>43149.125</c:v>
                </c:pt>
                <c:pt idx="1155">
                  <c:v>43149.166666666664</c:v>
                </c:pt>
                <c:pt idx="1156">
                  <c:v>43149.208333333336</c:v>
                </c:pt>
                <c:pt idx="1157">
                  <c:v>43149.25</c:v>
                </c:pt>
                <c:pt idx="1158">
                  <c:v>43149.291666666664</c:v>
                </c:pt>
                <c:pt idx="1159">
                  <c:v>43149.333333333336</c:v>
                </c:pt>
                <c:pt idx="1160">
                  <c:v>43149.375</c:v>
                </c:pt>
                <c:pt idx="1161">
                  <c:v>43149.416666666664</c:v>
                </c:pt>
                <c:pt idx="1162">
                  <c:v>43149.458333333336</c:v>
                </c:pt>
                <c:pt idx="1163">
                  <c:v>43149.5</c:v>
                </c:pt>
                <c:pt idx="1164">
                  <c:v>43149.541666666664</c:v>
                </c:pt>
                <c:pt idx="1165">
                  <c:v>43149.583333333336</c:v>
                </c:pt>
                <c:pt idx="1166">
                  <c:v>43149.625</c:v>
                </c:pt>
                <c:pt idx="1167">
                  <c:v>43149.666666666664</c:v>
                </c:pt>
                <c:pt idx="1168">
                  <c:v>43149.708333333336</c:v>
                </c:pt>
                <c:pt idx="1169">
                  <c:v>43149.75</c:v>
                </c:pt>
                <c:pt idx="1170">
                  <c:v>43149.791666666664</c:v>
                </c:pt>
                <c:pt idx="1171">
                  <c:v>43149.833333333336</c:v>
                </c:pt>
                <c:pt idx="1172">
                  <c:v>43149.875</c:v>
                </c:pt>
                <c:pt idx="1173">
                  <c:v>43149.916666666664</c:v>
                </c:pt>
                <c:pt idx="1174">
                  <c:v>43149.958333333336</c:v>
                </c:pt>
                <c:pt idx="1175">
                  <c:v>43150</c:v>
                </c:pt>
                <c:pt idx="1176">
                  <c:v>43150.041666666664</c:v>
                </c:pt>
                <c:pt idx="1177">
                  <c:v>43150.083333333336</c:v>
                </c:pt>
                <c:pt idx="1178">
                  <c:v>43150.125</c:v>
                </c:pt>
                <c:pt idx="1179">
                  <c:v>43150.166666666664</c:v>
                </c:pt>
                <c:pt idx="1180">
                  <c:v>43150.208333333336</c:v>
                </c:pt>
                <c:pt idx="1181">
                  <c:v>43150.25</c:v>
                </c:pt>
                <c:pt idx="1182">
                  <c:v>43150.291666666664</c:v>
                </c:pt>
                <c:pt idx="1183">
                  <c:v>43150.333333333336</c:v>
                </c:pt>
                <c:pt idx="1184">
                  <c:v>43150.375</c:v>
                </c:pt>
                <c:pt idx="1185">
                  <c:v>43150.416666666664</c:v>
                </c:pt>
                <c:pt idx="1186">
                  <c:v>43150.458333333336</c:v>
                </c:pt>
                <c:pt idx="1187">
                  <c:v>43150.5</c:v>
                </c:pt>
                <c:pt idx="1188">
                  <c:v>43150.541666666664</c:v>
                </c:pt>
                <c:pt idx="1189">
                  <c:v>43150.583333333336</c:v>
                </c:pt>
                <c:pt idx="1190">
                  <c:v>43150.625</c:v>
                </c:pt>
                <c:pt idx="1191">
                  <c:v>43150.666666666664</c:v>
                </c:pt>
                <c:pt idx="1192">
                  <c:v>43150.708333333336</c:v>
                </c:pt>
                <c:pt idx="1193">
                  <c:v>43150.75</c:v>
                </c:pt>
                <c:pt idx="1194">
                  <c:v>43150.791666666664</c:v>
                </c:pt>
                <c:pt idx="1195">
                  <c:v>43150.833333333336</c:v>
                </c:pt>
                <c:pt idx="1196">
                  <c:v>43150.875</c:v>
                </c:pt>
                <c:pt idx="1197">
                  <c:v>43150.916666666664</c:v>
                </c:pt>
                <c:pt idx="1198">
                  <c:v>43150.958333333336</c:v>
                </c:pt>
                <c:pt idx="1199">
                  <c:v>43151</c:v>
                </c:pt>
                <c:pt idx="1200">
                  <c:v>43151.041666666664</c:v>
                </c:pt>
                <c:pt idx="1201">
                  <c:v>43151.083333333336</c:v>
                </c:pt>
                <c:pt idx="1202">
                  <c:v>43151.125</c:v>
                </c:pt>
                <c:pt idx="1203">
                  <c:v>43151.166666666664</c:v>
                </c:pt>
                <c:pt idx="1204">
                  <c:v>43151.208333333336</c:v>
                </c:pt>
                <c:pt idx="1205">
                  <c:v>43151.25</c:v>
                </c:pt>
                <c:pt idx="1206">
                  <c:v>43151.291666666664</c:v>
                </c:pt>
                <c:pt idx="1207">
                  <c:v>43151.333333333336</c:v>
                </c:pt>
                <c:pt idx="1208">
                  <c:v>43151.375</c:v>
                </c:pt>
                <c:pt idx="1209">
                  <c:v>43151.416666666664</c:v>
                </c:pt>
                <c:pt idx="1210">
                  <c:v>43151.458333333336</c:v>
                </c:pt>
                <c:pt idx="1211">
                  <c:v>43151.5</c:v>
                </c:pt>
                <c:pt idx="1212">
                  <c:v>43151.541666666664</c:v>
                </c:pt>
                <c:pt idx="1213">
                  <c:v>43151.583333333336</c:v>
                </c:pt>
                <c:pt idx="1214">
                  <c:v>43151.625</c:v>
                </c:pt>
                <c:pt idx="1215">
                  <c:v>43151.666666666664</c:v>
                </c:pt>
                <c:pt idx="1216">
                  <c:v>43151.708333333336</c:v>
                </c:pt>
                <c:pt idx="1217">
                  <c:v>43151.75</c:v>
                </c:pt>
                <c:pt idx="1218">
                  <c:v>43151.791666666664</c:v>
                </c:pt>
                <c:pt idx="1219">
                  <c:v>43151.833333333336</c:v>
                </c:pt>
                <c:pt idx="1220">
                  <c:v>43151.875</c:v>
                </c:pt>
                <c:pt idx="1221">
                  <c:v>43151.916666666664</c:v>
                </c:pt>
                <c:pt idx="1222">
                  <c:v>43151.958333333336</c:v>
                </c:pt>
                <c:pt idx="1223">
                  <c:v>43152</c:v>
                </c:pt>
                <c:pt idx="1224">
                  <c:v>43152.041666666664</c:v>
                </c:pt>
                <c:pt idx="1225">
                  <c:v>43152.083333333336</c:v>
                </c:pt>
                <c:pt idx="1226">
                  <c:v>43152.125</c:v>
                </c:pt>
                <c:pt idx="1227">
                  <c:v>43152.166666666664</c:v>
                </c:pt>
                <c:pt idx="1228">
                  <c:v>43152.208333333336</c:v>
                </c:pt>
                <c:pt idx="1229">
                  <c:v>43152.25</c:v>
                </c:pt>
                <c:pt idx="1230">
                  <c:v>43152.291666666664</c:v>
                </c:pt>
                <c:pt idx="1231">
                  <c:v>43152.333333333336</c:v>
                </c:pt>
                <c:pt idx="1232">
                  <c:v>43152.375</c:v>
                </c:pt>
                <c:pt idx="1233">
                  <c:v>43152.416666666664</c:v>
                </c:pt>
                <c:pt idx="1234">
                  <c:v>43152.458333333336</c:v>
                </c:pt>
                <c:pt idx="1235">
                  <c:v>43152.5</c:v>
                </c:pt>
                <c:pt idx="1236">
                  <c:v>43152.541666666664</c:v>
                </c:pt>
                <c:pt idx="1237">
                  <c:v>43152.583333333336</c:v>
                </c:pt>
                <c:pt idx="1238">
                  <c:v>43152.625</c:v>
                </c:pt>
                <c:pt idx="1239">
                  <c:v>43152.666666666664</c:v>
                </c:pt>
                <c:pt idx="1240">
                  <c:v>43152.708333333336</c:v>
                </c:pt>
                <c:pt idx="1241">
                  <c:v>43152.75</c:v>
                </c:pt>
                <c:pt idx="1242">
                  <c:v>43152.791666666664</c:v>
                </c:pt>
                <c:pt idx="1243">
                  <c:v>43152.833333333336</c:v>
                </c:pt>
                <c:pt idx="1244">
                  <c:v>43152.875</c:v>
                </c:pt>
                <c:pt idx="1245">
                  <c:v>43152.916666666664</c:v>
                </c:pt>
                <c:pt idx="1246">
                  <c:v>43152.958333333336</c:v>
                </c:pt>
                <c:pt idx="1247">
                  <c:v>43153</c:v>
                </c:pt>
                <c:pt idx="1248">
                  <c:v>43153.041666666664</c:v>
                </c:pt>
                <c:pt idx="1249">
                  <c:v>43153.083333333336</c:v>
                </c:pt>
                <c:pt idx="1250">
                  <c:v>43153.125</c:v>
                </c:pt>
                <c:pt idx="1251">
                  <c:v>43153.166666666664</c:v>
                </c:pt>
                <c:pt idx="1252">
                  <c:v>43153.208333333336</c:v>
                </c:pt>
                <c:pt idx="1253">
                  <c:v>43153.25</c:v>
                </c:pt>
                <c:pt idx="1254">
                  <c:v>43153.291666666664</c:v>
                </c:pt>
                <c:pt idx="1255">
                  <c:v>43153.333333333336</c:v>
                </c:pt>
                <c:pt idx="1256">
                  <c:v>43153.375</c:v>
                </c:pt>
                <c:pt idx="1257">
                  <c:v>43153.416666666664</c:v>
                </c:pt>
                <c:pt idx="1258">
                  <c:v>43153.458333333336</c:v>
                </c:pt>
                <c:pt idx="1259">
                  <c:v>43153.5</c:v>
                </c:pt>
                <c:pt idx="1260">
                  <c:v>43153.541666666664</c:v>
                </c:pt>
                <c:pt idx="1261">
                  <c:v>43153.583333333336</c:v>
                </c:pt>
                <c:pt idx="1262">
                  <c:v>43153.625</c:v>
                </c:pt>
                <c:pt idx="1263">
                  <c:v>43153.666666666664</c:v>
                </c:pt>
                <c:pt idx="1264">
                  <c:v>43153.708333333336</c:v>
                </c:pt>
                <c:pt idx="1265">
                  <c:v>43153.75</c:v>
                </c:pt>
                <c:pt idx="1266">
                  <c:v>43153.791666666664</c:v>
                </c:pt>
                <c:pt idx="1267">
                  <c:v>43153.833333333336</c:v>
                </c:pt>
                <c:pt idx="1268">
                  <c:v>43153.875</c:v>
                </c:pt>
                <c:pt idx="1269">
                  <c:v>43153.916666666664</c:v>
                </c:pt>
                <c:pt idx="1270">
                  <c:v>43153.958333333336</c:v>
                </c:pt>
                <c:pt idx="1271">
                  <c:v>43154</c:v>
                </c:pt>
                <c:pt idx="1272">
                  <c:v>43154.041666666664</c:v>
                </c:pt>
                <c:pt idx="1273">
                  <c:v>43154.083333333336</c:v>
                </c:pt>
                <c:pt idx="1274">
                  <c:v>43154.125</c:v>
                </c:pt>
                <c:pt idx="1275">
                  <c:v>43154.166666666664</c:v>
                </c:pt>
                <c:pt idx="1276">
                  <c:v>43154.208333333336</c:v>
                </c:pt>
                <c:pt idx="1277">
                  <c:v>43154.25</c:v>
                </c:pt>
                <c:pt idx="1278">
                  <c:v>43154.291666666664</c:v>
                </c:pt>
                <c:pt idx="1279">
                  <c:v>43154.333333333336</c:v>
                </c:pt>
                <c:pt idx="1280">
                  <c:v>43154.375</c:v>
                </c:pt>
                <c:pt idx="1281">
                  <c:v>43154.416666666664</c:v>
                </c:pt>
                <c:pt idx="1282">
                  <c:v>43154.458333333336</c:v>
                </c:pt>
                <c:pt idx="1283">
                  <c:v>43154.5</c:v>
                </c:pt>
                <c:pt idx="1284">
                  <c:v>43154.541666666664</c:v>
                </c:pt>
                <c:pt idx="1285">
                  <c:v>43154.583333333336</c:v>
                </c:pt>
                <c:pt idx="1286">
                  <c:v>43154.625</c:v>
                </c:pt>
                <c:pt idx="1287">
                  <c:v>43154.666666666664</c:v>
                </c:pt>
                <c:pt idx="1288">
                  <c:v>43154.708333333336</c:v>
                </c:pt>
                <c:pt idx="1289">
                  <c:v>43154.75</c:v>
                </c:pt>
                <c:pt idx="1290">
                  <c:v>43154.791666666664</c:v>
                </c:pt>
                <c:pt idx="1291">
                  <c:v>43154.833333333336</c:v>
                </c:pt>
                <c:pt idx="1292">
                  <c:v>43154.875</c:v>
                </c:pt>
                <c:pt idx="1293">
                  <c:v>43154.916666666664</c:v>
                </c:pt>
                <c:pt idx="1294">
                  <c:v>43154.958333333336</c:v>
                </c:pt>
                <c:pt idx="1295">
                  <c:v>43155</c:v>
                </c:pt>
                <c:pt idx="1296">
                  <c:v>43155.041666666664</c:v>
                </c:pt>
                <c:pt idx="1297">
                  <c:v>43155.083333333336</c:v>
                </c:pt>
                <c:pt idx="1298">
                  <c:v>43155.125</c:v>
                </c:pt>
                <c:pt idx="1299">
                  <c:v>43155.166666666664</c:v>
                </c:pt>
                <c:pt idx="1300">
                  <c:v>43155.208333333336</c:v>
                </c:pt>
                <c:pt idx="1301">
                  <c:v>43155.25</c:v>
                </c:pt>
                <c:pt idx="1302">
                  <c:v>43155.291666666664</c:v>
                </c:pt>
                <c:pt idx="1303">
                  <c:v>43155.333333333336</c:v>
                </c:pt>
                <c:pt idx="1304">
                  <c:v>43155.375</c:v>
                </c:pt>
                <c:pt idx="1305">
                  <c:v>43155.416666666664</c:v>
                </c:pt>
                <c:pt idx="1306">
                  <c:v>43155.458333333336</c:v>
                </c:pt>
                <c:pt idx="1307">
                  <c:v>43155.5</c:v>
                </c:pt>
                <c:pt idx="1308">
                  <c:v>43155.541666666664</c:v>
                </c:pt>
                <c:pt idx="1309">
                  <c:v>43155.583333333336</c:v>
                </c:pt>
                <c:pt idx="1310">
                  <c:v>43155.625</c:v>
                </c:pt>
                <c:pt idx="1311">
                  <c:v>43155.666666666664</c:v>
                </c:pt>
                <c:pt idx="1312">
                  <c:v>43155.708333333336</c:v>
                </c:pt>
                <c:pt idx="1313">
                  <c:v>43155.75</c:v>
                </c:pt>
                <c:pt idx="1314">
                  <c:v>43155.791666666664</c:v>
                </c:pt>
                <c:pt idx="1315">
                  <c:v>43155.833333333336</c:v>
                </c:pt>
                <c:pt idx="1316">
                  <c:v>43155.875</c:v>
                </c:pt>
                <c:pt idx="1317">
                  <c:v>43155.916666666664</c:v>
                </c:pt>
                <c:pt idx="1318">
                  <c:v>43155.958333333336</c:v>
                </c:pt>
                <c:pt idx="1319">
                  <c:v>43156</c:v>
                </c:pt>
                <c:pt idx="1320">
                  <c:v>43156.041666666664</c:v>
                </c:pt>
                <c:pt idx="1321">
                  <c:v>43156.083333333336</c:v>
                </c:pt>
                <c:pt idx="1322">
                  <c:v>43156.125</c:v>
                </c:pt>
                <c:pt idx="1323">
                  <c:v>43156.166666666664</c:v>
                </c:pt>
                <c:pt idx="1324">
                  <c:v>43156.208333333336</c:v>
                </c:pt>
                <c:pt idx="1325">
                  <c:v>43156.25</c:v>
                </c:pt>
                <c:pt idx="1326">
                  <c:v>43156.291666666664</c:v>
                </c:pt>
                <c:pt idx="1327">
                  <c:v>43156.333333333336</c:v>
                </c:pt>
                <c:pt idx="1328">
                  <c:v>43156.375</c:v>
                </c:pt>
                <c:pt idx="1329">
                  <c:v>43156.416666666664</c:v>
                </c:pt>
                <c:pt idx="1330">
                  <c:v>43156.458333333336</c:v>
                </c:pt>
                <c:pt idx="1331">
                  <c:v>43156.5</c:v>
                </c:pt>
                <c:pt idx="1332">
                  <c:v>43156.541666666664</c:v>
                </c:pt>
                <c:pt idx="1333">
                  <c:v>43156.583333333336</c:v>
                </c:pt>
                <c:pt idx="1334">
                  <c:v>43156.625</c:v>
                </c:pt>
                <c:pt idx="1335">
                  <c:v>43156.666666666664</c:v>
                </c:pt>
                <c:pt idx="1336">
                  <c:v>43156.708333333336</c:v>
                </c:pt>
                <c:pt idx="1337">
                  <c:v>43156.75</c:v>
                </c:pt>
                <c:pt idx="1338">
                  <c:v>43156.791666666664</c:v>
                </c:pt>
                <c:pt idx="1339">
                  <c:v>43156.833333333336</c:v>
                </c:pt>
                <c:pt idx="1340">
                  <c:v>43156.875</c:v>
                </c:pt>
                <c:pt idx="1341">
                  <c:v>43156.916666666664</c:v>
                </c:pt>
                <c:pt idx="1342">
                  <c:v>43156.958333333336</c:v>
                </c:pt>
                <c:pt idx="1343">
                  <c:v>43157</c:v>
                </c:pt>
                <c:pt idx="1344">
                  <c:v>43157.041666666664</c:v>
                </c:pt>
                <c:pt idx="1345">
                  <c:v>43157.083333333336</c:v>
                </c:pt>
                <c:pt idx="1346">
                  <c:v>43157.125</c:v>
                </c:pt>
                <c:pt idx="1347">
                  <c:v>43157.166666666664</c:v>
                </c:pt>
                <c:pt idx="1348">
                  <c:v>43157.208333333336</c:v>
                </c:pt>
                <c:pt idx="1349">
                  <c:v>43157.25</c:v>
                </c:pt>
                <c:pt idx="1350">
                  <c:v>43157.291666666664</c:v>
                </c:pt>
                <c:pt idx="1351">
                  <c:v>43157.333333333336</c:v>
                </c:pt>
                <c:pt idx="1352">
                  <c:v>43157.375</c:v>
                </c:pt>
                <c:pt idx="1353">
                  <c:v>43157.416666666664</c:v>
                </c:pt>
                <c:pt idx="1354">
                  <c:v>43157.458333333336</c:v>
                </c:pt>
                <c:pt idx="1355">
                  <c:v>43157.5</c:v>
                </c:pt>
                <c:pt idx="1356">
                  <c:v>43157.541666666664</c:v>
                </c:pt>
                <c:pt idx="1357">
                  <c:v>43157.583333333336</c:v>
                </c:pt>
                <c:pt idx="1358">
                  <c:v>43157.625</c:v>
                </c:pt>
                <c:pt idx="1359">
                  <c:v>43157.666666666664</c:v>
                </c:pt>
                <c:pt idx="1360">
                  <c:v>43157.708333333336</c:v>
                </c:pt>
                <c:pt idx="1361">
                  <c:v>43157.75</c:v>
                </c:pt>
                <c:pt idx="1362">
                  <c:v>43157.791666666664</c:v>
                </c:pt>
                <c:pt idx="1363">
                  <c:v>43157.833333333336</c:v>
                </c:pt>
                <c:pt idx="1364">
                  <c:v>43157.875</c:v>
                </c:pt>
                <c:pt idx="1365">
                  <c:v>43157.916666666664</c:v>
                </c:pt>
                <c:pt idx="1366">
                  <c:v>43157.958333333336</c:v>
                </c:pt>
                <c:pt idx="1367">
                  <c:v>43158</c:v>
                </c:pt>
                <c:pt idx="1368">
                  <c:v>43158.041666666664</c:v>
                </c:pt>
                <c:pt idx="1369">
                  <c:v>43158.083333333336</c:v>
                </c:pt>
                <c:pt idx="1370">
                  <c:v>43158.125</c:v>
                </c:pt>
                <c:pt idx="1371">
                  <c:v>43158.166666666664</c:v>
                </c:pt>
                <c:pt idx="1372">
                  <c:v>43158.208333333336</c:v>
                </c:pt>
                <c:pt idx="1373">
                  <c:v>43158.25</c:v>
                </c:pt>
                <c:pt idx="1374">
                  <c:v>43158.291666666664</c:v>
                </c:pt>
                <c:pt idx="1375">
                  <c:v>43158.333333333336</c:v>
                </c:pt>
                <c:pt idx="1376">
                  <c:v>43158.375</c:v>
                </c:pt>
                <c:pt idx="1377">
                  <c:v>43158.416666666664</c:v>
                </c:pt>
                <c:pt idx="1378">
                  <c:v>43158.458333333336</c:v>
                </c:pt>
                <c:pt idx="1379">
                  <c:v>43158.5</c:v>
                </c:pt>
                <c:pt idx="1380">
                  <c:v>43158.541666666664</c:v>
                </c:pt>
                <c:pt idx="1381">
                  <c:v>43158.583333333336</c:v>
                </c:pt>
                <c:pt idx="1382">
                  <c:v>43158.625</c:v>
                </c:pt>
                <c:pt idx="1383">
                  <c:v>43158.666666666664</c:v>
                </c:pt>
                <c:pt idx="1384">
                  <c:v>43158.708333333336</c:v>
                </c:pt>
                <c:pt idx="1385">
                  <c:v>43158.75</c:v>
                </c:pt>
                <c:pt idx="1386">
                  <c:v>43158.791666666664</c:v>
                </c:pt>
                <c:pt idx="1387">
                  <c:v>43158.833333333336</c:v>
                </c:pt>
                <c:pt idx="1388">
                  <c:v>43158.875</c:v>
                </c:pt>
                <c:pt idx="1389">
                  <c:v>43158.916666666664</c:v>
                </c:pt>
                <c:pt idx="1390">
                  <c:v>43158.958333333336</c:v>
                </c:pt>
                <c:pt idx="1391">
                  <c:v>43159</c:v>
                </c:pt>
                <c:pt idx="1392">
                  <c:v>43159.041666666664</c:v>
                </c:pt>
                <c:pt idx="1393">
                  <c:v>43159.083333333336</c:v>
                </c:pt>
                <c:pt idx="1394">
                  <c:v>43159.125</c:v>
                </c:pt>
                <c:pt idx="1395">
                  <c:v>43159.166666666664</c:v>
                </c:pt>
                <c:pt idx="1396">
                  <c:v>43159.208333333336</c:v>
                </c:pt>
                <c:pt idx="1397">
                  <c:v>43159.25</c:v>
                </c:pt>
                <c:pt idx="1398">
                  <c:v>43159.291666666664</c:v>
                </c:pt>
                <c:pt idx="1399">
                  <c:v>43159.333333333336</c:v>
                </c:pt>
                <c:pt idx="1400">
                  <c:v>43159.375</c:v>
                </c:pt>
                <c:pt idx="1401">
                  <c:v>43159.416666666664</c:v>
                </c:pt>
                <c:pt idx="1402">
                  <c:v>43159.458333333336</c:v>
                </c:pt>
                <c:pt idx="1403">
                  <c:v>43159.5</c:v>
                </c:pt>
                <c:pt idx="1404">
                  <c:v>43159.541666666664</c:v>
                </c:pt>
                <c:pt idx="1405">
                  <c:v>43159.583333333336</c:v>
                </c:pt>
                <c:pt idx="1406">
                  <c:v>43159.625</c:v>
                </c:pt>
                <c:pt idx="1407">
                  <c:v>43159.666666666664</c:v>
                </c:pt>
                <c:pt idx="1408">
                  <c:v>43159.708333333336</c:v>
                </c:pt>
                <c:pt idx="1409">
                  <c:v>43159.75</c:v>
                </c:pt>
                <c:pt idx="1410">
                  <c:v>43159.791666666664</c:v>
                </c:pt>
                <c:pt idx="1411">
                  <c:v>43159.833333333336</c:v>
                </c:pt>
                <c:pt idx="1412">
                  <c:v>43159.875</c:v>
                </c:pt>
                <c:pt idx="1413">
                  <c:v>43159.916666666664</c:v>
                </c:pt>
                <c:pt idx="1414">
                  <c:v>43159.958333333336</c:v>
                </c:pt>
                <c:pt idx="1415">
                  <c:v>43160</c:v>
                </c:pt>
                <c:pt idx="1416">
                  <c:v>43160.041666666664</c:v>
                </c:pt>
                <c:pt idx="1417">
                  <c:v>43160.083333333336</c:v>
                </c:pt>
                <c:pt idx="1418">
                  <c:v>43160.125</c:v>
                </c:pt>
                <c:pt idx="1419">
                  <c:v>43160.166666666664</c:v>
                </c:pt>
                <c:pt idx="1420">
                  <c:v>43160.208333333336</c:v>
                </c:pt>
                <c:pt idx="1421">
                  <c:v>43160.25</c:v>
                </c:pt>
                <c:pt idx="1422">
                  <c:v>43160.291666666664</c:v>
                </c:pt>
                <c:pt idx="1423">
                  <c:v>43160.333333333336</c:v>
                </c:pt>
                <c:pt idx="1424">
                  <c:v>43160.375</c:v>
                </c:pt>
                <c:pt idx="1425">
                  <c:v>43160.416666666664</c:v>
                </c:pt>
                <c:pt idx="1426">
                  <c:v>43160.458333333336</c:v>
                </c:pt>
                <c:pt idx="1427">
                  <c:v>43160.5</c:v>
                </c:pt>
                <c:pt idx="1428">
                  <c:v>43160.541666666664</c:v>
                </c:pt>
                <c:pt idx="1429">
                  <c:v>43160.583333333336</c:v>
                </c:pt>
                <c:pt idx="1430">
                  <c:v>43160.625</c:v>
                </c:pt>
                <c:pt idx="1431">
                  <c:v>43160.666666666664</c:v>
                </c:pt>
                <c:pt idx="1432">
                  <c:v>43160.708333333336</c:v>
                </c:pt>
                <c:pt idx="1433">
                  <c:v>43160.75</c:v>
                </c:pt>
                <c:pt idx="1434">
                  <c:v>43160.791666666664</c:v>
                </c:pt>
                <c:pt idx="1435">
                  <c:v>43160.833333333336</c:v>
                </c:pt>
                <c:pt idx="1436">
                  <c:v>43160.875</c:v>
                </c:pt>
                <c:pt idx="1437">
                  <c:v>43160.916666666664</c:v>
                </c:pt>
                <c:pt idx="1438">
                  <c:v>43160.958333333336</c:v>
                </c:pt>
                <c:pt idx="1439">
                  <c:v>43161</c:v>
                </c:pt>
                <c:pt idx="1440">
                  <c:v>43161.041666666664</c:v>
                </c:pt>
                <c:pt idx="1441">
                  <c:v>43161.083333333336</c:v>
                </c:pt>
                <c:pt idx="1442">
                  <c:v>43161.125</c:v>
                </c:pt>
                <c:pt idx="1443">
                  <c:v>43161.166666666664</c:v>
                </c:pt>
                <c:pt idx="1444">
                  <c:v>43161.208333333336</c:v>
                </c:pt>
                <c:pt idx="1445">
                  <c:v>43161.25</c:v>
                </c:pt>
                <c:pt idx="1446">
                  <c:v>43161.291666666664</c:v>
                </c:pt>
                <c:pt idx="1447">
                  <c:v>43161.333333333336</c:v>
                </c:pt>
                <c:pt idx="1448">
                  <c:v>43161.375</c:v>
                </c:pt>
                <c:pt idx="1449">
                  <c:v>43161.416666666664</c:v>
                </c:pt>
                <c:pt idx="1450">
                  <c:v>43161.458333333336</c:v>
                </c:pt>
                <c:pt idx="1451">
                  <c:v>43161.5</c:v>
                </c:pt>
                <c:pt idx="1452">
                  <c:v>43161.541666666664</c:v>
                </c:pt>
                <c:pt idx="1453">
                  <c:v>43161.583333333336</c:v>
                </c:pt>
                <c:pt idx="1454">
                  <c:v>43161.625</c:v>
                </c:pt>
                <c:pt idx="1455">
                  <c:v>43161.666666666664</c:v>
                </c:pt>
                <c:pt idx="1456">
                  <c:v>43161.708333333336</c:v>
                </c:pt>
                <c:pt idx="1457">
                  <c:v>43161.75</c:v>
                </c:pt>
                <c:pt idx="1458">
                  <c:v>43161.791666666664</c:v>
                </c:pt>
                <c:pt idx="1459">
                  <c:v>43161.833333333336</c:v>
                </c:pt>
                <c:pt idx="1460">
                  <c:v>43161.875</c:v>
                </c:pt>
                <c:pt idx="1461">
                  <c:v>43161.916666666664</c:v>
                </c:pt>
                <c:pt idx="1462">
                  <c:v>43161.958333333336</c:v>
                </c:pt>
                <c:pt idx="1463">
                  <c:v>43162</c:v>
                </c:pt>
                <c:pt idx="1464">
                  <c:v>43162.041666666664</c:v>
                </c:pt>
                <c:pt idx="1465">
                  <c:v>43162.083333333336</c:v>
                </c:pt>
                <c:pt idx="1466">
                  <c:v>43162.125</c:v>
                </c:pt>
                <c:pt idx="1467">
                  <c:v>43162.166666666664</c:v>
                </c:pt>
                <c:pt idx="1468">
                  <c:v>43162.208333333336</c:v>
                </c:pt>
                <c:pt idx="1469">
                  <c:v>43162.25</c:v>
                </c:pt>
                <c:pt idx="1470">
                  <c:v>43162.291666666664</c:v>
                </c:pt>
                <c:pt idx="1471">
                  <c:v>43162.333333333336</c:v>
                </c:pt>
                <c:pt idx="1472">
                  <c:v>43162.375</c:v>
                </c:pt>
                <c:pt idx="1473">
                  <c:v>43162.416666666664</c:v>
                </c:pt>
                <c:pt idx="1474">
                  <c:v>43162.458333333336</c:v>
                </c:pt>
                <c:pt idx="1475">
                  <c:v>43162.5</c:v>
                </c:pt>
                <c:pt idx="1476">
                  <c:v>43162.541666666664</c:v>
                </c:pt>
                <c:pt idx="1477">
                  <c:v>43162.583333333336</c:v>
                </c:pt>
                <c:pt idx="1478">
                  <c:v>43162.625</c:v>
                </c:pt>
                <c:pt idx="1479">
                  <c:v>43162.666666666664</c:v>
                </c:pt>
                <c:pt idx="1480">
                  <c:v>43162.708333333336</c:v>
                </c:pt>
                <c:pt idx="1481">
                  <c:v>43162.75</c:v>
                </c:pt>
                <c:pt idx="1482">
                  <c:v>43162.791666666664</c:v>
                </c:pt>
                <c:pt idx="1483">
                  <c:v>43162.833333333336</c:v>
                </c:pt>
                <c:pt idx="1484">
                  <c:v>43162.875</c:v>
                </c:pt>
                <c:pt idx="1485">
                  <c:v>43162.916666666664</c:v>
                </c:pt>
                <c:pt idx="1486">
                  <c:v>43162.958333333336</c:v>
                </c:pt>
                <c:pt idx="1487">
                  <c:v>43163</c:v>
                </c:pt>
                <c:pt idx="1488">
                  <c:v>43163.041666666664</c:v>
                </c:pt>
                <c:pt idx="1489">
                  <c:v>43163.083333333336</c:v>
                </c:pt>
                <c:pt idx="1490">
                  <c:v>43163.125</c:v>
                </c:pt>
                <c:pt idx="1491">
                  <c:v>43163.166666666664</c:v>
                </c:pt>
                <c:pt idx="1492">
                  <c:v>43163.208333333336</c:v>
                </c:pt>
                <c:pt idx="1493">
                  <c:v>43163.25</c:v>
                </c:pt>
                <c:pt idx="1494">
                  <c:v>43163.291666666664</c:v>
                </c:pt>
                <c:pt idx="1495">
                  <c:v>43163.333333333336</c:v>
                </c:pt>
                <c:pt idx="1496">
                  <c:v>43163.375</c:v>
                </c:pt>
                <c:pt idx="1497">
                  <c:v>43163.416666666664</c:v>
                </c:pt>
                <c:pt idx="1498">
                  <c:v>43163.458333333336</c:v>
                </c:pt>
                <c:pt idx="1499">
                  <c:v>43163.5</c:v>
                </c:pt>
                <c:pt idx="1500">
                  <c:v>43163.541666666664</c:v>
                </c:pt>
                <c:pt idx="1501">
                  <c:v>43163.583333333336</c:v>
                </c:pt>
                <c:pt idx="1502">
                  <c:v>43163.625</c:v>
                </c:pt>
                <c:pt idx="1503">
                  <c:v>43163.666666666664</c:v>
                </c:pt>
                <c:pt idx="1504">
                  <c:v>43163.708333333336</c:v>
                </c:pt>
                <c:pt idx="1505">
                  <c:v>43163.75</c:v>
                </c:pt>
                <c:pt idx="1506">
                  <c:v>43163.791666666664</c:v>
                </c:pt>
                <c:pt idx="1507">
                  <c:v>43163.833333333336</c:v>
                </c:pt>
                <c:pt idx="1508">
                  <c:v>43163.875</c:v>
                </c:pt>
                <c:pt idx="1509">
                  <c:v>43163.916666666664</c:v>
                </c:pt>
                <c:pt idx="1510">
                  <c:v>43163.958333333336</c:v>
                </c:pt>
                <c:pt idx="1511">
                  <c:v>43164</c:v>
                </c:pt>
                <c:pt idx="1512">
                  <c:v>43164.041666666664</c:v>
                </c:pt>
                <c:pt idx="1513">
                  <c:v>43164.083333333336</c:v>
                </c:pt>
                <c:pt idx="1514">
                  <c:v>43164.125</c:v>
                </c:pt>
                <c:pt idx="1515">
                  <c:v>43164.166666666664</c:v>
                </c:pt>
                <c:pt idx="1516">
                  <c:v>43164.208333333336</c:v>
                </c:pt>
                <c:pt idx="1517">
                  <c:v>43164.25</c:v>
                </c:pt>
                <c:pt idx="1518">
                  <c:v>43164.291666666664</c:v>
                </c:pt>
                <c:pt idx="1519">
                  <c:v>43164.333333333336</c:v>
                </c:pt>
                <c:pt idx="1520">
                  <c:v>43164.375</c:v>
                </c:pt>
                <c:pt idx="1521">
                  <c:v>43164.416666666664</c:v>
                </c:pt>
                <c:pt idx="1522">
                  <c:v>43164.458333333336</c:v>
                </c:pt>
                <c:pt idx="1523">
                  <c:v>43164.5</c:v>
                </c:pt>
                <c:pt idx="1524">
                  <c:v>43164.541666666664</c:v>
                </c:pt>
                <c:pt idx="1525">
                  <c:v>43164.583333333336</c:v>
                </c:pt>
                <c:pt idx="1526">
                  <c:v>43164.625</c:v>
                </c:pt>
                <c:pt idx="1527">
                  <c:v>43164.666666666664</c:v>
                </c:pt>
                <c:pt idx="1528">
                  <c:v>43164.708333333336</c:v>
                </c:pt>
                <c:pt idx="1529">
                  <c:v>43164.75</c:v>
                </c:pt>
                <c:pt idx="1530">
                  <c:v>43164.791666666664</c:v>
                </c:pt>
                <c:pt idx="1531">
                  <c:v>43164.833333333336</c:v>
                </c:pt>
                <c:pt idx="1532">
                  <c:v>43164.875</c:v>
                </c:pt>
                <c:pt idx="1533">
                  <c:v>43164.916666666664</c:v>
                </c:pt>
                <c:pt idx="1534">
                  <c:v>43164.958333333336</c:v>
                </c:pt>
                <c:pt idx="1535">
                  <c:v>43165</c:v>
                </c:pt>
                <c:pt idx="1536">
                  <c:v>43165.041666666664</c:v>
                </c:pt>
                <c:pt idx="1537">
                  <c:v>43165.083333333336</c:v>
                </c:pt>
                <c:pt idx="1538">
                  <c:v>43165.125</c:v>
                </c:pt>
                <c:pt idx="1539">
                  <c:v>43165.166666666664</c:v>
                </c:pt>
                <c:pt idx="1540">
                  <c:v>43165.208333333336</c:v>
                </c:pt>
                <c:pt idx="1541">
                  <c:v>43165.25</c:v>
                </c:pt>
                <c:pt idx="1542">
                  <c:v>43165.291666666664</c:v>
                </c:pt>
                <c:pt idx="1543">
                  <c:v>43165.333333333336</c:v>
                </c:pt>
                <c:pt idx="1544">
                  <c:v>43165.375</c:v>
                </c:pt>
                <c:pt idx="1545">
                  <c:v>43165.416666666664</c:v>
                </c:pt>
                <c:pt idx="1546">
                  <c:v>43165.458333333336</c:v>
                </c:pt>
                <c:pt idx="1547">
                  <c:v>43165.5</c:v>
                </c:pt>
                <c:pt idx="1548">
                  <c:v>43165.541666666664</c:v>
                </c:pt>
                <c:pt idx="1549">
                  <c:v>43165.583333333336</c:v>
                </c:pt>
                <c:pt idx="1550">
                  <c:v>43165.625</c:v>
                </c:pt>
                <c:pt idx="1551">
                  <c:v>43165.666666666664</c:v>
                </c:pt>
                <c:pt idx="1552">
                  <c:v>43165.708333333336</c:v>
                </c:pt>
                <c:pt idx="1553">
                  <c:v>43165.75</c:v>
                </c:pt>
                <c:pt idx="1554">
                  <c:v>43165.791666666664</c:v>
                </c:pt>
                <c:pt idx="1555">
                  <c:v>43165.833333333336</c:v>
                </c:pt>
                <c:pt idx="1556">
                  <c:v>43165.875</c:v>
                </c:pt>
                <c:pt idx="1557">
                  <c:v>43165.916666666664</c:v>
                </c:pt>
                <c:pt idx="1558">
                  <c:v>43165.958333333336</c:v>
                </c:pt>
                <c:pt idx="1559">
                  <c:v>43166</c:v>
                </c:pt>
                <c:pt idx="1560">
                  <c:v>43166.041666666664</c:v>
                </c:pt>
                <c:pt idx="1561">
                  <c:v>43166.083333333336</c:v>
                </c:pt>
                <c:pt idx="1562">
                  <c:v>43166.125</c:v>
                </c:pt>
                <c:pt idx="1563">
                  <c:v>43166.166666666664</c:v>
                </c:pt>
                <c:pt idx="1564">
                  <c:v>43166.208333333336</c:v>
                </c:pt>
                <c:pt idx="1565">
                  <c:v>43166.25</c:v>
                </c:pt>
                <c:pt idx="1566">
                  <c:v>43166.291666666664</c:v>
                </c:pt>
                <c:pt idx="1567">
                  <c:v>43166.333333333336</c:v>
                </c:pt>
                <c:pt idx="1568">
                  <c:v>43166.375</c:v>
                </c:pt>
                <c:pt idx="1569">
                  <c:v>43166.416666666664</c:v>
                </c:pt>
                <c:pt idx="1570">
                  <c:v>43166.458333333336</c:v>
                </c:pt>
                <c:pt idx="1571">
                  <c:v>43166.5</c:v>
                </c:pt>
                <c:pt idx="1572">
                  <c:v>43166.541666666664</c:v>
                </c:pt>
                <c:pt idx="1573">
                  <c:v>43166.583333333336</c:v>
                </c:pt>
                <c:pt idx="1574">
                  <c:v>43166.625</c:v>
                </c:pt>
                <c:pt idx="1575">
                  <c:v>43166.666666666664</c:v>
                </c:pt>
                <c:pt idx="1576">
                  <c:v>43166.708333333336</c:v>
                </c:pt>
                <c:pt idx="1577">
                  <c:v>43166.75</c:v>
                </c:pt>
                <c:pt idx="1578">
                  <c:v>43166.791666666664</c:v>
                </c:pt>
                <c:pt idx="1579">
                  <c:v>43166.833333333336</c:v>
                </c:pt>
                <c:pt idx="1580">
                  <c:v>43166.875</c:v>
                </c:pt>
                <c:pt idx="1581">
                  <c:v>43166.916666666664</c:v>
                </c:pt>
                <c:pt idx="1582">
                  <c:v>43166.958333333336</c:v>
                </c:pt>
                <c:pt idx="1583">
                  <c:v>43167</c:v>
                </c:pt>
                <c:pt idx="1584">
                  <c:v>43167.041666666664</c:v>
                </c:pt>
                <c:pt idx="1585">
                  <c:v>43167.083333333336</c:v>
                </c:pt>
                <c:pt idx="1586">
                  <c:v>43167.125</c:v>
                </c:pt>
                <c:pt idx="1587">
                  <c:v>43167.166666666664</c:v>
                </c:pt>
                <c:pt idx="1588">
                  <c:v>43167.208333333336</c:v>
                </c:pt>
                <c:pt idx="1589">
                  <c:v>43167.25</c:v>
                </c:pt>
                <c:pt idx="1590">
                  <c:v>43167.291666666664</c:v>
                </c:pt>
                <c:pt idx="1591">
                  <c:v>43167.333333333336</c:v>
                </c:pt>
                <c:pt idx="1592">
                  <c:v>43167.375</c:v>
                </c:pt>
                <c:pt idx="1593">
                  <c:v>43167.416666666664</c:v>
                </c:pt>
                <c:pt idx="1594">
                  <c:v>43167.458333333336</c:v>
                </c:pt>
                <c:pt idx="1595">
                  <c:v>43167.5</c:v>
                </c:pt>
                <c:pt idx="1596">
                  <c:v>43167.541666666664</c:v>
                </c:pt>
                <c:pt idx="1597">
                  <c:v>43167.583333333336</c:v>
                </c:pt>
                <c:pt idx="1598">
                  <c:v>43167.625</c:v>
                </c:pt>
                <c:pt idx="1599">
                  <c:v>43167.666666666664</c:v>
                </c:pt>
                <c:pt idx="1600">
                  <c:v>43167.708333333336</c:v>
                </c:pt>
                <c:pt idx="1601">
                  <c:v>43167.75</c:v>
                </c:pt>
                <c:pt idx="1602">
                  <c:v>43167.791666666664</c:v>
                </c:pt>
                <c:pt idx="1603">
                  <c:v>43167.833333333336</c:v>
                </c:pt>
                <c:pt idx="1604">
                  <c:v>43167.875</c:v>
                </c:pt>
                <c:pt idx="1605">
                  <c:v>43167.916666666664</c:v>
                </c:pt>
                <c:pt idx="1606">
                  <c:v>43167.958333333336</c:v>
                </c:pt>
                <c:pt idx="1607">
                  <c:v>43168</c:v>
                </c:pt>
                <c:pt idx="1608">
                  <c:v>43168.041666666664</c:v>
                </c:pt>
                <c:pt idx="1609">
                  <c:v>43168.083333333336</c:v>
                </c:pt>
                <c:pt idx="1610">
                  <c:v>43168.125</c:v>
                </c:pt>
                <c:pt idx="1611">
                  <c:v>43168.166666666664</c:v>
                </c:pt>
                <c:pt idx="1612">
                  <c:v>43168.208333333336</c:v>
                </c:pt>
                <c:pt idx="1613">
                  <c:v>43168.25</c:v>
                </c:pt>
                <c:pt idx="1614">
                  <c:v>43168.291666666664</c:v>
                </c:pt>
                <c:pt idx="1615">
                  <c:v>43168.333333333336</c:v>
                </c:pt>
                <c:pt idx="1616">
                  <c:v>43168.375</c:v>
                </c:pt>
                <c:pt idx="1617">
                  <c:v>43168.416666666664</c:v>
                </c:pt>
                <c:pt idx="1618">
                  <c:v>43168.458333333336</c:v>
                </c:pt>
                <c:pt idx="1619">
                  <c:v>43168.5</c:v>
                </c:pt>
                <c:pt idx="1620">
                  <c:v>43168.541666666664</c:v>
                </c:pt>
                <c:pt idx="1621">
                  <c:v>43168.583333333336</c:v>
                </c:pt>
                <c:pt idx="1622">
                  <c:v>43168.625</c:v>
                </c:pt>
                <c:pt idx="1623">
                  <c:v>43168.666666666664</c:v>
                </c:pt>
                <c:pt idx="1624">
                  <c:v>43168.708333333336</c:v>
                </c:pt>
                <c:pt idx="1625">
                  <c:v>43168.75</c:v>
                </c:pt>
                <c:pt idx="1626">
                  <c:v>43168.791666666664</c:v>
                </c:pt>
                <c:pt idx="1627">
                  <c:v>43168.833333333336</c:v>
                </c:pt>
                <c:pt idx="1628">
                  <c:v>43168.875</c:v>
                </c:pt>
                <c:pt idx="1629">
                  <c:v>43168.916666666664</c:v>
                </c:pt>
                <c:pt idx="1630">
                  <c:v>43168.958333333336</c:v>
                </c:pt>
                <c:pt idx="1631">
                  <c:v>43169</c:v>
                </c:pt>
                <c:pt idx="1632">
                  <c:v>43169.041666666664</c:v>
                </c:pt>
                <c:pt idx="1633">
                  <c:v>43169.083333333336</c:v>
                </c:pt>
                <c:pt idx="1634">
                  <c:v>43169.125</c:v>
                </c:pt>
                <c:pt idx="1635">
                  <c:v>43169.166666666664</c:v>
                </c:pt>
                <c:pt idx="1636">
                  <c:v>43169.208333333336</c:v>
                </c:pt>
                <c:pt idx="1637">
                  <c:v>43169.25</c:v>
                </c:pt>
                <c:pt idx="1638">
                  <c:v>43169.291666666664</c:v>
                </c:pt>
                <c:pt idx="1639">
                  <c:v>43169.333333333336</c:v>
                </c:pt>
                <c:pt idx="1640">
                  <c:v>43169.375</c:v>
                </c:pt>
                <c:pt idx="1641">
                  <c:v>43169.416666666664</c:v>
                </c:pt>
                <c:pt idx="1642">
                  <c:v>43169.458333333336</c:v>
                </c:pt>
                <c:pt idx="1643">
                  <c:v>43169.5</c:v>
                </c:pt>
                <c:pt idx="1644">
                  <c:v>43169.541666666664</c:v>
                </c:pt>
                <c:pt idx="1645">
                  <c:v>43169.583333333336</c:v>
                </c:pt>
                <c:pt idx="1646">
                  <c:v>43169.625</c:v>
                </c:pt>
                <c:pt idx="1647">
                  <c:v>43169.666666666664</c:v>
                </c:pt>
                <c:pt idx="1648">
                  <c:v>43169.708333333336</c:v>
                </c:pt>
                <c:pt idx="1649">
                  <c:v>43169.75</c:v>
                </c:pt>
                <c:pt idx="1650">
                  <c:v>43169.791666666664</c:v>
                </c:pt>
                <c:pt idx="1651">
                  <c:v>43169.833333333336</c:v>
                </c:pt>
                <c:pt idx="1652">
                  <c:v>43169.875</c:v>
                </c:pt>
                <c:pt idx="1653">
                  <c:v>43169.916666666664</c:v>
                </c:pt>
                <c:pt idx="1654">
                  <c:v>43169.958333333336</c:v>
                </c:pt>
                <c:pt idx="1655">
                  <c:v>43170</c:v>
                </c:pt>
                <c:pt idx="1656">
                  <c:v>43170.041666666664</c:v>
                </c:pt>
                <c:pt idx="1657">
                  <c:v>43170.083333333336</c:v>
                </c:pt>
                <c:pt idx="1658">
                  <c:v>43170.125</c:v>
                </c:pt>
                <c:pt idx="1659">
                  <c:v>43170.166666666664</c:v>
                </c:pt>
                <c:pt idx="1660">
                  <c:v>43170.208333333336</c:v>
                </c:pt>
                <c:pt idx="1661">
                  <c:v>43170.25</c:v>
                </c:pt>
                <c:pt idx="1662">
                  <c:v>43170.291666666664</c:v>
                </c:pt>
                <c:pt idx="1663">
                  <c:v>43170.333333333336</c:v>
                </c:pt>
                <c:pt idx="1664">
                  <c:v>43170.375</c:v>
                </c:pt>
                <c:pt idx="1665">
                  <c:v>43170.416666666664</c:v>
                </c:pt>
                <c:pt idx="1666">
                  <c:v>43170.458333333336</c:v>
                </c:pt>
                <c:pt idx="1667">
                  <c:v>43170.5</c:v>
                </c:pt>
                <c:pt idx="1668">
                  <c:v>43170.541666666664</c:v>
                </c:pt>
                <c:pt idx="1669">
                  <c:v>43170.583333333336</c:v>
                </c:pt>
                <c:pt idx="1670">
                  <c:v>43170.625</c:v>
                </c:pt>
                <c:pt idx="1671">
                  <c:v>43170.666666666664</c:v>
                </c:pt>
                <c:pt idx="1672">
                  <c:v>43170.708333333336</c:v>
                </c:pt>
                <c:pt idx="1673">
                  <c:v>43170.75</c:v>
                </c:pt>
                <c:pt idx="1674">
                  <c:v>43170.791666666664</c:v>
                </c:pt>
                <c:pt idx="1675">
                  <c:v>43170.833333333336</c:v>
                </c:pt>
                <c:pt idx="1676">
                  <c:v>43170.875</c:v>
                </c:pt>
                <c:pt idx="1677">
                  <c:v>43170.916666666664</c:v>
                </c:pt>
                <c:pt idx="1678">
                  <c:v>43170.958333333336</c:v>
                </c:pt>
                <c:pt idx="1679">
                  <c:v>43171</c:v>
                </c:pt>
                <c:pt idx="1680">
                  <c:v>43171.041666666664</c:v>
                </c:pt>
                <c:pt idx="1681">
                  <c:v>43171.083333333336</c:v>
                </c:pt>
                <c:pt idx="1682">
                  <c:v>43171.125</c:v>
                </c:pt>
                <c:pt idx="1683">
                  <c:v>43171.166666666664</c:v>
                </c:pt>
                <c:pt idx="1684">
                  <c:v>43171.208333333336</c:v>
                </c:pt>
                <c:pt idx="1685">
                  <c:v>43171.25</c:v>
                </c:pt>
                <c:pt idx="1686">
                  <c:v>43171.291666666664</c:v>
                </c:pt>
                <c:pt idx="1687">
                  <c:v>43171.333333333336</c:v>
                </c:pt>
                <c:pt idx="1688">
                  <c:v>43171.375</c:v>
                </c:pt>
                <c:pt idx="1689">
                  <c:v>43171.416666666664</c:v>
                </c:pt>
                <c:pt idx="1690">
                  <c:v>43171.458333333336</c:v>
                </c:pt>
                <c:pt idx="1691">
                  <c:v>43171.5</c:v>
                </c:pt>
                <c:pt idx="1692">
                  <c:v>43171.541666666664</c:v>
                </c:pt>
                <c:pt idx="1693">
                  <c:v>43171.583333333336</c:v>
                </c:pt>
                <c:pt idx="1694">
                  <c:v>43171.625</c:v>
                </c:pt>
                <c:pt idx="1695">
                  <c:v>43171.666666666664</c:v>
                </c:pt>
                <c:pt idx="1696">
                  <c:v>43171.708333333336</c:v>
                </c:pt>
                <c:pt idx="1697">
                  <c:v>43171.75</c:v>
                </c:pt>
                <c:pt idx="1698">
                  <c:v>43171.791666666664</c:v>
                </c:pt>
                <c:pt idx="1699">
                  <c:v>43171.833333333336</c:v>
                </c:pt>
                <c:pt idx="1700">
                  <c:v>43171.875</c:v>
                </c:pt>
                <c:pt idx="1701">
                  <c:v>43171.916666666664</c:v>
                </c:pt>
                <c:pt idx="1702">
                  <c:v>43171.958333333336</c:v>
                </c:pt>
                <c:pt idx="1703">
                  <c:v>43172</c:v>
                </c:pt>
                <c:pt idx="1704">
                  <c:v>43172.041666666664</c:v>
                </c:pt>
                <c:pt idx="1705">
                  <c:v>43172.083333333336</c:v>
                </c:pt>
                <c:pt idx="1706">
                  <c:v>43172.125</c:v>
                </c:pt>
                <c:pt idx="1707">
                  <c:v>43172.166666666664</c:v>
                </c:pt>
                <c:pt idx="1708">
                  <c:v>43172.208333333336</c:v>
                </c:pt>
                <c:pt idx="1709">
                  <c:v>43172.25</c:v>
                </c:pt>
                <c:pt idx="1710">
                  <c:v>43172.291666666664</c:v>
                </c:pt>
                <c:pt idx="1711">
                  <c:v>43172.333333333336</c:v>
                </c:pt>
                <c:pt idx="1712">
                  <c:v>43172.375</c:v>
                </c:pt>
                <c:pt idx="1713">
                  <c:v>43172.416666666664</c:v>
                </c:pt>
                <c:pt idx="1714">
                  <c:v>43172.458333333336</c:v>
                </c:pt>
                <c:pt idx="1715">
                  <c:v>43172.5</c:v>
                </c:pt>
                <c:pt idx="1716">
                  <c:v>43172.541666666664</c:v>
                </c:pt>
                <c:pt idx="1717">
                  <c:v>43172.583333333336</c:v>
                </c:pt>
                <c:pt idx="1718">
                  <c:v>43172.625</c:v>
                </c:pt>
                <c:pt idx="1719">
                  <c:v>43172.666666666664</c:v>
                </c:pt>
                <c:pt idx="1720">
                  <c:v>43172.708333333336</c:v>
                </c:pt>
                <c:pt idx="1721">
                  <c:v>43172.75</c:v>
                </c:pt>
                <c:pt idx="1722">
                  <c:v>43172.791666666664</c:v>
                </c:pt>
                <c:pt idx="1723">
                  <c:v>43172.833333333336</c:v>
                </c:pt>
                <c:pt idx="1724">
                  <c:v>43172.875</c:v>
                </c:pt>
                <c:pt idx="1725">
                  <c:v>43172.916666666664</c:v>
                </c:pt>
                <c:pt idx="1726">
                  <c:v>43172.958333333336</c:v>
                </c:pt>
                <c:pt idx="1727">
                  <c:v>43173</c:v>
                </c:pt>
                <c:pt idx="1728">
                  <c:v>43173.041666666664</c:v>
                </c:pt>
                <c:pt idx="1729">
                  <c:v>43173.083333333336</c:v>
                </c:pt>
                <c:pt idx="1730">
                  <c:v>43173.125</c:v>
                </c:pt>
                <c:pt idx="1731">
                  <c:v>43173.166666666664</c:v>
                </c:pt>
                <c:pt idx="1732">
                  <c:v>43173.208333333336</c:v>
                </c:pt>
                <c:pt idx="1733">
                  <c:v>43173.25</c:v>
                </c:pt>
                <c:pt idx="1734">
                  <c:v>43173.291666666664</c:v>
                </c:pt>
                <c:pt idx="1735">
                  <c:v>43173.333333333336</c:v>
                </c:pt>
                <c:pt idx="1736">
                  <c:v>43173.375</c:v>
                </c:pt>
                <c:pt idx="1737">
                  <c:v>43173.416666666664</c:v>
                </c:pt>
                <c:pt idx="1738">
                  <c:v>43173.458333333336</c:v>
                </c:pt>
                <c:pt idx="1739">
                  <c:v>43173.5</c:v>
                </c:pt>
                <c:pt idx="1740">
                  <c:v>43173.541666666664</c:v>
                </c:pt>
                <c:pt idx="1741">
                  <c:v>43173.583333333336</c:v>
                </c:pt>
                <c:pt idx="1742">
                  <c:v>43173.625</c:v>
                </c:pt>
                <c:pt idx="1743">
                  <c:v>43173.666666666664</c:v>
                </c:pt>
                <c:pt idx="1744">
                  <c:v>43173.708333333336</c:v>
                </c:pt>
                <c:pt idx="1745">
                  <c:v>43173.75</c:v>
                </c:pt>
                <c:pt idx="1746">
                  <c:v>43173.791666666664</c:v>
                </c:pt>
                <c:pt idx="1747">
                  <c:v>43173.833333333336</c:v>
                </c:pt>
                <c:pt idx="1748">
                  <c:v>43173.875</c:v>
                </c:pt>
                <c:pt idx="1749">
                  <c:v>43173.916666666664</c:v>
                </c:pt>
                <c:pt idx="1750">
                  <c:v>43173.958333333336</c:v>
                </c:pt>
                <c:pt idx="1751">
                  <c:v>43174</c:v>
                </c:pt>
                <c:pt idx="1752">
                  <c:v>43174.041666666664</c:v>
                </c:pt>
                <c:pt idx="1753">
                  <c:v>43174.083333333336</c:v>
                </c:pt>
                <c:pt idx="1754">
                  <c:v>43174.125</c:v>
                </c:pt>
                <c:pt idx="1755">
                  <c:v>43174.166666666664</c:v>
                </c:pt>
                <c:pt idx="1756">
                  <c:v>43174.208333333336</c:v>
                </c:pt>
                <c:pt idx="1757">
                  <c:v>43174.25</c:v>
                </c:pt>
                <c:pt idx="1758">
                  <c:v>43174.291666666664</c:v>
                </c:pt>
                <c:pt idx="1759">
                  <c:v>43174.333333333336</c:v>
                </c:pt>
                <c:pt idx="1760">
                  <c:v>43174.375</c:v>
                </c:pt>
                <c:pt idx="1761">
                  <c:v>43174.416666666664</c:v>
                </c:pt>
                <c:pt idx="1762">
                  <c:v>43174.458333333336</c:v>
                </c:pt>
                <c:pt idx="1763">
                  <c:v>43174.5</c:v>
                </c:pt>
                <c:pt idx="1764">
                  <c:v>43174.541666666664</c:v>
                </c:pt>
                <c:pt idx="1765">
                  <c:v>43174.583333333336</c:v>
                </c:pt>
                <c:pt idx="1766">
                  <c:v>43174.625</c:v>
                </c:pt>
                <c:pt idx="1767">
                  <c:v>43174.666666666664</c:v>
                </c:pt>
                <c:pt idx="1768">
                  <c:v>43174.708333333336</c:v>
                </c:pt>
                <c:pt idx="1769">
                  <c:v>43174.75</c:v>
                </c:pt>
                <c:pt idx="1770">
                  <c:v>43174.791666666664</c:v>
                </c:pt>
                <c:pt idx="1771">
                  <c:v>43174.833333333336</c:v>
                </c:pt>
                <c:pt idx="1772">
                  <c:v>43174.875</c:v>
                </c:pt>
                <c:pt idx="1773">
                  <c:v>43174.916666666664</c:v>
                </c:pt>
                <c:pt idx="1774">
                  <c:v>43174.958333333336</c:v>
                </c:pt>
                <c:pt idx="1775">
                  <c:v>43175</c:v>
                </c:pt>
                <c:pt idx="1776">
                  <c:v>43175.041666666664</c:v>
                </c:pt>
                <c:pt idx="1777">
                  <c:v>43175.083333333336</c:v>
                </c:pt>
                <c:pt idx="1778">
                  <c:v>43175.125</c:v>
                </c:pt>
                <c:pt idx="1779">
                  <c:v>43175.166666666664</c:v>
                </c:pt>
                <c:pt idx="1780">
                  <c:v>43175.208333333336</c:v>
                </c:pt>
                <c:pt idx="1781">
                  <c:v>43175.25</c:v>
                </c:pt>
                <c:pt idx="1782">
                  <c:v>43175.291666666664</c:v>
                </c:pt>
                <c:pt idx="1783">
                  <c:v>43175.333333333336</c:v>
                </c:pt>
                <c:pt idx="1784">
                  <c:v>43175.375</c:v>
                </c:pt>
                <c:pt idx="1785">
                  <c:v>43175.416666666664</c:v>
                </c:pt>
                <c:pt idx="1786">
                  <c:v>43175.458333333336</c:v>
                </c:pt>
                <c:pt idx="1787">
                  <c:v>43175.5</c:v>
                </c:pt>
                <c:pt idx="1788">
                  <c:v>43175.541666666664</c:v>
                </c:pt>
                <c:pt idx="1789">
                  <c:v>43175.583333333336</c:v>
                </c:pt>
                <c:pt idx="1790">
                  <c:v>43175.625</c:v>
                </c:pt>
                <c:pt idx="1791">
                  <c:v>43175.666666666664</c:v>
                </c:pt>
                <c:pt idx="1792">
                  <c:v>43175.708333333336</c:v>
                </c:pt>
                <c:pt idx="1793">
                  <c:v>43175.75</c:v>
                </c:pt>
                <c:pt idx="1794">
                  <c:v>43175.791666666664</c:v>
                </c:pt>
                <c:pt idx="1795">
                  <c:v>43175.833333333336</c:v>
                </c:pt>
                <c:pt idx="1796">
                  <c:v>43175.875</c:v>
                </c:pt>
                <c:pt idx="1797">
                  <c:v>43175.916666666664</c:v>
                </c:pt>
                <c:pt idx="1798">
                  <c:v>43175.958333333336</c:v>
                </c:pt>
                <c:pt idx="1799">
                  <c:v>43176</c:v>
                </c:pt>
                <c:pt idx="1800">
                  <c:v>43176.041666666664</c:v>
                </c:pt>
                <c:pt idx="1801">
                  <c:v>43176.083333333336</c:v>
                </c:pt>
                <c:pt idx="1802">
                  <c:v>43176.125</c:v>
                </c:pt>
                <c:pt idx="1803">
                  <c:v>43176.166666666664</c:v>
                </c:pt>
                <c:pt idx="1804">
                  <c:v>43176.208333333336</c:v>
                </c:pt>
                <c:pt idx="1805">
                  <c:v>43176.25</c:v>
                </c:pt>
                <c:pt idx="1806">
                  <c:v>43176.291666666664</c:v>
                </c:pt>
                <c:pt idx="1807">
                  <c:v>43176.333333333336</c:v>
                </c:pt>
                <c:pt idx="1808">
                  <c:v>43176.375</c:v>
                </c:pt>
                <c:pt idx="1809">
                  <c:v>43176.416666666664</c:v>
                </c:pt>
                <c:pt idx="1810">
                  <c:v>43176.458333333336</c:v>
                </c:pt>
                <c:pt idx="1811">
                  <c:v>43176.5</c:v>
                </c:pt>
                <c:pt idx="1812">
                  <c:v>43176.541666666664</c:v>
                </c:pt>
                <c:pt idx="1813">
                  <c:v>43176.583333333336</c:v>
                </c:pt>
                <c:pt idx="1814">
                  <c:v>43176.625</c:v>
                </c:pt>
                <c:pt idx="1815">
                  <c:v>43176.666666666664</c:v>
                </c:pt>
                <c:pt idx="1816">
                  <c:v>43176.708333333336</c:v>
                </c:pt>
                <c:pt idx="1817">
                  <c:v>43176.75</c:v>
                </c:pt>
                <c:pt idx="1818">
                  <c:v>43176.791666666664</c:v>
                </c:pt>
                <c:pt idx="1819">
                  <c:v>43176.833333333336</c:v>
                </c:pt>
                <c:pt idx="1820">
                  <c:v>43176.875</c:v>
                </c:pt>
                <c:pt idx="1821">
                  <c:v>43176.916666666664</c:v>
                </c:pt>
                <c:pt idx="1822">
                  <c:v>43176.958333333336</c:v>
                </c:pt>
                <c:pt idx="1823">
                  <c:v>43177</c:v>
                </c:pt>
                <c:pt idx="1824">
                  <c:v>43177.041666666664</c:v>
                </c:pt>
                <c:pt idx="1825">
                  <c:v>43177.083333333336</c:v>
                </c:pt>
                <c:pt idx="1826">
                  <c:v>43177.125</c:v>
                </c:pt>
                <c:pt idx="1827">
                  <c:v>43177.166666666664</c:v>
                </c:pt>
                <c:pt idx="1828">
                  <c:v>43177.208333333336</c:v>
                </c:pt>
                <c:pt idx="1829">
                  <c:v>43177.25</c:v>
                </c:pt>
                <c:pt idx="1830">
                  <c:v>43177.291666666664</c:v>
                </c:pt>
                <c:pt idx="1831">
                  <c:v>43177.333333333336</c:v>
                </c:pt>
                <c:pt idx="1832">
                  <c:v>43177.375</c:v>
                </c:pt>
                <c:pt idx="1833">
                  <c:v>43177.416666666664</c:v>
                </c:pt>
                <c:pt idx="1834">
                  <c:v>43177.458333333336</c:v>
                </c:pt>
                <c:pt idx="1835">
                  <c:v>43177.5</c:v>
                </c:pt>
                <c:pt idx="1836">
                  <c:v>43177.541666666664</c:v>
                </c:pt>
                <c:pt idx="1837">
                  <c:v>43177.583333333336</c:v>
                </c:pt>
                <c:pt idx="1838">
                  <c:v>43177.625</c:v>
                </c:pt>
                <c:pt idx="1839">
                  <c:v>43177.666666666664</c:v>
                </c:pt>
                <c:pt idx="1840">
                  <c:v>43177.708333333336</c:v>
                </c:pt>
                <c:pt idx="1841">
                  <c:v>43177.75</c:v>
                </c:pt>
                <c:pt idx="1842">
                  <c:v>43177.791666666664</c:v>
                </c:pt>
                <c:pt idx="1843">
                  <c:v>43177.833333333336</c:v>
                </c:pt>
                <c:pt idx="1844">
                  <c:v>43177.875</c:v>
                </c:pt>
                <c:pt idx="1845">
                  <c:v>43177.916666666664</c:v>
                </c:pt>
                <c:pt idx="1846">
                  <c:v>43177.958333333336</c:v>
                </c:pt>
                <c:pt idx="1847">
                  <c:v>43178</c:v>
                </c:pt>
                <c:pt idx="1848">
                  <c:v>43178.041666666664</c:v>
                </c:pt>
                <c:pt idx="1849">
                  <c:v>43178.083333333336</c:v>
                </c:pt>
                <c:pt idx="1850">
                  <c:v>43178.125</c:v>
                </c:pt>
                <c:pt idx="1851">
                  <c:v>43178.166666666664</c:v>
                </c:pt>
                <c:pt idx="1852">
                  <c:v>43178.208333333336</c:v>
                </c:pt>
                <c:pt idx="1853">
                  <c:v>43178.25</c:v>
                </c:pt>
                <c:pt idx="1854">
                  <c:v>43178.291666666664</c:v>
                </c:pt>
                <c:pt idx="1855">
                  <c:v>43178.333333333336</c:v>
                </c:pt>
                <c:pt idx="1856">
                  <c:v>43178.375</c:v>
                </c:pt>
                <c:pt idx="1857">
                  <c:v>43178.416666666664</c:v>
                </c:pt>
                <c:pt idx="1858">
                  <c:v>43178.458333333336</c:v>
                </c:pt>
                <c:pt idx="1859">
                  <c:v>43178.5</c:v>
                </c:pt>
                <c:pt idx="1860">
                  <c:v>43178.541666666664</c:v>
                </c:pt>
                <c:pt idx="1861">
                  <c:v>43178.583333333336</c:v>
                </c:pt>
                <c:pt idx="1862">
                  <c:v>43178.625</c:v>
                </c:pt>
                <c:pt idx="1863">
                  <c:v>43178.666666666664</c:v>
                </c:pt>
                <c:pt idx="1864">
                  <c:v>43178.708333333336</c:v>
                </c:pt>
                <c:pt idx="1865">
                  <c:v>43178.75</c:v>
                </c:pt>
                <c:pt idx="1866">
                  <c:v>43178.791666666664</c:v>
                </c:pt>
                <c:pt idx="1867">
                  <c:v>43178.833333333336</c:v>
                </c:pt>
                <c:pt idx="1868">
                  <c:v>43178.875</c:v>
                </c:pt>
                <c:pt idx="1869">
                  <c:v>43178.916666666664</c:v>
                </c:pt>
                <c:pt idx="1870">
                  <c:v>43178.958333333336</c:v>
                </c:pt>
                <c:pt idx="1871">
                  <c:v>43179</c:v>
                </c:pt>
                <c:pt idx="1872">
                  <c:v>43179.041666666664</c:v>
                </c:pt>
                <c:pt idx="1873">
                  <c:v>43179.083333333336</c:v>
                </c:pt>
                <c:pt idx="1874">
                  <c:v>43179.125</c:v>
                </c:pt>
                <c:pt idx="1875">
                  <c:v>43179.166666666664</c:v>
                </c:pt>
                <c:pt idx="1876">
                  <c:v>43179.208333333336</c:v>
                </c:pt>
                <c:pt idx="1877">
                  <c:v>43179.25</c:v>
                </c:pt>
                <c:pt idx="1878">
                  <c:v>43179.291666666664</c:v>
                </c:pt>
                <c:pt idx="1879">
                  <c:v>43179.333333333336</c:v>
                </c:pt>
                <c:pt idx="1880">
                  <c:v>43179.375</c:v>
                </c:pt>
                <c:pt idx="1881">
                  <c:v>43179.416666666664</c:v>
                </c:pt>
                <c:pt idx="1882">
                  <c:v>43179.458333333336</c:v>
                </c:pt>
                <c:pt idx="1883">
                  <c:v>43179.5</c:v>
                </c:pt>
                <c:pt idx="1884">
                  <c:v>43179.541666666664</c:v>
                </c:pt>
                <c:pt idx="1885">
                  <c:v>43179.583333333336</c:v>
                </c:pt>
                <c:pt idx="1886">
                  <c:v>43179.625</c:v>
                </c:pt>
                <c:pt idx="1887">
                  <c:v>43179.666666666664</c:v>
                </c:pt>
                <c:pt idx="1888">
                  <c:v>43179.708333333336</c:v>
                </c:pt>
                <c:pt idx="1889">
                  <c:v>43179.75</c:v>
                </c:pt>
                <c:pt idx="1890">
                  <c:v>43179.791666666664</c:v>
                </c:pt>
                <c:pt idx="1891">
                  <c:v>43179.833333333336</c:v>
                </c:pt>
                <c:pt idx="1892">
                  <c:v>43179.875</c:v>
                </c:pt>
                <c:pt idx="1893">
                  <c:v>43179.916666666664</c:v>
                </c:pt>
                <c:pt idx="1894">
                  <c:v>43179.958333333336</c:v>
                </c:pt>
                <c:pt idx="1895">
                  <c:v>43180</c:v>
                </c:pt>
                <c:pt idx="1896">
                  <c:v>43180.041666666664</c:v>
                </c:pt>
                <c:pt idx="1897">
                  <c:v>43180.083333333336</c:v>
                </c:pt>
                <c:pt idx="1898">
                  <c:v>43180.125</c:v>
                </c:pt>
                <c:pt idx="1899">
                  <c:v>43180.166666666664</c:v>
                </c:pt>
                <c:pt idx="1900">
                  <c:v>43180.208333333336</c:v>
                </c:pt>
                <c:pt idx="1901">
                  <c:v>43180.25</c:v>
                </c:pt>
                <c:pt idx="1902">
                  <c:v>43180.291666666664</c:v>
                </c:pt>
                <c:pt idx="1903">
                  <c:v>43180.333333333336</c:v>
                </c:pt>
                <c:pt idx="1904">
                  <c:v>43180.375</c:v>
                </c:pt>
                <c:pt idx="1905">
                  <c:v>43180.416666666664</c:v>
                </c:pt>
                <c:pt idx="1906">
                  <c:v>43180.458333333336</c:v>
                </c:pt>
                <c:pt idx="1907">
                  <c:v>43180.5</c:v>
                </c:pt>
                <c:pt idx="1908">
                  <c:v>43180.541666666664</c:v>
                </c:pt>
                <c:pt idx="1909">
                  <c:v>43180.583333333336</c:v>
                </c:pt>
                <c:pt idx="1910">
                  <c:v>43180.625</c:v>
                </c:pt>
                <c:pt idx="1911">
                  <c:v>43180.666666666664</c:v>
                </c:pt>
                <c:pt idx="1912">
                  <c:v>43180.708333333336</c:v>
                </c:pt>
                <c:pt idx="1913">
                  <c:v>43180.75</c:v>
                </c:pt>
                <c:pt idx="1914">
                  <c:v>43180.791666666664</c:v>
                </c:pt>
                <c:pt idx="1915">
                  <c:v>43180.833333333336</c:v>
                </c:pt>
                <c:pt idx="1916">
                  <c:v>43180.875</c:v>
                </c:pt>
                <c:pt idx="1917">
                  <c:v>43180.916666666664</c:v>
                </c:pt>
                <c:pt idx="1918">
                  <c:v>43180.958333333336</c:v>
                </c:pt>
                <c:pt idx="1919">
                  <c:v>43181</c:v>
                </c:pt>
                <c:pt idx="1920">
                  <c:v>43181.041666666664</c:v>
                </c:pt>
                <c:pt idx="1921">
                  <c:v>43181.083333333336</c:v>
                </c:pt>
                <c:pt idx="1922">
                  <c:v>43181.125</c:v>
                </c:pt>
                <c:pt idx="1923">
                  <c:v>43181.166666666664</c:v>
                </c:pt>
                <c:pt idx="1924">
                  <c:v>43181.208333333336</c:v>
                </c:pt>
                <c:pt idx="1925">
                  <c:v>43181.25</c:v>
                </c:pt>
                <c:pt idx="1926">
                  <c:v>43181.291666666664</c:v>
                </c:pt>
                <c:pt idx="1927">
                  <c:v>43181.333333333336</c:v>
                </c:pt>
                <c:pt idx="1928">
                  <c:v>43181.375</c:v>
                </c:pt>
                <c:pt idx="1929">
                  <c:v>43181.416666666664</c:v>
                </c:pt>
                <c:pt idx="1930">
                  <c:v>43181.458333333336</c:v>
                </c:pt>
                <c:pt idx="1931">
                  <c:v>43181.5</c:v>
                </c:pt>
                <c:pt idx="1932">
                  <c:v>43181.541666666664</c:v>
                </c:pt>
                <c:pt idx="1933">
                  <c:v>43181.583333333336</c:v>
                </c:pt>
                <c:pt idx="1934">
                  <c:v>43181.625</c:v>
                </c:pt>
                <c:pt idx="1935">
                  <c:v>43181.666666666664</c:v>
                </c:pt>
                <c:pt idx="1936">
                  <c:v>43181.708333333336</c:v>
                </c:pt>
                <c:pt idx="1937">
                  <c:v>43181.75</c:v>
                </c:pt>
                <c:pt idx="1938">
                  <c:v>43181.791666666664</c:v>
                </c:pt>
                <c:pt idx="1939">
                  <c:v>43181.833333333336</c:v>
                </c:pt>
                <c:pt idx="1940">
                  <c:v>43181.875</c:v>
                </c:pt>
                <c:pt idx="1941">
                  <c:v>43181.916666666664</c:v>
                </c:pt>
                <c:pt idx="1942">
                  <c:v>43181.958333333336</c:v>
                </c:pt>
                <c:pt idx="1943">
                  <c:v>43182</c:v>
                </c:pt>
                <c:pt idx="1944">
                  <c:v>43182.041666666664</c:v>
                </c:pt>
                <c:pt idx="1945">
                  <c:v>43182.083333333336</c:v>
                </c:pt>
                <c:pt idx="1946">
                  <c:v>43182.125</c:v>
                </c:pt>
                <c:pt idx="1947">
                  <c:v>43182.166666666664</c:v>
                </c:pt>
                <c:pt idx="1948">
                  <c:v>43182.208333333336</c:v>
                </c:pt>
                <c:pt idx="1949">
                  <c:v>43182.25</c:v>
                </c:pt>
                <c:pt idx="1950">
                  <c:v>43182.291666666664</c:v>
                </c:pt>
                <c:pt idx="1951">
                  <c:v>43182.333333333336</c:v>
                </c:pt>
                <c:pt idx="1952">
                  <c:v>43182.375</c:v>
                </c:pt>
                <c:pt idx="1953">
                  <c:v>43182.416666666664</c:v>
                </c:pt>
                <c:pt idx="1954">
                  <c:v>43182.458333333336</c:v>
                </c:pt>
                <c:pt idx="1955">
                  <c:v>43182.5</c:v>
                </c:pt>
                <c:pt idx="1956">
                  <c:v>43182.541666666664</c:v>
                </c:pt>
                <c:pt idx="1957">
                  <c:v>43182.583333333336</c:v>
                </c:pt>
                <c:pt idx="1958">
                  <c:v>43182.625</c:v>
                </c:pt>
                <c:pt idx="1959">
                  <c:v>43182.666666666664</c:v>
                </c:pt>
                <c:pt idx="1960">
                  <c:v>43182.708333333336</c:v>
                </c:pt>
                <c:pt idx="1961">
                  <c:v>43182.75</c:v>
                </c:pt>
                <c:pt idx="1962">
                  <c:v>43182.791666666664</c:v>
                </c:pt>
                <c:pt idx="1963">
                  <c:v>43182.833333333336</c:v>
                </c:pt>
                <c:pt idx="1964">
                  <c:v>43182.875</c:v>
                </c:pt>
                <c:pt idx="1965">
                  <c:v>43182.916666666664</c:v>
                </c:pt>
                <c:pt idx="1966">
                  <c:v>43182.958333333336</c:v>
                </c:pt>
                <c:pt idx="1967">
                  <c:v>43183</c:v>
                </c:pt>
                <c:pt idx="1968">
                  <c:v>43183.041666666664</c:v>
                </c:pt>
                <c:pt idx="1969">
                  <c:v>43183.083333333336</c:v>
                </c:pt>
                <c:pt idx="1970">
                  <c:v>43183.125</c:v>
                </c:pt>
                <c:pt idx="1971">
                  <c:v>43183.166666666664</c:v>
                </c:pt>
                <c:pt idx="1972">
                  <c:v>43183.208333333336</c:v>
                </c:pt>
                <c:pt idx="1973">
                  <c:v>43183.25</c:v>
                </c:pt>
                <c:pt idx="1974">
                  <c:v>43183.291666666664</c:v>
                </c:pt>
                <c:pt idx="1975">
                  <c:v>43183.333333333336</c:v>
                </c:pt>
                <c:pt idx="1976">
                  <c:v>43183.375</c:v>
                </c:pt>
                <c:pt idx="1977">
                  <c:v>43183.416666666664</c:v>
                </c:pt>
                <c:pt idx="1978">
                  <c:v>43183.458333333336</c:v>
                </c:pt>
                <c:pt idx="1979">
                  <c:v>43183.5</c:v>
                </c:pt>
                <c:pt idx="1980">
                  <c:v>43183.541666666664</c:v>
                </c:pt>
                <c:pt idx="1981">
                  <c:v>43183.583333333336</c:v>
                </c:pt>
                <c:pt idx="1982">
                  <c:v>43183.625</c:v>
                </c:pt>
                <c:pt idx="1983">
                  <c:v>43183.666666666664</c:v>
                </c:pt>
                <c:pt idx="1984">
                  <c:v>43183.708333333336</c:v>
                </c:pt>
                <c:pt idx="1985">
                  <c:v>43183.75</c:v>
                </c:pt>
                <c:pt idx="1986">
                  <c:v>43183.791666666664</c:v>
                </c:pt>
                <c:pt idx="1987">
                  <c:v>43183.833333333336</c:v>
                </c:pt>
                <c:pt idx="1988">
                  <c:v>43183.875</c:v>
                </c:pt>
                <c:pt idx="1989">
                  <c:v>43183.916666666664</c:v>
                </c:pt>
                <c:pt idx="1990">
                  <c:v>43183.958333333336</c:v>
                </c:pt>
                <c:pt idx="1991">
                  <c:v>43184</c:v>
                </c:pt>
                <c:pt idx="1992">
                  <c:v>43184.041666666664</c:v>
                </c:pt>
                <c:pt idx="1993">
                  <c:v>43184.083333333336</c:v>
                </c:pt>
                <c:pt idx="1994">
                  <c:v>43184.125</c:v>
                </c:pt>
                <c:pt idx="1995">
                  <c:v>43184.166666666664</c:v>
                </c:pt>
                <c:pt idx="1996">
                  <c:v>43184.208333333336</c:v>
                </c:pt>
                <c:pt idx="1997">
                  <c:v>43184.25</c:v>
                </c:pt>
                <c:pt idx="1998">
                  <c:v>43184.291666666664</c:v>
                </c:pt>
                <c:pt idx="1999">
                  <c:v>43184.333333333336</c:v>
                </c:pt>
                <c:pt idx="2000">
                  <c:v>43184.375</c:v>
                </c:pt>
                <c:pt idx="2001">
                  <c:v>43184.416666666664</c:v>
                </c:pt>
                <c:pt idx="2002">
                  <c:v>43184.458333333336</c:v>
                </c:pt>
                <c:pt idx="2003">
                  <c:v>43184.5</c:v>
                </c:pt>
                <c:pt idx="2004">
                  <c:v>43184.541666666664</c:v>
                </c:pt>
                <c:pt idx="2005">
                  <c:v>43184.583333333336</c:v>
                </c:pt>
                <c:pt idx="2006">
                  <c:v>43184.625</c:v>
                </c:pt>
                <c:pt idx="2007">
                  <c:v>43184.666666666664</c:v>
                </c:pt>
                <c:pt idx="2008">
                  <c:v>43184.708333333336</c:v>
                </c:pt>
                <c:pt idx="2009">
                  <c:v>43184.75</c:v>
                </c:pt>
                <c:pt idx="2010">
                  <c:v>43184.791666666664</c:v>
                </c:pt>
                <c:pt idx="2011">
                  <c:v>43184.833333333336</c:v>
                </c:pt>
                <c:pt idx="2012">
                  <c:v>43184.875</c:v>
                </c:pt>
                <c:pt idx="2013">
                  <c:v>43184.916666666664</c:v>
                </c:pt>
                <c:pt idx="2014">
                  <c:v>43184.958333333336</c:v>
                </c:pt>
                <c:pt idx="2015">
                  <c:v>43185</c:v>
                </c:pt>
                <c:pt idx="2016">
                  <c:v>43185.041666666664</c:v>
                </c:pt>
                <c:pt idx="2017">
                  <c:v>43185.083333333336</c:v>
                </c:pt>
                <c:pt idx="2018">
                  <c:v>43185.125</c:v>
                </c:pt>
                <c:pt idx="2019">
                  <c:v>43185.166666666664</c:v>
                </c:pt>
                <c:pt idx="2020">
                  <c:v>43185.208333333336</c:v>
                </c:pt>
                <c:pt idx="2021">
                  <c:v>43185.25</c:v>
                </c:pt>
                <c:pt idx="2022">
                  <c:v>43185.291666666664</c:v>
                </c:pt>
                <c:pt idx="2023">
                  <c:v>43185.333333333336</c:v>
                </c:pt>
                <c:pt idx="2024">
                  <c:v>43185.375</c:v>
                </c:pt>
                <c:pt idx="2025">
                  <c:v>43185.416666666664</c:v>
                </c:pt>
                <c:pt idx="2026">
                  <c:v>43185.458333333336</c:v>
                </c:pt>
                <c:pt idx="2027">
                  <c:v>43185.5</c:v>
                </c:pt>
                <c:pt idx="2028">
                  <c:v>43185.541666666664</c:v>
                </c:pt>
                <c:pt idx="2029">
                  <c:v>43185.583333333336</c:v>
                </c:pt>
                <c:pt idx="2030">
                  <c:v>43185.625</c:v>
                </c:pt>
                <c:pt idx="2031">
                  <c:v>43185.666666666664</c:v>
                </c:pt>
                <c:pt idx="2032">
                  <c:v>43185.708333333336</c:v>
                </c:pt>
                <c:pt idx="2033">
                  <c:v>43185.75</c:v>
                </c:pt>
                <c:pt idx="2034">
                  <c:v>43185.791666666664</c:v>
                </c:pt>
                <c:pt idx="2035">
                  <c:v>43185.833333333336</c:v>
                </c:pt>
                <c:pt idx="2036">
                  <c:v>43185.875</c:v>
                </c:pt>
                <c:pt idx="2037">
                  <c:v>43185.916666666664</c:v>
                </c:pt>
                <c:pt idx="2038">
                  <c:v>43185.958333333336</c:v>
                </c:pt>
                <c:pt idx="2039">
                  <c:v>43186</c:v>
                </c:pt>
                <c:pt idx="2040">
                  <c:v>43186.041666666664</c:v>
                </c:pt>
                <c:pt idx="2041">
                  <c:v>43186.083333333336</c:v>
                </c:pt>
                <c:pt idx="2042">
                  <c:v>43186.125</c:v>
                </c:pt>
                <c:pt idx="2043">
                  <c:v>43186.166666666664</c:v>
                </c:pt>
                <c:pt idx="2044">
                  <c:v>43186.208333333336</c:v>
                </c:pt>
                <c:pt idx="2045">
                  <c:v>43186.25</c:v>
                </c:pt>
                <c:pt idx="2046">
                  <c:v>43186.291666666664</c:v>
                </c:pt>
                <c:pt idx="2047">
                  <c:v>43186.333333333336</c:v>
                </c:pt>
                <c:pt idx="2048">
                  <c:v>43186.375</c:v>
                </c:pt>
                <c:pt idx="2049">
                  <c:v>43186.416666666664</c:v>
                </c:pt>
                <c:pt idx="2050">
                  <c:v>43186.458333333336</c:v>
                </c:pt>
                <c:pt idx="2051">
                  <c:v>43186.5</c:v>
                </c:pt>
                <c:pt idx="2052">
                  <c:v>43186.541666666664</c:v>
                </c:pt>
                <c:pt idx="2053">
                  <c:v>43186.583333333336</c:v>
                </c:pt>
                <c:pt idx="2054">
                  <c:v>43186.625</c:v>
                </c:pt>
                <c:pt idx="2055">
                  <c:v>43186.666666666664</c:v>
                </c:pt>
                <c:pt idx="2056">
                  <c:v>43186.708333333336</c:v>
                </c:pt>
                <c:pt idx="2057">
                  <c:v>43186.75</c:v>
                </c:pt>
                <c:pt idx="2058">
                  <c:v>43186.791666666664</c:v>
                </c:pt>
                <c:pt idx="2059">
                  <c:v>43186.833333333336</c:v>
                </c:pt>
                <c:pt idx="2060">
                  <c:v>43186.875</c:v>
                </c:pt>
                <c:pt idx="2061">
                  <c:v>43186.916666666664</c:v>
                </c:pt>
                <c:pt idx="2062">
                  <c:v>43186.958333333336</c:v>
                </c:pt>
                <c:pt idx="2063">
                  <c:v>43187</c:v>
                </c:pt>
                <c:pt idx="2064">
                  <c:v>43187.041666666664</c:v>
                </c:pt>
                <c:pt idx="2065">
                  <c:v>43187.083333333336</c:v>
                </c:pt>
                <c:pt idx="2066">
                  <c:v>43187.125</c:v>
                </c:pt>
                <c:pt idx="2067">
                  <c:v>43187.166666666664</c:v>
                </c:pt>
                <c:pt idx="2068">
                  <c:v>43187.208333333336</c:v>
                </c:pt>
                <c:pt idx="2069">
                  <c:v>43187.25</c:v>
                </c:pt>
                <c:pt idx="2070">
                  <c:v>43187.291666666664</c:v>
                </c:pt>
                <c:pt idx="2071">
                  <c:v>43187.333333333336</c:v>
                </c:pt>
                <c:pt idx="2072">
                  <c:v>43187.375</c:v>
                </c:pt>
                <c:pt idx="2073">
                  <c:v>43187.416666666664</c:v>
                </c:pt>
                <c:pt idx="2074">
                  <c:v>43187.458333333336</c:v>
                </c:pt>
                <c:pt idx="2075">
                  <c:v>43187.5</c:v>
                </c:pt>
                <c:pt idx="2076">
                  <c:v>43187.541666666664</c:v>
                </c:pt>
                <c:pt idx="2077">
                  <c:v>43187.583333333336</c:v>
                </c:pt>
                <c:pt idx="2078">
                  <c:v>43187.625</c:v>
                </c:pt>
                <c:pt idx="2079">
                  <c:v>43187.666666666664</c:v>
                </c:pt>
                <c:pt idx="2080">
                  <c:v>43187.708333333336</c:v>
                </c:pt>
                <c:pt idx="2081">
                  <c:v>43187.75</c:v>
                </c:pt>
                <c:pt idx="2082">
                  <c:v>43187.791666666664</c:v>
                </c:pt>
                <c:pt idx="2083">
                  <c:v>43187.833333333336</c:v>
                </c:pt>
                <c:pt idx="2084">
                  <c:v>43187.875</c:v>
                </c:pt>
                <c:pt idx="2085">
                  <c:v>43187.916666666664</c:v>
                </c:pt>
                <c:pt idx="2086">
                  <c:v>43187.958333333336</c:v>
                </c:pt>
                <c:pt idx="2087">
                  <c:v>43188</c:v>
                </c:pt>
                <c:pt idx="2088">
                  <c:v>43188.041666666664</c:v>
                </c:pt>
                <c:pt idx="2089">
                  <c:v>43188.083333333336</c:v>
                </c:pt>
                <c:pt idx="2090">
                  <c:v>43188.125</c:v>
                </c:pt>
                <c:pt idx="2091">
                  <c:v>43188.166666666664</c:v>
                </c:pt>
                <c:pt idx="2092">
                  <c:v>43188.208333333336</c:v>
                </c:pt>
                <c:pt idx="2093">
                  <c:v>43188.25</c:v>
                </c:pt>
                <c:pt idx="2094">
                  <c:v>43188.291666666664</c:v>
                </c:pt>
                <c:pt idx="2095">
                  <c:v>43188.333333333336</c:v>
                </c:pt>
                <c:pt idx="2096">
                  <c:v>43188.375</c:v>
                </c:pt>
                <c:pt idx="2097">
                  <c:v>43188.416666666664</c:v>
                </c:pt>
                <c:pt idx="2098">
                  <c:v>43188.458333333336</c:v>
                </c:pt>
                <c:pt idx="2099">
                  <c:v>43188.5</c:v>
                </c:pt>
                <c:pt idx="2100">
                  <c:v>43188.541666666664</c:v>
                </c:pt>
                <c:pt idx="2101">
                  <c:v>43188.583333333336</c:v>
                </c:pt>
                <c:pt idx="2102">
                  <c:v>43188.625</c:v>
                </c:pt>
                <c:pt idx="2103">
                  <c:v>43188.666666666664</c:v>
                </c:pt>
                <c:pt idx="2104">
                  <c:v>43188.708333333336</c:v>
                </c:pt>
                <c:pt idx="2105">
                  <c:v>43188.75</c:v>
                </c:pt>
                <c:pt idx="2106">
                  <c:v>43188.791666666664</c:v>
                </c:pt>
                <c:pt idx="2107">
                  <c:v>43188.833333333336</c:v>
                </c:pt>
                <c:pt idx="2108">
                  <c:v>43188.875</c:v>
                </c:pt>
                <c:pt idx="2109">
                  <c:v>43188.916666666664</c:v>
                </c:pt>
                <c:pt idx="2110">
                  <c:v>43188.958333333336</c:v>
                </c:pt>
                <c:pt idx="2111">
                  <c:v>43189</c:v>
                </c:pt>
                <c:pt idx="2112">
                  <c:v>43189.041666666664</c:v>
                </c:pt>
                <c:pt idx="2113">
                  <c:v>43189.083333333336</c:v>
                </c:pt>
                <c:pt idx="2114">
                  <c:v>43189.125</c:v>
                </c:pt>
                <c:pt idx="2115">
                  <c:v>43189.166666666664</c:v>
                </c:pt>
                <c:pt idx="2116">
                  <c:v>43189.208333333336</c:v>
                </c:pt>
                <c:pt idx="2117">
                  <c:v>43189.25</c:v>
                </c:pt>
                <c:pt idx="2118">
                  <c:v>43189.291666666664</c:v>
                </c:pt>
                <c:pt idx="2119">
                  <c:v>43189.333333333336</c:v>
                </c:pt>
                <c:pt idx="2120">
                  <c:v>43189.375</c:v>
                </c:pt>
                <c:pt idx="2121">
                  <c:v>43189.416666666664</c:v>
                </c:pt>
                <c:pt idx="2122">
                  <c:v>43189.458333333336</c:v>
                </c:pt>
                <c:pt idx="2123">
                  <c:v>43189.5</c:v>
                </c:pt>
                <c:pt idx="2124">
                  <c:v>43189.541666666664</c:v>
                </c:pt>
                <c:pt idx="2125">
                  <c:v>43189.583333333336</c:v>
                </c:pt>
                <c:pt idx="2126">
                  <c:v>43189.625</c:v>
                </c:pt>
                <c:pt idx="2127">
                  <c:v>43189.666666666664</c:v>
                </c:pt>
                <c:pt idx="2128">
                  <c:v>43189.708333333336</c:v>
                </c:pt>
                <c:pt idx="2129">
                  <c:v>43189.75</c:v>
                </c:pt>
                <c:pt idx="2130">
                  <c:v>43189.791666666664</c:v>
                </c:pt>
                <c:pt idx="2131">
                  <c:v>43189.833333333336</c:v>
                </c:pt>
                <c:pt idx="2132">
                  <c:v>43189.875</c:v>
                </c:pt>
                <c:pt idx="2133">
                  <c:v>43189.916666666664</c:v>
                </c:pt>
                <c:pt idx="2134">
                  <c:v>43189.958333333336</c:v>
                </c:pt>
                <c:pt idx="2135">
                  <c:v>43190</c:v>
                </c:pt>
                <c:pt idx="2136">
                  <c:v>43190.041666666664</c:v>
                </c:pt>
                <c:pt idx="2137">
                  <c:v>43190.083333333336</c:v>
                </c:pt>
                <c:pt idx="2138">
                  <c:v>43190.125</c:v>
                </c:pt>
                <c:pt idx="2139">
                  <c:v>43190.166666666664</c:v>
                </c:pt>
                <c:pt idx="2140">
                  <c:v>43190.208333333336</c:v>
                </c:pt>
                <c:pt idx="2141">
                  <c:v>43190.25</c:v>
                </c:pt>
                <c:pt idx="2142">
                  <c:v>43190.291666666664</c:v>
                </c:pt>
                <c:pt idx="2143">
                  <c:v>43190.333333333336</c:v>
                </c:pt>
                <c:pt idx="2144">
                  <c:v>43190.375</c:v>
                </c:pt>
                <c:pt idx="2145">
                  <c:v>43190.416666666664</c:v>
                </c:pt>
                <c:pt idx="2146">
                  <c:v>43190.458333333336</c:v>
                </c:pt>
                <c:pt idx="2147">
                  <c:v>43190.5</c:v>
                </c:pt>
                <c:pt idx="2148">
                  <c:v>43190.541666666664</c:v>
                </c:pt>
                <c:pt idx="2149">
                  <c:v>43190.583333333336</c:v>
                </c:pt>
                <c:pt idx="2150">
                  <c:v>43190.625</c:v>
                </c:pt>
                <c:pt idx="2151">
                  <c:v>43190.666666666664</c:v>
                </c:pt>
                <c:pt idx="2152">
                  <c:v>43190.708333333336</c:v>
                </c:pt>
                <c:pt idx="2153">
                  <c:v>43190.75</c:v>
                </c:pt>
                <c:pt idx="2154">
                  <c:v>43190.791666666664</c:v>
                </c:pt>
                <c:pt idx="2155">
                  <c:v>43190.833333333336</c:v>
                </c:pt>
                <c:pt idx="2156">
                  <c:v>43190.875</c:v>
                </c:pt>
                <c:pt idx="2157">
                  <c:v>43190.916666666664</c:v>
                </c:pt>
                <c:pt idx="2158">
                  <c:v>43190.958333333336</c:v>
                </c:pt>
                <c:pt idx="2159">
                  <c:v>43191</c:v>
                </c:pt>
                <c:pt idx="2160">
                  <c:v>43191.041666666664</c:v>
                </c:pt>
                <c:pt idx="2161">
                  <c:v>43191.083333333336</c:v>
                </c:pt>
                <c:pt idx="2162">
                  <c:v>43191.125</c:v>
                </c:pt>
                <c:pt idx="2163">
                  <c:v>43191.166666666664</c:v>
                </c:pt>
                <c:pt idx="2164">
                  <c:v>43191.208333333336</c:v>
                </c:pt>
                <c:pt idx="2165">
                  <c:v>43191.25</c:v>
                </c:pt>
                <c:pt idx="2166">
                  <c:v>43191.291666666664</c:v>
                </c:pt>
                <c:pt idx="2167">
                  <c:v>43191.333333333336</c:v>
                </c:pt>
                <c:pt idx="2168">
                  <c:v>43191.375</c:v>
                </c:pt>
                <c:pt idx="2169">
                  <c:v>43191.416666666664</c:v>
                </c:pt>
                <c:pt idx="2170">
                  <c:v>43191.458333333336</c:v>
                </c:pt>
                <c:pt idx="2171">
                  <c:v>43191.5</c:v>
                </c:pt>
                <c:pt idx="2172">
                  <c:v>43191.541666666664</c:v>
                </c:pt>
                <c:pt idx="2173">
                  <c:v>43191.583333333336</c:v>
                </c:pt>
                <c:pt idx="2174">
                  <c:v>43191.625</c:v>
                </c:pt>
                <c:pt idx="2175">
                  <c:v>43191.666666666664</c:v>
                </c:pt>
                <c:pt idx="2176">
                  <c:v>43191.708333333336</c:v>
                </c:pt>
                <c:pt idx="2177">
                  <c:v>43191.75</c:v>
                </c:pt>
                <c:pt idx="2178">
                  <c:v>43191.791666666664</c:v>
                </c:pt>
                <c:pt idx="2179">
                  <c:v>43191.833333333336</c:v>
                </c:pt>
                <c:pt idx="2180">
                  <c:v>43191.875</c:v>
                </c:pt>
                <c:pt idx="2181">
                  <c:v>43191.916666666664</c:v>
                </c:pt>
                <c:pt idx="2182">
                  <c:v>43191.958333333336</c:v>
                </c:pt>
                <c:pt idx="2183">
                  <c:v>43192</c:v>
                </c:pt>
                <c:pt idx="2184">
                  <c:v>43192.041666666664</c:v>
                </c:pt>
                <c:pt idx="2185">
                  <c:v>43192.083333333336</c:v>
                </c:pt>
                <c:pt idx="2186">
                  <c:v>43192.125</c:v>
                </c:pt>
                <c:pt idx="2187">
                  <c:v>43192.166666666664</c:v>
                </c:pt>
                <c:pt idx="2188">
                  <c:v>43192.208333333336</c:v>
                </c:pt>
                <c:pt idx="2189">
                  <c:v>43192.25</c:v>
                </c:pt>
                <c:pt idx="2190">
                  <c:v>43192.291666666664</c:v>
                </c:pt>
                <c:pt idx="2191">
                  <c:v>43192.333333333336</c:v>
                </c:pt>
                <c:pt idx="2192">
                  <c:v>43192.375</c:v>
                </c:pt>
                <c:pt idx="2193">
                  <c:v>43192.416666666664</c:v>
                </c:pt>
                <c:pt idx="2194">
                  <c:v>43192.458333333336</c:v>
                </c:pt>
                <c:pt idx="2195">
                  <c:v>43192.5</c:v>
                </c:pt>
                <c:pt idx="2196">
                  <c:v>43192.541666666664</c:v>
                </c:pt>
                <c:pt idx="2197">
                  <c:v>43192.583333333336</c:v>
                </c:pt>
                <c:pt idx="2198">
                  <c:v>43192.625</c:v>
                </c:pt>
                <c:pt idx="2199">
                  <c:v>43192.666666666664</c:v>
                </c:pt>
                <c:pt idx="2200">
                  <c:v>43192.708333333336</c:v>
                </c:pt>
                <c:pt idx="2201">
                  <c:v>43192.75</c:v>
                </c:pt>
                <c:pt idx="2202">
                  <c:v>43192.791666666664</c:v>
                </c:pt>
                <c:pt idx="2203">
                  <c:v>43192.833333333336</c:v>
                </c:pt>
                <c:pt idx="2204">
                  <c:v>43192.875</c:v>
                </c:pt>
                <c:pt idx="2205">
                  <c:v>43192.916666666664</c:v>
                </c:pt>
                <c:pt idx="2206">
                  <c:v>43192.958333333336</c:v>
                </c:pt>
                <c:pt idx="2207">
                  <c:v>43193</c:v>
                </c:pt>
                <c:pt idx="2208">
                  <c:v>43193.041666666664</c:v>
                </c:pt>
                <c:pt idx="2209">
                  <c:v>43193.083333333336</c:v>
                </c:pt>
                <c:pt idx="2210">
                  <c:v>43193.125</c:v>
                </c:pt>
                <c:pt idx="2211">
                  <c:v>43193.166666666664</c:v>
                </c:pt>
                <c:pt idx="2212">
                  <c:v>43193.208333333336</c:v>
                </c:pt>
                <c:pt idx="2213">
                  <c:v>43193.25</c:v>
                </c:pt>
                <c:pt idx="2214">
                  <c:v>43193.291666666664</c:v>
                </c:pt>
                <c:pt idx="2215">
                  <c:v>43193.333333333336</c:v>
                </c:pt>
                <c:pt idx="2216">
                  <c:v>43193.375</c:v>
                </c:pt>
                <c:pt idx="2217">
                  <c:v>43193.416666666664</c:v>
                </c:pt>
                <c:pt idx="2218">
                  <c:v>43193.458333333336</c:v>
                </c:pt>
                <c:pt idx="2219">
                  <c:v>43193.5</c:v>
                </c:pt>
                <c:pt idx="2220">
                  <c:v>43193.541666666664</c:v>
                </c:pt>
                <c:pt idx="2221">
                  <c:v>43193.583333333336</c:v>
                </c:pt>
                <c:pt idx="2222">
                  <c:v>43193.625</c:v>
                </c:pt>
                <c:pt idx="2223">
                  <c:v>43193.666666666664</c:v>
                </c:pt>
                <c:pt idx="2224">
                  <c:v>43193.708333333336</c:v>
                </c:pt>
                <c:pt idx="2225">
                  <c:v>43193.75</c:v>
                </c:pt>
                <c:pt idx="2226">
                  <c:v>43193.791666666664</c:v>
                </c:pt>
                <c:pt idx="2227">
                  <c:v>43193.833333333336</c:v>
                </c:pt>
                <c:pt idx="2228">
                  <c:v>43193.875</c:v>
                </c:pt>
                <c:pt idx="2229">
                  <c:v>43193.916666666664</c:v>
                </c:pt>
                <c:pt idx="2230">
                  <c:v>43193.958333333336</c:v>
                </c:pt>
                <c:pt idx="2231">
                  <c:v>43194</c:v>
                </c:pt>
                <c:pt idx="2232">
                  <c:v>43194.041666666664</c:v>
                </c:pt>
                <c:pt idx="2233">
                  <c:v>43194.083333333336</c:v>
                </c:pt>
                <c:pt idx="2234">
                  <c:v>43194.125</c:v>
                </c:pt>
                <c:pt idx="2235">
                  <c:v>43194.166666666664</c:v>
                </c:pt>
                <c:pt idx="2236">
                  <c:v>43194.208333333336</c:v>
                </c:pt>
                <c:pt idx="2237">
                  <c:v>43194.25</c:v>
                </c:pt>
                <c:pt idx="2238">
                  <c:v>43194.291666666664</c:v>
                </c:pt>
                <c:pt idx="2239">
                  <c:v>43194.333333333336</c:v>
                </c:pt>
                <c:pt idx="2240">
                  <c:v>43194.375</c:v>
                </c:pt>
                <c:pt idx="2241">
                  <c:v>43194.416666666664</c:v>
                </c:pt>
                <c:pt idx="2242">
                  <c:v>43194.458333333336</c:v>
                </c:pt>
                <c:pt idx="2243">
                  <c:v>43194.5</c:v>
                </c:pt>
                <c:pt idx="2244">
                  <c:v>43194.541666666664</c:v>
                </c:pt>
                <c:pt idx="2245">
                  <c:v>43194.583333333336</c:v>
                </c:pt>
                <c:pt idx="2246">
                  <c:v>43194.625</c:v>
                </c:pt>
                <c:pt idx="2247">
                  <c:v>43194.666666666664</c:v>
                </c:pt>
                <c:pt idx="2248">
                  <c:v>43194.708333333336</c:v>
                </c:pt>
                <c:pt idx="2249">
                  <c:v>43194.75</c:v>
                </c:pt>
                <c:pt idx="2250">
                  <c:v>43194.791666666664</c:v>
                </c:pt>
                <c:pt idx="2251">
                  <c:v>43194.833333333336</c:v>
                </c:pt>
                <c:pt idx="2252">
                  <c:v>43194.875</c:v>
                </c:pt>
                <c:pt idx="2253">
                  <c:v>43194.916666666664</c:v>
                </c:pt>
                <c:pt idx="2254">
                  <c:v>43194.958333333336</c:v>
                </c:pt>
                <c:pt idx="2255">
                  <c:v>43195</c:v>
                </c:pt>
                <c:pt idx="2256">
                  <c:v>43195.041666666664</c:v>
                </c:pt>
                <c:pt idx="2257">
                  <c:v>43195.083333333336</c:v>
                </c:pt>
                <c:pt idx="2258">
                  <c:v>43195.125</c:v>
                </c:pt>
                <c:pt idx="2259">
                  <c:v>43195.166666666664</c:v>
                </c:pt>
                <c:pt idx="2260">
                  <c:v>43195.208333333336</c:v>
                </c:pt>
                <c:pt idx="2261">
                  <c:v>43195.25</c:v>
                </c:pt>
                <c:pt idx="2262">
                  <c:v>43195.291666666664</c:v>
                </c:pt>
                <c:pt idx="2263">
                  <c:v>43195.333333333336</c:v>
                </c:pt>
                <c:pt idx="2264">
                  <c:v>43195.375</c:v>
                </c:pt>
                <c:pt idx="2265">
                  <c:v>43195.416666666664</c:v>
                </c:pt>
                <c:pt idx="2266">
                  <c:v>43195.458333333336</c:v>
                </c:pt>
                <c:pt idx="2267">
                  <c:v>43195.5</c:v>
                </c:pt>
                <c:pt idx="2268">
                  <c:v>43195.541666666664</c:v>
                </c:pt>
                <c:pt idx="2269">
                  <c:v>43195.583333333336</c:v>
                </c:pt>
                <c:pt idx="2270">
                  <c:v>43195.625</c:v>
                </c:pt>
                <c:pt idx="2271">
                  <c:v>43195.666666666664</c:v>
                </c:pt>
                <c:pt idx="2272">
                  <c:v>43195.708333333336</c:v>
                </c:pt>
                <c:pt idx="2273">
                  <c:v>43195.75</c:v>
                </c:pt>
                <c:pt idx="2274">
                  <c:v>43195.791666666664</c:v>
                </c:pt>
                <c:pt idx="2275">
                  <c:v>43195.833333333336</c:v>
                </c:pt>
                <c:pt idx="2276">
                  <c:v>43195.875</c:v>
                </c:pt>
                <c:pt idx="2277">
                  <c:v>43195.916666666664</c:v>
                </c:pt>
                <c:pt idx="2278">
                  <c:v>43195.958333333336</c:v>
                </c:pt>
                <c:pt idx="2279">
                  <c:v>43196</c:v>
                </c:pt>
                <c:pt idx="2280">
                  <c:v>43196.041666666664</c:v>
                </c:pt>
                <c:pt idx="2281">
                  <c:v>43196.083333333336</c:v>
                </c:pt>
                <c:pt idx="2282">
                  <c:v>43196.125</c:v>
                </c:pt>
                <c:pt idx="2283">
                  <c:v>43196.166666666664</c:v>
                </c:pt>
                <c:pt idx="2284">
                  <c:v>43196.208333333336</c:v>
                </c:pt>
                <c:pt idx="2285">
                  <c:v>43196.25</c:v>
                </c:pt>
                <c:pt idx="2286">
                  <c:v>43196.291666666664</c:v>
                </c:pt>
                <c:pt idx="2287">
                  <c:v>43196.333333333336</c:v>
                </c:pt>
                <c:pt idx="2288">
                  <c:v>43196.375</c:v>
                </c:pt>
                <c:pt idx="2289">
                  <c:v>43196.416666666664</c:v>
                </c:pt>
                <c:pt idx="2290">
                  <c:v>43196.458333333336</c:v>
                </c:pt>
                <c:pt idx="2291">
                  <c:v>43196.5</c:v>
                </c:pt>
                <c:pt idx="2292">
                  <c:v>43196.541666666664</c:v>
                </c:pt>
                <c:pt idx="2293">
                  <c:v>43196.583333333336</c:v>
                </c:pt>
                <c:pt idx="2294">
                  <c:v>43196.625</c:v>
                </c:pt>
                <c:pt idx="2295">
                  <c:v>43196.666666666664</c:v>
                </c:pt>
                <c:pt idx="2296">
                  <c:v>43196.708333333336</c:v>
                </c:pt>
                <c:pt idx="2297">
                  <c:v>43196.75</c:v>
                </c:pt>
                <c:pt idx="2298">
                  <c:v>43196.791666666664</c:v>
                </c:pt>
                <c:pt idx="2299">
                  <c:v>43196.833333333336</c:v>
                </c:pt>
                <c:pt idx="2300">
                  <c:v>43196.875</c:v>
                </c:pt>
                <c:pt idx="2301">
                  <c:v>43196.916666666664</c:v>
                </c:pt>
                <c:pt idx="2302">
                  <c:v>43196.958333333336</c:v>
                </c:pt>
                <c:pt idx="2303">
                  <c:v>43197</c:v>
                </c:pt>
                <c:pt idx="2304">
                  <c:v>43197.041666666664</c:v>
                </c:pt>
                <c:pt idx="2305">
                  <c:v>43197.083333333336</c:v>
                </c:pt>
                <c:pt idx="2306">
                  <c:v>43197.125</c:v>
                </c:pt>
                <c:pt idx="2307">
                  <c:v>43197.166666666664</c:v>
                </c:pt>
                <c:pt idx="2308">
                  <c:v>43197.208333333336</c:v>
                </c:pt>
                <c:pt idx="2309">
                  <c:v>43197.25</c:v>
                </c:pt>
                <c:pt idx="2310">
                  <c:v>43197.291666666664</c:v>
                </c:pt>
                <c:pt idx="2311">
                  <c:v>43197.333333333336</c:v>
                </c:pt>
                <c:pt idx="2312">
                  <c:v>43197.375</c:v>
                </c:pt>
                <c:pt idx="2313">
                  <c:v>43197.416666666664</c:v>
                </c:pt>
                <c:pt idx="2314">
                  <c:v>43197.458333333336</c:v>
                </c:pt>
                <c:pt idx="2315">
                  <c:v>43197.5</c:v>
                </c:pt>
                <c:pt idx="2316">
                  <c:v>43197.541666666664</c:v>
                </c:pt>
                <c:pt idx="2317">
                  <c:v>43197.583333333336</c:v>
                </c:pt>
                <c:pt idx="2318">
                  <c:v>43197.625</c:v>
                </c:pt>
                <c:pt idx="2319">
                  <c:v>43197.666666666664</c:v>
                </c:pt>
                <c:pt idx="2320">
                  <c:v>43197.708333333336</c:v>
                </c:pt>
                <c:pt idx="2321">
                  <c:v>43197.75</c:v>
                </c:pt>
                <c:pt idx="2322">
                  <c:v>43197.791666666664</c:v>
                </c:pt>
                <c:pt idx="2323">
                  <c:v>43197.833333333336</c:v>
                </c:pt>
                <c:pt idx="2324">
                  <c:v>43197.875</c:v>
                </c:pt>
                <c:pt idx="2325">
                  <c:v>43197.916666666664</c:v>
                </c:pt>
                <c:pt idx="2326">
                  <c:v>43197.958333333336</c:v>
                </c:pt>
                <c:pt idx="2327">
                  <c:v>43198</c:v>
                </c:pt>
                <c:pt idx="2328">
                  <c:v>43198.041666666664</c:v>
                </c:pt>
                <c:pt idx="2329">
                  <c:v>43198.083333333336</c:v>
                </c:pt>
                <c:pt idx="2330">
                  <c:v>43198.125</c:v>
                </c:pt>
                <c:pt idx="2331">
                  <c:v>43198.166666666664</c:v>
                </c:pt>
                <c:pt idx="2332">
                  <c:v>43198.208333333336</c:v>
                </c:pt>
                <c:pt idx="2333">
                  <c:v>43198.25</c:v>
                </c:pt>
                <c:pt idx="2334">
                  <c:v>43198.291666666664</c:v>
                </c:pt>
                <c:pt idx="2335">
                  <c:v>43198.333333333336</c:v>
                </c:pt>
                <c:pt idx="2336">
                  <c:v>43198.375</c:v>
                </c:pt>
                <c:pt idx="2337">
                  <c:v>43198.416666666664</c:v>
                </c:pt>
                <c:pt idx="2338">
                  <c:v>43198.458333333336</c:v>
                </c:pt>
                <c:pt idx="2339">
                  <c:v>43198.5</c:v>
                </c:pt>
                <c:pt idx="2340">
                  <c:v>43198.541666666664</c:v>
                </c:pt>
                <c:pt idx="2341">
                  <c:v>43198.583333333336</c:v>
                </c:pt>
                <c:pt idx="2342">
                  <c:v>43198.625</c:v>
                </c:pt>
                <c:pt idx="2343">
                  <c:v>43198.666666666664</c:v>
                </c:pt>
                <c:pt idx="2344">
                  <c:v>43198.708333333336</c:v>
                </c:pt>
                <c:pt idx="2345">
                  <c:v>43198.75</c:v>
                </c:pt>
                <c:pt idx="2346">
                  <c:v>43198.791666666664</c:v>
                </c:pt>
                <c:pt idx="2347">
                  <c:v>43198.833333333336</c:v>
                </c:pt>
                <c:pt idx="2348">
                  <c:v>43198.875</c:v>
                </c:pt>
                <c:pt idx="2349">
                  <c:v>43198.916666666664</c:v>
                </c:pt>
                <c:pt idx="2350">
                  <c:v>43198.958333333336</c:v>
                </c:pt>
                <c:pt idx="2351">
                  <c:v>43199</c:v>
                </c:pt>
                <c:pt idx="2352">
                  <c:v>43199.041666666664</c:v>
                </c:pt>
                <c:pt idx="2353">
                  <c:v>43199.083333333336</c:v>
                </c:pt>
                <c:pt idx="2354">
                  <c:v>43199.125</c:v>
                </c:pt>
                <c:pt idx="2355">
                  <c:v>43199.166666666664</c:v>
                </c:pt>
                <c:pt idx="2356">
                  <c:v>43199.208333333336</c:v>
                </c:pt>
                <c:pt idx="2357">
                  <c:v>43199.25</c:v>
                </c:pt>
                <c:pt idx="2358">
                  <c:v>43199.291666666664</c:v>
                </c:pt>
                <c:pt idx="2359">
                  <c:v>43199.333333333336</c:v>
                </c:pt>
                <c:pt idx="2360">
                  <c:v>43199.375</c:v>
                </c:pt>
                <c:pt idx="2361">
                  <c:v>43199.416666666664</c:v>
                </c:pt>
                <c:pt idx="2362">
                  <c:v>43199.458333333336</c:v>
                </c:pt>
                <c:pt idx="2363">
                  <c:v>43199.5</c:v>
                </c:pt>
                <c:pt idx="2364">
                  <c:v>43199.541666666664</c:v>
                </c:pt>
                <c:pt idx="2365">
                  <c:v>43199.583333333336</c:v>
                </c:pt>
                <c:pt idx="2366">
                  <c:v>43199.625</c:v>
                </c:pt>
                <c:pt idx="2367">
                  <c:v>43199.666666666664</c:v>
                </c:pt>
                <c:pt idx="2368">
                  <c:v>43199.708333333336</c:v>
                </c:pt>
                <c:pt idx="2369">
                  <c:v>43199.75</c:v>
                </c:pt>
                <c:pt idx="2370">
                  <c:v>43199.791666666664</c:v>
                </c:pt>
                <c:pt idx="2371">
                  <c:v>43199.833333333336</c:v>
                </c:pt>
                <c:pt idx="2372">
                  <c:v>43199.875</c:v>
                </c:pt>
                <c:pt idx="2373">
                  <c:v>43199.916666666664</c:v>
                </c:pt>
                <c:pt idx="2374">
                  <c:v>43199.958333333336</c:v>
                </c:pt>
                <c:pt idx="2375">
                  <c:v>43200</c:v>
                </c:pt>
                <c:pt idx="2376">
                  <c:v>43200.041666666664</c:v>
                </c:pt>
                <c:pt idx="2377">
                  <c:v>43200.083333333336</c:v>
                </c:pt>
                <c:pt idx="2378">
                  <c:v>43200.125</c:v>
                </c:pt>
                <c:pt idx="2379">
                  <c:v>43200.166666666664</c:v>
                </c:pt>
                <c:pt idx="2380">
                  <c:v>43200.208333333336</c:v>
                </c:pt>
                <c:pt idx="2381">
                  <c:v>43200.25</c:v>
                </c:pt>
                <c:pt idx="2382">
                  <c:v>43200.291666666664</c:v>
                </c:pt>
                <c:pt idx="2383">
                  <c:v>43200.333333333336</c:v>
                </c:pt>
                <c:pt idx="2384">
                  <c:v>43200.375</c:v>
                </c:pt>
                <c:pt idx="2385">
                  <c:v>43200.416666666664</c:v>
                </c:pt>
                <c:pt idx="2386">
                  <c:v>43200.458333333336</c:v>
                </c:pt>
                <c:pt idx="2387">
                  <c:v>43200.5</c:v>
                </c:pt>
                <c:pt idx="2388">
                  <c:v>43200.541666666664</c:v>
                </c:pt>
                <c:pt idx="2389">
                  <c:v>43200.583333333336</c:v>
                </c:pt>
                <c:pt idx="2390">
                  <c:v>43200.625</c:v>
                </c:pt>
                <c:pt idx="2391">
                  <c:v>43200.666666666664</c:v>
                </c:pt>
                <c:pt idx="2392">
                  <c:v>43200.708333333336</c:v>
                </c:pt>
                <c:pt idx="2393">
                  <c:v>43200.75</c:v>
                </c:pt>
                <c:pt idx="2394">
                  <c:v>43200.791666666664</c:v>
                </c:pt>
                <c:pt idx="2395">
                  <c:v>43200.833333333336</c:v>
                </c:pt>
                <c:pt idx="2396">
                  <c:v>43200.875</c:v>
                </c:pt>
                <c:pt idx="2397">
                  <c:v>43200.916666666664</c:v>
                </c:pt>
                <c:pt idx="2398">
                  <c:v>43200.958333333336</c:v>
                </c:pt>
                <c:pt idx="2399">
                  <c:v>43201</c:v>
                </c:pt>
                <c:pt idx="2400">
                  <c:v>43201.041666666664</c:v>
                </c:pt>
                <c:pt idx="2401">
                  <c:v>43201.083333333336</c:v>
                </c:pt>
                <c:pt idx="2402">
                  <c:v>43201.125</c:v>
                </c:pt>
                <c:pt idx="2403">
                  <c:v>43201.166666666664</c:v>
                </c:pt>
                <c:pt idx="2404">
                  <c:v>43201.208333333336</c:v>
                </c:pt>
                <c:pt idx="2405">
                  <c:v>43201.25</c:v>
                </c:pt>
                <c:pt idx="2406">
                  <c:v>43201.291666666664</c:v>
                </c:pt>
                <c:pt idx="2407">
                  <c:v>43201.333333333336</c:v>
                </c:pt>
                <c:pt idx="2408">
                  <c:v>43201.375</c:v>
                </c:pt>
                <c:pt idx="2409">
                  <c:v>43201.416666666664</c:v>
                </c:pt>
                <c:pt idx="2410">
                  <c:v>43201.458333333336</c:v>
                </c:pt>
                <c:pt idx="2411">
                  <c:v>43201.5</c:v>
                </c:pt>
                <c:pt idx="2412">
                  <c:v>43201.541666666664</c:v>
                </c:pt>
                <c:pt idx="2413">
                  <c:v>43201.583333333336</c:v>
                </c:pt>
                <c:pt idx="2414">
                  <c:v>43201.625</c:v>
                </c:pt>
                <c:pt idx="2415">
                  <c:v>43201.666666666664</c:v>
                </c:pt>
                <c:pt idx="2416">
                  <c:v>43201.708333333336</c:v>
                </c:pt>
                <c:pt idx="2417">
                  <c:v>43201.75</c:v>
                </c:pt>
                <c:pt idx="2418">
                  <c:v>43201.791666666664</c:v>
                </c:pt>
                <c:pt idx="2419">
                  <c:v>43201.833333333336</c:v>
                </c:pt>
                <c:pt idx="2420">
                  <c:v>43201.875</c:v>
                </c:pt>
                <c:pt idx="2421">
                  <c:v>43201.916666666664</c:v>
                </c:pt>
                <c:pt idx="2422">
                  <c:v>43201.958333333336</c:v>
                </c:pt>
                <c:pt idx="2423">
                  <c:v>43202</c:v>
                </c:pt>
                <c:pt idx="2424">
                  <c:v>43202.041666666664</c:v>
                </c:pt>
                <c:pt idx="2425">
                  <c:v>43202.083333333336</c:v>
                </c:pt>
                <c:pt idx="2426">
                  <c:v>43202.125</c:v>
                </c:pt>
                <c:pt idx="2427">
                  <c:v>43202.166666666664</c:v>
                </c:pt>
                <c:pt idx="2428">
                  <c:v>43202.208333333336</c:v>
                </c:pt>
                <c:pt idx="2429">
                  <c:v>43202.25</c:v>
                </c:pt>
                <c:pt idx="2430">
                  <c:v>43202.291666666664</c:v>
                </c:pt>
                <c:pt idx="2431">
                  <c:v>43202.333333333336</c:v>
                </c:pt>
                <c:pt idx="2432">
                  <c:v>43202.375</c:v>
                </c:pt>
                <c:pt idx="2433">
                  <c:v>43202.416666666664</c:v>
                </c:pt>
                <c:pt idx="2434">
                  <c:v>43202.458333333336</c:v>
                </c:pt>
                <c:pt idx="2435">
                  <c:v>43202.5</c:v>
                </c:pt>
                <c:pt idx="2436">
                  <c:v>43202.541666666664</c:v>
                </c:pt>
                <c:pt idx="2437">
                  <c:v>43202.583333333336</c:v>
                </c:pt>
                <c:pt idx="2438">
                  <c:v>43202.625</c:v>
                </c:pt>
                <c:pt idx="2439">
                  <c:v>43202.666666666664</c:v>
                </c:pt>
                <c:pt idx="2440">
                  <c:v>43202.708333333336</c:v>
                </c:pt>
                <c:pt idx="2441">
                  <c:v>43202.75</c:v>
                </c:pt>
                <c:pt idx="2442">
                  <c:v>43202.791666666664</c:v>
                </c:pt>
                <c:pt idx="2443">
                  <c:v>43202.833333333336</c:v>
                </c:pt>
                <c:pt idx="2444">
                  <c:v>43202.875</c:v>
                </c:pt>
                <c:pt idx="2445">
                  <c:v>43202.916666666664</c:v>
                </c:pt>
                <c:pt idx="2446">
                  <c:v>43202.958333333336</c:v>
                </c:pt>
                <c:pt idx="2447">
                  <c:v>43203</c:v>
                </c:pt>
                <c:pt idx="2448">
                  <c:v>43203.041666666664</c:v>
                </c:pt>
                <c:pt idx="2449">
                  <c:v>43203.083333333336</c:v>
                </c:pt>
                <c:pt idx="2450">
                  <c:v>43203.125</c:v>
                </c:pt>
                <c:pt idx="2451">
                  <c:v>43203.166666666664</c:v>
                </c:pt>
                <c:pt idx="2452">
                  <c:v>43203.208333333336</c:v>
                </c:pt>
                <c:pt idx="2453">
                  <c:v>43203.25</c:v>
                </c:pt>
                <c:pt idx="2454">
                  <c:v>43203.291666666664</c:v>
                </c:pt>
                <c:pt idx="2455">
                  <c:v>43203.333333333336</c:v>
                </c:pt>
                <c:pt idx="2456">
                  <c:v>43203.375</c:v>
                </c:pt>
                <c:pt idx="2457">
                  <c:v>43203.416666666664</c:v>
                </c:pt>
                <c:pt idx="2458">
                  <c:v>43203.458333333336</c:v>
                </c:pt>
                <c:pt idx="2459">
                  <c:v>43203.5</c:v>
                </c:pt>
                <c:pt idx="2460">
                  <c:v>43203.541666666664</c:v>
                </c:pt>
                <c:pt idx="2461">
                  <c:v>43203.583333333336</c:v>
                </c:pt>
                <c:pt idx="2462">
                  <c:v>43203.625</c:v>
                </c:pt>
                <c:pt idx="2463">
                  <c:v>43203.666666666664</c:v>
                </c:pt>
                <c:pt idx="2464">
                  <c:v>43203.708333333336</c:v>
                </c:pt>
                <c:pt idx="2465">
                  <c:v>43203.75</c:v>
                </c:pt>
                <c:pt idx="2466">
                  <c:v>43203.791666666664</c:v>
                </c:pt>
                <c:pt idx="2467">
                  <c:v>43203.833333333336</c:v>
                </c:pt>
                <c:pt idx="2468">
                  <c:v>43203.875</c:v>
                </c:pt>
                <c:pt idx="2469">
                  <c:v>43203.916666666664</c:v>
                </c:pt>
                <c:pt idx="2470">
                  <c:v>43203.958333333336</c:v>
                </c:pt>
                <c:pt idx="2471">
                  <c:v>43204</c:v>
                </c:pt>
                <c:pt idx="2472">
                  <c:v>43204.041666666664</c:v>
                </c:pt>
                <c:pt idx="2473">
                  <c:v>43204.083333333336</c:v>
                </c:pt>
                <c:pt idx="2474">
                  <c:v>43204.125</c:v>
                </c:pt>
                <c:pt idx="2475">
                  <c:v>43204.166666666664</c:v>
                </c:pt>
                <c:pt idx="2476">
                  <c:v>43204.208333333336</c:v>
                </c:pt>
                <c:pt idx="2477">
                  <c:v>43204.25</c:v>
                </c:pt>
                <c:pt idx="2478">
                  <c:v>43204.291666666664</c:v>
                </c:pt>
                <c:pt idx="2479">
                  <c:v>43204.333333333336</c:v>
                </c:pt>
                <c:pt idx="2480">
                  <c:v>43204.375</c:v>
                </c:pt>
                <c:pt idx="2481">
                  <c:v>43204.416666666664</c:v>
                </c:pt>
                <c:pt idx="2482">
                  <c:v>43204.458333333336</c:v>
                </c:pt>
                <c:pt idx="2483">
                  <c:v>43204.5</c:v>
                </c:pt>
                <c:pt idx="2484">
                  <c:v>43204.541666666664</c:v>
                </c:pt>
                <c:pt idx="2485">
                  <c:v>43204.583333333336</c:v>
                </c:pt>
                <c:pt idx="2486">
                  <c:v>43204.625</c:v>
                </c:pt>
                <c:pt idx="2487">
                  <c:v>43204.666666666664</c:v>
                </c:pt>
                <c:pt idx="2488">
                  <c:v>43204.708333333336</c:v>
                </c:pt>
                <c:pt idx="2489">
                  <c:v>43204.75</c:v>
                </c:pt>
                <c:pt idx="2490">
                  <c:v>43204.791666666664</c:v>
                </c:pt>
                <c:pt idx="2491">
                  <c:v>43204.833333333336</c:v>
                </c:pt>
                <c:pt idx="2492">
                  <c:v>43204.875</c:v>
                </c:pt>
                <c:pt idx="2493">
                  <c:v>43204.916666666664</c:v>
                </c:pt>
                <c:pt idx="2494">
                  <c:v>43204.958333333336</c:v>
                </c:pt>
                <c:pt idx="2495">
                  <c:v>43205</c:v>
                </c:pt>
                <c:pt idx="2496">
                  <c:v>43205.041666666664</c:v>
                </c:pt>
                <c:pt idx="2497">
                  <c:v>43205.083333333336</c:v>
                </c:pt>
                <c:pt idx="2498">
                  <c:v>43205.125</c:v>
                </c:pt>
                <c:pt idx="2499">
                  <c:v>43205.166666666664</c:v>
                </c:pt>
                <c:pt idx="2500">
                  <c:v>43205.208333333336</c:v>
                </c:pt>
                <c:pt idx="2501">
                  <c:v>43205.25</c:v>
                </c:pt>
                <c:pt idx="2502">
                  <c:v>43205.291666666664</c:v>
                </c:pt>
                <c:pt idx="2503">
                  <c:v>43205.333333333336</c:v>
                </c:pt>
                <c:pt idx="2504">
                  <c:v>43205.375</c:v>
                </c:pt>
                <c:pt idx="2505">
                  <c:v>43205.416666666664</c:v>
                </c:pt>
                <c:pt idx="2506">
                  <c:v>43205.458333333336</c:v>
                </c:pt>
                <c:pt idx="2507">
                  <c:v>43205.5</c:v>
                </c:pt>
                <c:pt idx="2508">
                  <c:v>43205.541666666664</c:v>
                </c:pt>
                <c:pt idx="2509">
                  <c:v>43205.583333333336</c:v>
                </c:pt>
                <c:pt idx="2510">
                  <c:v>43205.625</c:v>
                </c:pt>
                <c:pt idx="2511">
                  <c:v>43205.666666666664</c:v>
                </c:pt>
                <c:pt idx="2512">
                  <c:v>43205.708333333336</c:v>
                </c:pt>
                <c:pt idx="2513">
                  <c:v>43205.75</c:v>
                </c:pt>
                <c:pt idx="2514">
                  <c:v>43205.791666666664</c:v>
                </c:pt>
                <c:pt idx="2515">
                  <c:v>43205.833333333336</c:v>
                </c:pt>
                <c:pt idx="2516">
                  <c:v>43205.875</c:v>
                </c:pt>
                <c:pt idx="2517">
                  <c:v>43205.916666666664</c:v>
                </c:pt>
                <c:pt idx="2518">
                  <c:v>43205.958333333336</c:v>
                </c:pt>
                <c:pt idx="2519">
                  <c:v>43206</c:v>
                </c:pt>
                <c:pt idx="2520">
                  <c:v>43206.041666666664</c:v>
                </c:pt>
                <c:pt idx="2521">
                  <c:v>43206.083333333336</c:v>
                </c:pt>
                <c:pt idx="2522">
                  <c:v>43206.125</c:v>
                </c:pt>
                <c:pt idx="2523">
                  <c:v>43206.166666666664</c:v>
                </c:pt>
                <c:pt idx="2524">
                  <c:v>43206.208333333336</c:v>
                </c:pt>
                <c:pt idx="2525">
                  <c:v>43206.25</c:v>
                </c:pt>
                <c:pt idx="2526">
                  <c:v>43206.291666666664</c:v>
                </c:pt>
                <c:pt idx="2527">
                  <c:v>43206.333333333336</c:v>
                </c:pt>
                <c:pt idx="2528">
                  <c:v>43206.375</c:v>
                </c:pt>
                <c:pt idx="2529">
                  <c:v>43206.416666666664</c:v>
                </c:pt>
                <c:pt idx="2530">
                  <c:v>43206.458333333336</c:v>
                </c:pt>
                <c:pt idx="2531">
                  <c:v>43206.5</c:v>
                </c:pt>
                <c:pt idx="2532">
                  <c:v>43206.541666666664</c:v>
                </c:pt>
                <c:pt idx="2533">
                  <c:v>43206.583333333336</c:v>
                </c:pt>
                <c:pt idx="2534">
                  <c:v>43206.625</c:v>
                </c:pt>
                <c:pt idx="2535">
                  <c:v>43206.666666666664</c:v>
                </c:pt>
                <c:pt idx="2536">
                  <c:v>43206.708333333336</c:v>
                </c:pt>
                <c:pt idx="2537">
                  <c:v>43206.75</c:v>
                </c:pt>
                <c:pt idx="2538">
                  <c:v>43206.791666666664</c:v>
                </c:pt>
                <c:pt idx="2539">
                  <c:v>43206.833333333336</c:v>
                </c:pt>
                <c:pt idx="2540">
                  <c:v>43206.875</c:v>
                </c:pt>
                <c:pt idx="2541">
                  <c:v>43206.916666666664</c:v>
                </c:pt>
                <c:pt idx="2542">
                  <c:v>43206.958333333336</c:v>
                </c:pt>
                <c:pt idx="2543">
                  <c:v>43207</c:v>
                </c:pt>
                <c:pt idx="2544">
                  <c:v>43207.041666666664</c:v>
                </c:pt>
                <c:pt idx="2545">
                  <c:v>43207.083333333336</c:v>
                </c:pt>
                <c:pt idx="2546">
                  <c:v>43207.125</c:v>
                </c:pt>
                <c:pt idx="2547">
                  <c:v>43207.166666666664</c:v>
                </c:pt>
                <c:pt idx="2548">
                  <c:v>43207.208333333336</c:v>
                </c:pt>
                <c:pt idx="2549">
                  <c:v>43207.25</c:v>
                </c:pt>
                <c:pt idx="2550">
                  <c:v>43207.291666666664</c:v>
                </c:pt>
                <c:pt idx="2551">
                  <c:v>43207.333333333336</c:v>
                </c:pt>
                <c:pt idx="2552">
                  <c:v>43207.375</c:v>
                </c:pt>
                <c:pt idx="2553">
                  <c:v>43207.416666666664</c:v>
                </c:pt>
                <c:pt idx="2554">
                  <c:v>43207.458333333336</c:v>
                </c:pt>
                <c:pt idx="2555">
                  <c:v>43207.5</c:v>
                </c:pt>
                <c:pt idx="2556">
                  <c:v>43207.541666666664</c:v>
                </c:pt>
                <c:pt idx="2557">
                  <c:v>43207.583333333336</c:v>
                </c:pt>
                <c:pt idx="2558">
                  <c:v>43207.625</c:v>
                </c:pt>
                <c:pt idx="2559">
                  <c:v>43207.666666666664</c:v>
                </c:pt>
                <c:pt idx="2560">
                  <c:v>43207.708333333336</c:v>
                </c:pt>
                <c:pt idx="2561">
                  <c:v>43207.75</c:v>
                </c:pt>
                <c:pt idx="2562">
                  <c:v>43207.791666666664</c:v>
                </c:pt>
                <c:pt idx="2563">
                  <c:v>43207.833333333336</c:v>
                </c:pt>
                <c:pt idx="2564">
                  <c:v>43207.875</c:v>
                </c:pt>
                <c:pt idx="2565">
                  <c:v>43207.916666666664</c:v>
                </c:pt>
                <c:pt idx="2566">
                  <c:v>43207.958333333336</c:v>
                </c:pt>
                <c:pt idx="2567">
                  <c:v>43208</c:v>
                </c:pt>
                <c:pt idx="2568">
                  <c:v>43208.041666666664</c:v>
                </c:pt>
                <c:pt idx="2569">
                  <c:v>43208.083333333336</c:v>
                </c:pt>
                <c:pt idx="2570">
                  <c:v>43208.125</c:v>
                </c:pt>
                <c:pt idx="2571">
                  <c:v>43208.166666666664</c:v>
                </c:pt>
                <c:pt idx="2572">
                  <c:v>43208.208333333336</c:v>
                </c:pt>
                <c:pt idx="2573">
                  <c:v>43208.25</c:v>
                </c:pt>
                <c:pt idx="2574">
                  <c:v>43208.291666666664</c:v>
                </c:pt>
                <c:pt idx="2575">
                  <c:v>43208.333333333336</c:v>
                </c:pt>
                <c:pt idx="2576">
                  <c:v>43208.375</c:v>
                </c:pt>
                <c:pt idx="2577">
                  <c:v>43208.416666666664</c:v>
                </c:pt>
                <c:pt idx="2578">
                  <c:v>43208.458333333336</c:v>
                </c:pt>
                <c:pt idx="2579">
                  <c:v>43208.5</c:v>
                </c:pt>
                <c:pt idx="2580">
                  <c:v>43208.541666666664</c:v>
                </c:pt>
                <c:pt idx="2581">
                  <c:v>43208.583333333336</c:v>
                </c:pt>
                <c:pt idx="2582">
                  <c:v>43208.625</c:v>
                </c:pt>
                <c:pt idx="2583">
                  <c:v>43208.666666666664</c:v>
                </c:pt>
                <c:pt idx="2584">
                  <c:v>43208.708333333336</c:v>
                </c:pt>
                <c:pt idx="2585">
                  <c:v>43208.75</c:v>
                </c:pt>
                <c:pt idx="2586">
                  <c:v>43208.791666666664</c:v>
                </c:pt>
                <c:pt idx="2587">
                  <c:v>43208.833333333336</c:v>
                </c:pt>
                <c:pt idx="2588">
                  <c:v>43208.875</c:v>
                </c:pt>
                <c:pt idx="2589">
                  <c:v>43208.916666666664</c:v>
                </c:pt>
                <c:pt idx="2590">
                  <c:v>43208.958333333336</c:v>
                </c:pt>
                <c:pt idx="2591">
                  <c:v>43209</c:v>
                </c:pt>
                <c:pt idx="2592">
                  <c:v>43209.041666666664</c:v>
                </c:pt>
                <c:pt idx="2593">
                  <c:v>43209.083333333336</c:v>
                </c:pt>
                <c:pt idx="2594">
                  <c:v>43209.125</c:v>
                </c:pt>
                <c:pt idx="2595">
                  <c:v>43209.166666666664</c:v>
                </c:pt>
                <c:pt idx="2596">
                  <c:v>43209.208333333336</c:v>
                </c:pt>
                <c:pt idx="2597">
                  <c:v>43209.25</c:v>
                </c:pt>
                <c:pt idx="2598">
                  <c:v>43209.291666666664</c:v>
                </c:pt>
                <c:pt idx="2599">
                  <c:v>43209.333333333336</c:v>
                </c:pt>
                <c:pt idx="2600">
                  <c:v>43209.375</c:v>
                </c:pt>
                <c:pt idx="2601">
                  <c:v>43209.416666666664</c:v>
                </c:pt>
                <c:pt idx="2602">
                  <c:v>43209.458333333336</c:v>
                </c:pt>
                <c:pt idx="2603">
                  <c:v>43209.5</c:v>
                </c:pt>
                <c:pt idx="2604">
                  <c:v>43209.541666666664</c:v>
                </c:pt>
                <c:pt idx="2605">
                  <c:v>43209.583333333336</c:v>
                </c:pt>
                <c:pt idx="2606">
                  <c:v>43209.625</c:v>
                </c:pt>
                <c:pt idx="2607">
                  <c:v>43209.666666666664</c:v>
                </c:pt>
                <c:pt idx="2608">
                  <c:v>43209.708333333336</c:v>
                </c:pt>
                <c:pt idx="2609">
                  <c:v>43209.75</c:v>
                </c:pt>
                <c:pt idx="2610">
                  <c:v>43209.791666666664</c:v>
                </c:pt>
                <c:pt idx="2611">
                  <c:v>43209.833333333336</c:v>
                </c:pt>
                <c:pt idx="2612">
                  <c:v>43209.875</c:v>
                </c:pt>
                <c:pt idx="2613">
                  <c:v>43209.916666666664</c:v>
                </c:pt>
                <c:pt idx="2614">
                  <c:v>43209.958333333336</c:v>
                </c:pt>
                <c:pt idx="2615">
                  <c:v>43210</c:v>
                </c:pt>
                <c:pt idx="2616">
                  <c:v>43210.041666666664</c:v>
                </c:pt>
                <c:pt idx="2617">
                  <c:v>43210.083333333336</c:v>
                </c:pt>
                <c:pt idx="2618">
                  <c:v>43210.125</c:v>
                </c:pt>
                <c:pt idx="2619">
                  <c:v>43210.166666666664</c:v>
                </c:pt>
                <c:pt idx="2620">
                  <c:v>43210.208333333336</c:v>
                </c:pt>
                <c:pt idx="2621">
                  <c:v>43210.25</c:v>
                </c:pt>
                <c:pt idx="2622">
                  <c:v>43210.291666666664</c:v>
                </c:pt>
                <c:pt idx="2623">
                  <c:v>43210.333333333336</c:v>
                </c:pt>
                <c:pt idx="2624">
                  <c:v>43210.375</c:v>
                </c:pt>
                <c:pt idx="2625">
                  <c:v>43210.416666666664</c:v>
                </c:pt>
                <c:pt idx="2626">
                  <c:v>43210.458333333336</c:v>
                </c:pt>
                <c:pt idx="2627">
                  <c:v>43210.5</c:v>
                </c:pt>
                <c:pt idx="2628">
                  <c:v>43210.541666666664</c:v>
                </c:pt>
                <c:pt idx="2629">
                  <c:v>43210.583333333336</c:v>
                </c:pt>
                <c:pt idx="2630">
                  <c:v>43210.625</c:v>
                </c:pt>
                <c:pt idx="2631">
                  <c:v>43210.666666666664</c:v>
                </c:pt>
                <c:pt idx="2632">
                  <c:v>43210.708333333336</c:v>
                </c:pt>
                <c:pt idx="2633">
                  <c:v>43210.75</c:v>
                </c:pt>
                <c:pt idx="2634">
                  <c:v>43210.791666666664</c:v>
                </c:pt>
                <c:pt idx="2635">
                  <c:v>43210.833333333336</c:v>
                </c:pt>
                <c:pt idx="2636">
                  <c:v>43210.875</c:v>
                </c:pt>
                <c:pt idx="2637">
                  <c:v>43210.916666666664</c:v>
                </c:pt>
                <c:pt idx="2638">
                  <c:v>43210.958333333336</c:v>
                </c:pt>
                <c:pt idx="2639">
                  <c:v>43211</c:v>
                </c:pt>
                <c:pt idx="2640">
                  <c:v>43211.041666666664</c:v>
                </c:pt>
                <c:pt idx="2641">
                  <c:v>43211.083333333336</c:v>
                </c:pt>
                <c:pt idx="2642">
                  <c:v>43211.125</c:v>
                </c:pt>
                <c:pt idx="2643">
                  <c:v>43211.166666666664</c:v>
                </c:pt>
                <c:pt idx="2644">
                  <c:v>43211.208333333336</c:v>
                </c:pt>
                <c:pt idx="2645">
                  <c:v>43211.25</c:v>
                </c:pt>
                <c:pt idx="2646">
                  <c:v>43211.291666666664</c:v>
                </c:pt>
                <c:pt idx="2647">
                  <c:v>43211.333333333336</c:v>
                </c:pt>
                <c:pt idx="2648">
                  <c:v>43211.375</c:v>
                </c:pt>
                <c:pt idx="2649">
                  <c:v>43211.416666666664</c:v>
                </c:pt>
                <c:pt idx="2650">
                  <c:v>43211.458333333336</c:v>
                </c:pt>
                <c:pt idx="2651">
                  <c:v>43211.5</c:v>
                </c:pt>
                <c:pt idx="2652">
                  <c:v>43211.541666666664</c:v>
                </c:pt>
                <c:pt idx="2653">
                  <c:v>43211.583333333336</c:v>
                </c:pt>
                <c:pt idx="2654">
                  <c:v>43211.625</c:v>
                </c:pt>
                <c:pt idx="2655">
                  <c:v>43211.666666666664</c:v>
                </c:pt>
                <c:pt idx="2656">
                  <c:v>43211.708333333336</c:v>
                </c:pt>
                <c:pt idx="2657">
                  <c:v>43211.75</c:v>
                </c:pt>
                <c:pt idx="2658">
                  <c:v>43211.791666666664</c:v>
                </c:pt>
                <c:pt idx="2659">
                  <c:v>43211.833333333336</c:v>
                </c:pt>
                <c:pt idx="2660">
                  <c:v>43211.875</c:v>
                </c:pt>
                <c:pt idx="2661">
                  <c:v>43211.916666666664</c:v>
                </c:pt>
                <c:pt idx="2662">
                  <c:v>43211.958333333336</c:v>
                </c:pt>
                <c:pt idx="2663">
                  <c:v>43212</c:v>
                </c:pt>
                <c:pt idx="2664">
                  <c:v>43212.041666666664</c:v>
                </c:pt>
                <c:pt idx="2665">
                  <c:v>43212.083333333336</c:v>
                </c:pt>
                <c:pt idx="2666">
                  <c:v>43212.125</c:v>
                </c:pt>
                <c:pt idx="2667">
                  <c:v>43212.166666666664</c:v>
                </c:pt>
                <c:pt idx="2668">
                  <c:v>43212.208333333336</c:v>
                </c:pt>
                <c:pt idx="2669">
                  <c:v>43212.25</c:v>
                </c:pt>
                <c:pt idx="2670">
                  <c:v>43212.291666666664</c:v>
                </c:pt>
                <c:pt idx="2671">
                  <c:v>43212.333333333336</c:v>
                </c:pt>
                <c:pt idx="2672">
                  <c:v>43212.375</c:v>
                </c:pt>
                <c:pt idx="2673">
                  <c:v>43212.416666666664</c:v>
                </c:pt>
                <c:pt idx="2674">
                  <c:v>43212.458333333336</c:v>
                </c:pt>
                <c:pt idx="2675">
                  <c:v>43212.5</c:v>
                </c:pt>
                <c:pt idx="2676">
                  <c:v>43212.541666666664</c:v>
                </c:pt>
                <c:pt idx="2677">
                  <c:v>43212.583333333336</c:v>
                </c:pt>
                <c:pt idx="2678">
                  <c:v>43212.625</c:v>
                </c:pt>
                <c:pt idx="2679">
                  <c:v>43212.666666666664</c:v>
                </c:pt>
                <c:pt idx="2680">
                  <c:v>43212.708333333336</c:v>
                </c:pt>
                <c:pt idx="2681">
                  <c:v>43212.75</c:v>
                </c:pt>
                <c:pt idx="2682">
                  <c:v>43212.791666666664</c:v>
                </c:pt>
                <c:pt idx="2683">
                  <c:v>43212.833333333336</c:v>
                </c:pt>
                <c:pt idx="2684">
                  <c:v>43212.875</c:v>
                </c:pt>
                <c:pt idx="2685">
                  <c:v>43212.916666666664</c:v>
                </c:pt>
                <c:pt idx="2686">
                  <c:v>43212.958333333336</c:v>
                </c:pt>
                <c:pt idx="2687">
                  <c:v>43213</c:v>
                </c:pt>
                <c:pt idx="2688">
                  <c:v>43213.041666666664</c:v>
                </c:pt>
                <c:pt idx="2689">
                  <c:v>43213.083333333336</c:v>
                </c:pt>
                <c:pt idx="2690">
                  <c:v>43213.125</c:v>
                </c:pt>
                <c:pt idx="2691">
                  <c:v>43213.166666666664</c:v>
                </c:pt>
                <c:pt idx="2692">
                  <c:v>43213.208333333336</c:v>
                </c:pt>
                <c:pt idx="2693">
                  <c:v>43213.25</c:v>
                </c:pt>
                <c:pt idx="2694">
                  <c:v>43213.291666666664</c:v>
                </c:pt>
                <c:pt idx="2695">
                  <c:v>43213.333333333336</c:v>
                </c:pt>
                <c:pt idx="2696">
                  <c:v>43213.375</c:v>
                </c:pt>
                <c:pt idx="2697">
                  <c:v>43213.416666666664</c:v>
                </c:pt>
                <c:pt idx="2698">
                  <c:v>43213.458333333336</c:v>
                </c:pt>
                <c:pt idx="2699">
                  <c:v>43213.5</c:v>
                </c:pt>
                <c:pt idx="2700">
                  <c:v>43213.541666666664</c:v>
                </c:pt>
                <c:pt idx="2701">
                  <c:v>43213.583333333336</c:v>
                </c:pt>
                <c:pt idx="2702">
                  <c:v>43213.625</c:v>
                </c:pt>
                <c:pt idx="2703">
                  <c:v>43213.666666666664</c:v>
                </c:pt>
                <c:pt idx="2704">
                  <c:v>43213.708333333336</c:v>
                </c:pt>
                <c:pt idx="2705">
                  <c:v>43213.75</c:v>
                </c:pt>
                <c:pt idx="2706">
                  <c:v>43213.791666666664</c:v>
                </c:pt>
                <c:pt idx="2707">
                  <c:v>43213.833333333336</c:v>
                </c:pt>
                <c:pt idx="2708">
                  <c:v>43213.875</c:v>
                </c:pt>
                <c:pt idx="2709">
                  <c:v>43213.916666666664</c:v>
                </c:pt>
                <c:pt idx="2710">
                  <c:v>43213.958333333336</c:v>
                </c:pt>
                <c:pt idx="2711">
                  <c:v>43214</c:v>
                </c:pt>
                <c:pt idx="2712">
                  <c:v>43214.041666666664</c:v>
                </c:pt>
                <c:pt idx="2713">
                  <c:v>43214.083333333336</c:v>
                </c:pt>
                <c:pt idx="2714">
                  <c:v>43214.125</c:v>
                </c:pt>
                <c:pt idx="2715">
                  <c:v>43214.166666666664</c:v>
                </c:pt>
                <c:pt idx="2716">
                  <c:v>43214.208333333336</c:v>
                </c:pt>
                <c:pt idx="2717">
                  <c:v>43214.25</c:v>
                </c:pt>
                <c:pt idx="2718">
                  <c:v>43214.291666666664</c:v>
                </c:pt>
                <c:pt idx="2719">
                  <c:v>43214.333333333336</c:v>
                </c:pt>
                <c:pt idx="2720">
                  <c:v>43214.375</c:v>
                </c:pt>
                <c:pt idx="2721">
                  <c:v>43214.416666666664</c:v>
                </c:pt>
                <c:pt idx="2722">
                  <c:v>43214.458333333336</c:v>
                </c:pt>
                <c:pt idx="2723">
                  <c:v>43214.5</c:v>
                </c:pt>
                <c:pt idx="2724">
                  <c:v>43214.541666666664</c:v>
                </c:pt>
                <c:pt idx="2725">
                  <c:v>43214.583333333336</c:v>
                </c:pt>
                <c:pt idx="2726">
                  <c:v>43214.625</c:v>
                </c:pt>
                <c:pt idx="2727">
                  <c:v>43214.666666666664</c:v>
                </c:pt>
                <c:pt idx="2728">
                  <c:v>43214.708333333336</c:v>
                </c:pt>
                <c:pt idx="2729">
                  <c:v>43214.75</c:v>
                </c:pt>
                <c:pt idx="2730">
                  <c:v>43214.791666666664</c:v>
                </c:pt>
                <c:pt idx="2731">
                  <c:v>43214.833333333336</c:v>
                </c:pt>
                <c:pt idx="2732">
                  <c:v>43214.875</c:v>
                </c:pt>
                <c:pt idx="2733">
                  <c:v>43214.916666666664</c:v>
                </c:pt>
                <c:pt idx="2734">
                  <c:v>43214.958333333336</c:v>
                </c:pt>
                <c:pt idx="2735">
                  <c:v>43215</c:v>
                </c:pt>
                <c:pt idx="2736">
                  <c:v>43215.041666666664</c:v>
                </c:pt>
                <c:pt idx="2737">
                  <c:v>43215.083333333336</c:v>
                </c:pt>
                <c:pt idx="2738">
                  <c:v>43215.125</c:v>
                </c:pt>
                <c:pt idx="2739">
                  <c:v>43215.166666666664</c:v>
                </c:pt>
                <c:pt idx="2740">
                  <c:v>43215.208333333336</c:v>
                </c:pt>
                <c:pt idx="2741">
                  <c:v>43215.25</c:v>
                </c:pt>
                <c:pt idx="2742">
                  <c:v>43215.291666666664</c:v>
                </c:pt>
                <c:pt idx="2743">
                  <c:v>43215.333333333336</c:v>
                </c:pt>
                <c:pt idx="2744">
                  <c:v>43215.375</c:v>
                </c:pt>
                <c:pt idx="2745">
                  <c:v>43215.416666666664</c:v>
                </c:pt>
                <c:pt idx="2746">
                  <c:v>43215.458333333336</c:v>
                </c:pt>
                <c:pt idx="2747">
                  <c:v>43215.5</c:v>
                </c:pt>
                <c:pt idx="2748">
                  <c:v>43215.541666666664</c:v>
                </c:pt>
                <c:pt idx="2749">
                  <c:v>43215.583333333336</c:v>
                </c:pt>
                <c:pt idx="2750">
                  <c:v>43215.625</c:v>
                </c:pt>
                <c:pt idx="2751">
                  <c:v>43215.666666666664</c:v>
                </c:pt>
                <c:pt idx="2752">
                  <c:v>43215.708333333336</c:v>
                </c:pt>
                <c:pt idx="2753">
                  <c:v>43215.75</c:v>
                </c:pt>
                <c:pt idx="2754">
                  <c:v>43215.791666666664</c:v>
                </c:pt>
                <c:pt idx="2755">
                  <c:v>43215.833333333336</c:v>
                </c:pt>
                <c:pt idx="2756">
                  <c:v>43215.875</c:v>
                </c:pt>
                <c:pt idx="2757">
                  <c:v>43215.916666666664</c:v>
                </c:pt>
                <c:pt idx="2758">
                  <c:v>43215.958333333336</c:v>
                </c:pt>
                <c:pt idx="2759">
                  <c:v>43216</c:v>
                </c:pt>
                <c:pt idx="2760">
                  <c:v>43216.041666666664</c:v>
                </c:pt>
                <c:pt idx="2761">
                  <c:v>43216.083333333336</c:v>
                </c:pt>
                <c:pt idx="2762">
                  <c:v>43216.125</c:v>
                </c:pt>
                <c:pt idx="2763">
                  <c:v>43216.166666666664</c:v>
                </c:pt>
                <c:pt idx="2764">
                  <c:v>43216.208333333336</c:v>
                </c:pt>
                <c:pt idx="2765">
                  <c:v>43216.25</c:v>
                </c:pt>
                <c:pt idx="2766">
                  <c:v>43216.291666666664</c:v>
                </c:pt>
                <c:pt idx="2767">
                  <c:v>43216.333333333336</c:v>
                </c:pt>
                <c:pt idx="2768">
                  <c:v>43216.375</c:v>
                </c:pt>
                <c:pt idx="2769">
                  <c:v>43216.416666666664</c:v>
                </c:pt>
                <c:pt idx="2770">
                  <c:v>43216.458333333336</c:v>
                </c:pt>
                <c:pt idx="2771">
                  <c:v>43216.5</c:v>
                </c:pt>
                <c:pt idx="2772">
                  <c:v>43216.541666666664</c:v>
                </c:pt>
                <c:pt idx="2773">
                  <c:v>43216.583333333336</c:v>
                </c:pt>
                <c:pt idx="2774">
                  <c:v>43216.625</c:v>
                </c:pt>
                <c:pt idx="2775">
                  <c:v>43216.666666666664</c:v>
                </c:pt>
                <c:pt idx="2776">
                  <c:v>43216.708333333336</c:v>
                </c:pt>
                <c:pt idx="2777">
                  <c:v>43216.75</c:v>
                </c:pt>
                <c:pt idx="2778">
                  <c:v>43216.791666666664</c:v>
                </c:pt>
                <c:pt idx="2779">
                  <c:v>43216.833333333336</c:v>
                </c:pt>
                <c:pt idx="2780">
                  <c:v>43216.875</c:v>
                </c:pt>
                <c:pt idx="2781">
                  <c:v>43216.916666666664</c:v>
                </c:pt>
                <c:pt idx="2782">
                  <c:v>43216.958333333336</c:v>
                </c:pt>
                <c:pt idx="2783">
                  <c:v>43217</c:v>
                </c:pt>
                <c:pt idx="2784">
                  <c:v>43217.041666666664</c:v>
                </c:pt>
                <c:pt idx="2785">
                  <c:v>43217.083333333336</c:v>
                </c:pt>
                <c:pt idx="2786">
                  <c:v>43217.125</c:v>
                </c:pt>
                <c:pt idx="2787">
                  <c:v>43217.166666666664</c:v>
                </c:pt>
                <c:pt idx="2788">
                  <c:v>43217.208333333336</c:v>
                </c:pt>
                <c:pt idx="2789">
                  <c:v>43217.25</c:v>
                </c:pt>
                <c:pt idx="2790">
                  <c:v>43217.291666666664</c:v>
                </c:pt>
                <c:pt idx="2791">
                  <c:v>43217.333333333336</c:v>
                </c:pt>
                <c:pt idx="2792">
                  <c:v>43217.375</c:v>
                </c:pt>
                <c:pt idx="2793">
                  <c:v>43217.416666666664</c:v>
                </c:pt>
                <c:pt idx="2794">
                  <c:v>43217.458333333336</c:v>
                </c:pt>
                <c:pt idx="2795">
                  <c:v>43217.5</c:v>
                </c:pt>
                <c:pt idx="2796">
                  <c:v>43217.541666666664</c:v>
                </c:pt>
                <c:pt idx="2797">
                  <c:v>43217.583333333336</c:v>
                </c:pt>
                <c:pt idx="2798">
                  <c:v>43217.625</c:v>
                </c:pt>
                <c:pt idx="2799">
                  <c:v>43217.666666666664</c:v>
                </c:pt>
                <c:pt idx="2800">
                  <c:v>43217.708333333336</c:v>
                </c:pt>
                <c:pt idx="2801">
                  <c:v>43217.75</c:v>
                </c:pt>
                <c:pt idx="2802">
                  <c:v>43217.791666666664</c:v>
                </c:pt>
                <c:pt idx="2803">
                  <c:v>43217.833333333336</c:v>
                </c:pt>
                <c:pt idx="2804">
                  <c:v>43217.875</c:v>
                </c:pt>
                <c:pt idx="2805">
                  <c:v>43217.916666666664</c:v>
                </c:pt>
                <c:pt idx="2806">
                  <c:v>43217.958333333336</c:v>
                </c:pt>
                <c:pt idx="2807">
                  <c:v>43218</c:v>
                </c:pt>
                <c:pt idx="2808">
                  <c:v>43218.041666666664</c:v>
                </c:pt>
                <c:pt idx="2809">
                  <c:v>43218.083333333336</c:v>
                </c:pt>
                <c:pt idx="2810">
                  <c:v>43218.125</c:v>
                </c:pt>
                <c:pt idx="2811">
                  <c:v>43218.166666666664</c:v>
                </c:pt>
                <c:pt idx="2812">
                  <c:v>43218.208333333336</c:v>
                </c:pt>
                <c:pt idx="2813">
                  <c:v>43218.25</c:v>
                </c:pt>
                <c:pt idx="2814">
                  <c:v>43218.291666666664</c:v>
                </c:pt>
                <c:pt idx="2815">
                  <c:v>43218.333333333336</c:v>
                </c:pt>
                <c:pt idx="2816">
                  <c:v>43218.375</c:v>
                </c:pt>
                <c:pt idx="2817">
                  <c:v>43218.416666666664</c:v>
                </c:pt>
                <c:pt idx="2818">
                  <c:v>43218.458333333336</c:v>
                </c:pt>
                <c:pt idx="2819">
                  <c:v>43218.5</c:v>
                </c:pt>
                <c:pt idx="2820">
                  <c:v>43218.541666666664</c:v>
                </c:pt>
                <c:pt idx="2821">
                  <c:v>43218.583333333336</c:v>
                </c:pt>
                <c:pt idx="2822">
                  <c:v>43218.625</c:v>
                </c:pt>
                <c:pt idx="2823">
                  <c:v>43218.666666666664</c:v>
                </c:pt>
                <c:pt idx="2824">
                  <c:v>43218.708333333336</c:v>
                </c:pt>
                <c:pt idx="2825">
                  <c:v>43218.75</c:v>
                </c:pt>
                <c:pt idx="2826">
                  <c:v>43218.791666666664</c:v>
                </c:pt>
                <c:pt idx="2827">
                  <c:v>43218.833333333336</c:v>
                </c:pt>
                <c:pt idx="2828">
                  <c:v>43218.875</c:v>
                </c:pt>
                <c:pt idx="2829">
                  <c:v>43218.916666666664</c:v>
                </c:pt>
                <c:pt idx="2830">
                  <c:v>43218.958333333336</c:v>
                </c:pt>
                <c:pt idx="2831">
                  <c:v>43219</c:v>
                </c:pt>
                <c:pt idx="2832">
                  <c:v>43219.041666666664</c:v>
                </c:pt>
                <c:pt idx="2833">
                  <c:v>43219.083333333336</c:v>
                </c:pt>
                <c:pt idx="2834">
                  <c:v>43219.125</c:v>
                </c:pt>
                <c:pt idx="2835">
                  <c:v>43219.166666666664</c:v>
                </c:pt>
                <c:pt idx="2836">
                  <c:v>43219.208333333336</c:v>
                </c:pt>
                <c:pt idx="2837">
                  <c:v>43219.25</c:v>
                </c:pt>
                <c:pt idx="2838">
                  <c:v>43219.291666666664</c:v>
                </c:pt>
                <c:pt idx="2839">
                  <c:v>43219.333333333336</c:v>
                </c:pt>
                <c:pt idx="2840">
                  <c:v>43219.375</c:v>
                </c:pt>
                <c:pt idx="2841">
                  <c:v>43219.416666666664</c:v>
                </c:pt>
                <c:pt idx="2842">
                  <c:v>43219.458333333336</c:v>
                </c:pt>
                <c:pt idx="2843">
                  <c:v>43219.5</c:v>
                </c:pt>
                <c:pt idx="2844">
                  <c:v>43219.541666666664</c:v>
                </c:pt>
                <c:pt idx="2845">
                  <c:v>43219.583333333336</c:v>
                </c:pt>
                <c:pt idx="2846">
                  <c:v>43219.625</c:v>
                </c:pt>
                <c:pt idx="2847">
                  <c:v>43219.666666666664</c:v>
                </c:pt>
                <c:pt idx="2848">
                  <c:v>43219.708333333336</c:v>
                </c:pt>
                <c:pt idx="2849">
                  <c:v>43219.75</c:v>
                </c:pt>
                <c:pt idx="2850">
                  <c:v>43219.791666666664</c:v>
                </c:pt>
                <c:pt idx="2851">
                  <c:v>43219.833333333336</c:v>
                </c:pt>
                <c:pt idx="2852">
                  <c:v>43219.875</c:v>
                </c:pt>
                <c:pt idx="2853">
                  <c:v>43219.916666666664</c:v>
                </c:pt>
                <c:pt idx="2854">
                  <c:v>43219.958333333336</c:v>
                </c:pt>
                <c:pt idx="2855">
                  <c:v>43220</c:v>
                </c:pt>
                <c:pt idx="2856">
                  <c:v>43220.041666666664</c:v>
                </c:pt>
                <c:pt idx="2857">
                  <c:v>43220.083333333336</c:v>
                </c:pt>
                <c:pt idx="2858">
                  <c:v>43220.125</c:v>
                </c:pt>
                <c:pt idx="2859">
                  <c:v>43220.166666666664</c:v>
                </c:pt>
                <c:pt idx="2860">
                  <c:v>43220.208333333336</c:v>
                </c:pt>
                <c:pt idx="2861">
                  <c:v>43220.25</c:v>
                </c:pt>
                <c:pt idx="2862">
                  <c:v>43220.291666666664</c:v>
                </c:pt>
                <c:pt idx="2863">
                  <c:v>43220.333333333336</c:v>
                </c:pt>
                <c:pt idx="2864">
                  <c:v>43220.375</c:v>
                </c:pt>
                <c:pt idx="2865">
                  <c:v>43220.416666666664</c:v>
                </c:pt>
                <c:pt idx="2866">
                  <c:v>43220.458333333336</c:v>
                </c:pt>
                <c:pt idx="2867">
                  <c:v>43220.5</c:v>
                </c:pt>
                <c:pt idx="2868">
                  <c:v>43220.541666666664</c:v>
                </c:pt>
                <c:pt idx="2869">
                  <c:v>43220.583333333336</c:v>
                </c:pt>
                <c:pt idx="2870">
                  <c:v>43220.625</c:v>
                </c:pt>
                <c:pt idx="2871">
                  <c:v>43220.666666666664</c:v>
                </c:pt>
                <c:pt idx="2872">
                  <c:v>43220.708333333336</c:v>
                </c:pt>
                <c:pt idx="2873">
                  <c:v>43220.75</c:v>
                </c:pt>
                <c:pt idx="2874">
                  <c:v>43220.791666666664</c:v>
                </c:pt>
                <c:pt idx="2875">
                  <c:v>43220.833333333336</c:v>
                </c:pt>
                <c:pt idx="2876">
                  <c:v>43220.875</c:v>
                </c:pt>
                <c:pt idx="2877">
                  <c:v>43220.916666666664</c:v>
                </c:pt>
                <c:pt idx="2878">
                  <c:v>43220.958333333336</c:v>
                </c:pt>
                <c:pt idx="2879">
                  <c:v>43221</c:v>
                </c:pt>
                <c:pt idx="2880">
                  <c:v>43221.041666666664</c:v>
                </c:pt>
                <c:pt idx="2881">
                  <c:v>43221.083333333336</c:v>
                </c:pt>
                <c:pt idx="2882">
                  <c:v>43221.125</c:v>
                </c:pt>
                <c:pt idx="2883">
                  <c:v>43221.166666666664</c:v>
                </c:pt>
                <c:pt idx="2884">
                  <c:v>43221.208333333336</c:v>
                </c:pt>
                <c:pt idx="2885">
                  <c:v>43221.25</c:v>
                </c:pt>
                <c:pt idx="2886">
                  <c:v>43221.291666666664</c:v>
                </c:pt>
                <c:pt idx="2887">
                  <c:v>43221.333333333336</c:v>
                </c:pt>
                <c:pt idx="2888">
                  <c:v>43221.375</c:v>
                </c:pt>
                <c:pt idx="2889">
                  <c:v>43221.416666666664</c:v>
                </c:pt>
                <c:pt idx="2890">
                  <c:v>43221.458333333336</c:v>
                </c:pt>
                <c:pt idx="2891">
                  <c:v>43221.5</c:v>
                </c:pt>
                <c:pt idx="2892">
                  <c:v>43221.541666666664</c:v>
                </c:pt>
                <c:pt idx="2893">
                  <c:v>43221.583333333336</c:v>
                </c:pt>
                <c:pt idx="2894">
                  <c:v>43221.625</c:v>
                </c:pt>
                <c:pt idx="2895">
                  <c:v>43221.666666666664</c:v>
                </c:pt>
                <c:pt idx="2896">
                  <c:v>43221.708333333336</c:v>
                </c:pt>
                <c:pt idx="2897">
                  <c:v>43221.75</c:v>
                </c:pt>
                <c:pt idx="2898">
                  <c:v>43221.791666666664</c:v>
                </c:pt>
                <c:pt idx="2899">
                  <c:v>43221.833333333336</c:v>
                </c:pt>
                <c:pt idx="2900">
                  <c:v>43221.875</c:v>
                </c:pt>
                <c:pt idx="2901">
                  <c:v>43221.916666666664</c:v>
                </c:pt>
                <c:pt idx="2902">
                  <c:v>43221.958333333336</c:v>
                </c:pt>
                <c:pt idx="2903">
                  <c:v>43222</c:v>
                </c:pt>
                <c:pt idx="2904">
                  <c:v>43222.041666666664</c:v>
                </c:pt>
                <c:pt idx="2905">
                  <c:v>43222.083333333336</c:v>
                </c:pt>
                <c:pt idx="2906">
                  <c:v>43222.125</c:v>
                </c:pt>
                <c:pt idx="2907">
                  <c:v>43222.166666666664</c:v>
                </c:pt>
                <c:pt idx="2908">
                  <c:v>43222.208333333336</c:v>
                </c:pt>
                <c:pt idx="2909">
                  <c:v>43222.25</c:v>
                </c:pt>
                <c:pt idx="2910">
                  <c:v>43222.291666666664</c:v>
                </c:pt>
                <c:pt idx="2911">
                  <c:v>43222.333333333336</c:v>
                </c:pt>
                <c:pt idx="2912">
                  <c:v>43222.375</c:v>
                </c:pt>
                <c:pt idx="2913">
                  <c:v>43222.416666666664</c:v>
                </c:pt>
                <c:pt idx="2914">
                  <c:v>43222.458333333336</c:v>
                </c:pt>
                <c:pt idx="2915">
                  <c:v>43222.5</c:v>
                </c:pt>
                <c:pt idx="2916">
                  <c:v>43222.541666666664</c:v>
                </c:pt>
                <c:pt idx="2917">
                  <c:v>43222.583333333336</c:v>
                </c:pt>
                <c:pt idx="2918">
                  <c:v>43222.625</c:v>
                </c:pt>
                <c:pt idx="2919">
                  <c:v>43222.666666666664</c:v>
                </c:pt>
                <c:pt idx="2920">
                  <c:v>43222.708333333336</c:v>
                </c:pt>
                <c:pt idx="2921">
                  <c:v>43222.75</c:v>
                </c:pt>
                <c:pt idx="2922">
                  <c:v>43222.791666666664</c:v>
                </c:pt>
                <c:pt idx="2923">
                  <c:v>43222.833333333336</c:v>
                </c:pt>
                <c:pt idx="2924">
                  <c:v>43222.875</c:v>
                </c:pt>
                <c:pt idx="2925">
                  <c:v>43222.916666666664</c:v>
                </c:pt>
                <c:pt idx="2926">
                  <c:v>43222.958333333336</c:v>
                </c:pt>
                <c:pt idx="2927">
                  <c:v>43223</c:v>
                </c:pt>
                <c:pt idx="2928">
                  <c:v>43223.041666666664</c:v>
                </c:pt>
                <c:pt idx="2929">
                  <c:v>43223.083333333336</c:v>
                </c:pt>
                <c:pt idx="2930">
                  <c:v>43223.125</c:v>
                </c:pt>
                <c:pt idx="2931">
                  <c:v>43223.166666666664</c:v>
                </c:pt>
                <c:pt idx="2932">
                  <c:v>43223.208333333336</c:v>
                </c:pt>
                <c:pt idx="2933">
                  <c:v>43223.25</c:v>
                </c:pt>
                <c:pt idx="2934">
                  <c:v>43223.291666666664</c:v>
                </c:pt>
                <c:pt idx="2935">
                  <c:v>43223.333333333336</c:v>
                </c:pt>
                <c:pt idx="2936">
                  <c:v>43223.375</c:v>
                </c:pt>
                <c:pt idx="2937">
                  <c:v>43223.416666666664</c:v>
                </c:pt>
                <c:pt idx="2938">
                  <c:v>43223.458333333336</c:v>
                </c:pt>
                <c:pt idx="2939">
                  <c:v>43223.5</c:v>
                </c:pt>
                <c:pt idx="2940">
                  <c:v>43223.541666666664</c:v>
                </c:pt>
                <c:pt idx="2941">
                  <c:v>43223.583333333336</c:v>
                </c:pt>
                <c:pt idx="2942">
                  <c:v>43223.625</c:v>
                </c:pt>
                <c:pt idx="2943">
                  <c:v>43223.666666666664</c:v>
                </c:pt>
                <c:pt idx="2944">
                  <c:v>43223.708333333336</c:v>
                </c:pt>
                <c:pt idx="2945">
                  <c:v>43223.75</c:v>
                </c:pt>
                <c:pt idx="2946">
                  <c:v>43223.791666666664</c:v>
                </c:pt>
                <c:pt idx="2947">
                  <c:v>43223.833333333336</c:v>
                </c:pt>
                <c:pt idx="2948">
                  <c:v>43223.875</c:v>
                </c:pt>
                <c:pt idx="2949">
                  <c:v>43223.916666666664</c:v>
                </c:pt>
                <c:pt idx="2950">
                  <c:v>43223.958333333336</c:v>
                </c:pt>
                <c:pt idx="2951">
                  <c:v>43224</c:v>
                </c:pt>
                <c:pt idx="2952">
                  <c:v>43224.041666666664</c:v>
                </c:pt>
                <c:pt idx="2953">
                  <c:v>43224.083333333336</c:v>
                </c:pt>
                <c:pt idx="2954">
                  <c:v>43224.125</c:v>
                </c:pt>
                <c:pt idx="2955">
                  <c:v>43224.166666666664</c:v>
                </c:pt>
                <c:pt idx="2956">
                  <c:v>43224.208333333336</c:v>
                </c:pt>
                <c:pt idx="2957">
                  <c:v>43224.25</c:v>
                </c:pt>
                <c:pt idx="2958">
                  <c:v>43224.291666666664</c:v>
                </c:pt>
                <c:pt idx="2959">
                  <c:v>43224.333333333336</c:v>
                </c:pt>
                <c:pt idx="2960">
                  <c:v>43224.375</c:v>
                </c:pt>
                <c:pt idx="2961">
                  <c:v>43224.416666666664</c:v>
                </c:pt>
                <c:pt idx="2962">
                  <c:v>43224.458333333336</c:v>
                </c:pt>
                <c:pt idx="2963">
                  <c:v>43224.5</c:v>
                </c:pt>
                <c:pt idx="2964">
                  <c:v>43224.541666666664</c:v>
                </c:pt>
                <c:pt idx="2965">
                  <c:v>43224.583333333336</c:v>
                </c:pt>
                <c:pt idx="2966">
                  <c:v>43224.625</c:v>
                </c:pt>
                <c:pt idx="2967">
                  <c:v>43224.666666666664</c:v>
                </c:pt>
                <c:pt idx="2968">
                  <c:v>43224.708333333336</c:v>
                </c:pt>
                <c:pt idx="2969">
                  <c:v>43224.75</c:v>
                </c:pt>
                <c:pt idx="2970">
                  <c:v>43224.791666666664</c:v>
                </c:pt>
                <c:pt idx="2971">
                  <c:v>43224.833333333336</c:v>
                </c:pt>
                <c:pt idx="2972">
                  <c:v>43224.875</c:v>
                </c:pt>
                <c:pt idx="2973">
                  <c:v>43224.916666666664</c:v>
                </c:pt>
                <c:pt idx="2974">
                  <c:v>43224.958333333336</c:v>
                </c:pt>
                <c:pt idx="2975">
                  <c:v>43225</c:v>
                </c:pt>
                <c:pt idx="2976">
                  <c:v>43225.041666666664</c:v>
                </c:pt>
                <c:pt idx="2977">
                  <c:v>43225.083333333336</c:v>
                </c:pt>
                <c:pt idx="2978">
                  <c:v>43225.125</c:v>
                </c:pt>
                <c:pt idx="2979">
                  <c:v>43225.166666666664</c:v>
                </c:pt>
                <c:pt idx="2980">
                  <c:v>43225.208333333336</c:v>
                </c:pt>
                <c:pt idx="2981">
                  <c:v>43225.25</c:v>
                </c:pt>
                <c:pt idx="2982">
                  <c:v>43225.291666666664</c:v>
                </c:pt>
                <c:pt idx="2983">
                  <c:v>43225.333333333336</c:v>
                </c:pt>
                <c:pt idx="2984">
                  <c:v>43225.375</c:v>
                </c:pt>
                <c:pt idx="2985">
                  <c:v>43225.416666666664</c:v>
                </c:pt>
                <c:pt idx="2986">
                  <c:v>43225.458333333336</c:v>
                </c:pt>
                <c:pt idx="2987">
                  <c:v>43225.5</c:v>
                </c:pt>
                <c:pt idx="2988">
                  <c:v>43225.541666666664</c:v>
                </c:pt>
                <c:pt idx="2989">
                  <c:v>43225.583333333336</c:v>
                </c:pt>
                <c:pt idx="2990">
                  <c:v>43225.625</c:v>
                </c:pt>
                <c:pt idx="2991">
                  <c:v>43225.666666666664</c:v>
                </c:pt>
                <c:pt idx="2992">
                  <c:v>43225.708333333336</c:v>
                </c:pt>
                <c:pt idx="2993">
                  <c:v>43225.75</c:v>
                </c:pt>
                <c:pt idx="2994">
                  <c:v>43225.791666666664</c:v>
                </c:pt>
                <c:pt idx="2995">
                  <c:v>43225.833333333336</c:v>
                </c:pt>
                <c:pt idx="2996">
                  <c:v>43225.875</c:v>
                </c:pt>
                <c:pt idx="2997">
                  <c:v>43225.916666666664</c:v>
                </c:pt>
                <c:pt idx="2998">
                  <c:v>43225.958333333336</c:v>
                </c:pt>
                <c:pt idx="2999">
                  <c:v>43226</c:v>
                </c:pt>
                <c:pt idx="3000">
                  <c:v>43226.041666666664</c:v>
                </c:pt>
                <c:pt idx="3001">
                  <c:v>43226.083333333336</c:v>
                </c:pt>
                <c:pt idx="3002">
                  <c:v>43226.125</c:v>
                </c:pt>
                <c:pt idx="3003">
                  <c:v>43226.166666666664</c:v>
                </c:pt>
                <c:pt idx="3004">
                  <c:v>43226.208333333336</c:v>
                </c:pt>
                <c:pt idx="3005">
                  <c:v>43226.25</c:v>
                </c:pt>
                <c:pt idx="3006">
                  <c:v>43226.291666666664</c:v>
                </c:pt>
                <c:pt idx="3007">
                  <c:v>43226.333333333336</c:v>
                </c:pt>
                <c:pt idx="3008">
                  <c:v>43226.375</c:v>
                </c:pt>
                <c:pt idx="3009">
                  <c:v>43226.416666666664</c:v>
                </c:pt>
                <c:pt idx="3010">
                  <c:v>43226.458333333336</c:v>
                </c:pt>
                <c:pt idx="3011">
                  <c:v>43226.5</c:v>
                </c:pt>
                <c:pt idx="3012">
                  <c:v>43226.541666666664</c:v>
                </c:pt>
                <c:pt idx="3013">
                  <c:v>43226.583333333336</c:v>
                </c:pt>
                <c:pt idx="3014">
                  <c:v>43226.625</c:v>
                </c:pt>
                <c:pt idx="3015">
                  <c:v>43226.666666666664</c:v>
                </c:pt>
                <c:pt idx="3016">
                  <c:v>43226.708333333336</c:v>
                </c:pt>
                <c:pt idx="3017">
                  <c:v>43226.75</c:v>
                </c:pt>
                <c:pt idx="3018">
                  <c:v>43226.791666666664</c:v>
                </c:pt>
                <c:pt idx="3019">
                  <c:v>43226.833333333336</c:v>
                </c:pt>
                <c:pt idx="3020">
                  <c:v>43226.875</c:v>
                </c:pt>
                <c:pt idx="3021">
                  <c:v>43226.916666666664</c:v>
                </c:pt>
                <c:pt idx="3022">
                  <c:v>43226.958333333336</c:v>
                </c:pt>
                <c:pt idx="3023">
                  <c:v>43227</c:v>
                </c:pt>
                <c:pt idx="3024">
                  <c:v>43227.041666666664</c:v>
                </c:pt>
                <c:pt idx="3025">
                  <c:v>43227.083333333336</c:v>
                </c:pt>
                <c:pt idx="3026">
                  <c:v>43227.125</c:v>
                </c:pt>
                <c:pt idx="3027">
                  <c:v>43227.166666666664</c:v>
                </c:pt>
                <c:pt idx="3028">
                  <c:v>43227.208333333336</c:v>
                </c:pt>
                <c:pt idx="3029">
                  <c:v>43227.25</c:v>
                </c:pt>
                <c:pt idx="3030">
                  <c:v>43227.291666666664</c:v>
                </c:pt>
                <c:pt idx="3031">
                  <c:v>43227.333333333336</c:v>
                </c:pt>
                <c:pt idx="3032">
                  <c:v>43227.375</c:v>
                </c:pt>
                <c:pt idx="3033">
                  <c:v>43227.416666666664</c:v>
                </c:pt>
                <c:pt idx="3034">
                  <c:v>43227.458333333336</c:v>
                </c:pt>
                <c:pt idx="3035">
                  <c:v>43227.5</c:v>
                </c:pt>
                <c:pt idx="3036">
                  <c:v>43227.541666666664</c:v>
                </c:pt>
                <c:pt idx="3037">
                  <c:v>43227.583333333336</c:v>
                </c:pt>
                <c:pt idx="3038">
                  <c:v>43227.625</c:v>
                </c:pt>
                <c:pt idx="3039">
                  <c:v>43227.666666666664</c:v>
                </c:pt>
                <c:pt idx="3040">
                  <c:v>43227.708333333336</c:v>
                </c:pt>
                <c:pt idx="3041">
                  <c:v>43227.75</c:v>
                </c:pt>
                <c:pt idx="3042">
                  <c:v>43227.791666666664</c:v>
                </c:pt>
                <c:pt idx="3043">
                  <c:v>43227.833333333336</c:v>
                </c:pt>
                <c:pt idx="3044">
                  <c:v>43227.875</c:v>
                </c:pt>
                <c:pt idx="3045">
                  <c:v>43227.916666666664</c:v>
                </c:pt>
                <c:pt idx="3046">
                  <c:v>43227.958333333336</c:v>
                </c:pt>
                <c:pt idx="3047">
                  <c:v>43228</c:v>
                </c:pt>
                <c:pt idx="3048">
                  <c:v>43228.041666666664</c:v>
                </c:pt>
                <c:pt idx="3049">
                  <c:v>43228.083333333336</c:v>
                </c:pt>
                <c:pt idx="3050">
                  <c:v>43228.125</c:v>
                </c:pt>
                <c:pt idx="3051">
                  <c:v>43228.166666666664</c:v>
                </c:pt>
                <c:pt idx="3052">
                  <c:v>43228.208333333336</c:v>
                </c:pt>
                <c:pt idx="3053">
                  <c:v>43228.25</c:v>
                </c:pt>
                <c:pt idx="3054">
                  <c:v>43228.291666666664</c:v>
                </c:pt>
                <c:pt idx="3055">
                  <c:v>43228.333333333336</c:v>
                </c:pt>
                <c:pt idx="3056">
                  <c:v>43228.375</c:v>
                </c:pt>
                <c:pt idx="3057">
                  <c:v>43228.416666666664</c:v>
                </c:pt>
                <c:pt idx="3058">
                  <c:v>43228.458333333336</c:v>
                </c:pt>
                <c:pt idx="3059">
                  <c:v>43228.5</c:v>
                </c:pt>
                <c:pt idx="3060">
                  <c:v>43228.541666666664</c:v>
                </c:pt>
                <c:pt idx="3061">
                  <c:v>43228.583333333336</c:v>
                </c:pt>
                <c:pt idx="3062">
                  <c:v>43228.625</c:v>
                </c:pt>
                <c:pt idx="3063">
                  <c:v>43228.666666666664</c:v>
                </c:pt>
                <c:pt idx="3064">
                  <c:v>43228.708333333336</c:v>
                </c:pt>
                <c:pt idx="3065">
                  <c:v>43228.75</c:v>
                </c:pt>
                <c:pt idx="3066">
                  <c:v>43228.791666666664</c:v>
                </c:pt>
                <c:pt idx="3067">
                  <c:v>43228.833333333336</c:v>
                </c:pt>
                <c:pt idx="3068">
                  <c:v>43228.875</c:v>
                </c:pt>
                <c:pt idx="3069">
                  <c:v>43228.916666666664</c:v>
                </c:pt>
                <c:pt idx="3070">
                  <c:v>43228.958333333336</c:v>
                </c:pt>
                <c:pt idx="3071">
                  <c:v>43229</c:v>
                </c:pt>
                <c:pt idx="3072">
                  <c:v>43229.041666666664</c:v>
                </c:pt>
                <c:pt idx="3073">
                  <c:v>43229.083333333336</c:v>
                </c:pt>
                <c:pt idx="3074">
                  <c:v>43229.125</c:v>
                </c:pt>
                <c:pt idx="3075">
                  <c:v>43229.166666666664</c:v>
                </c:pt>
                <c:pt idx="3076">
                  <c:v>43229.208333333336</c:v>
                </c:pt>
                <c:pt idx="3077">
                  <c:v>43229.25</c:v>
                </c:pt>
                <c:pt idx="3078">
                  <c:v>43229.291666666664</c:v>
                </c:pt>
                <c:pt idx="3079">
                  <c:v>43229.333333333336</c:v>
                </c:pt>
                <c:pt idx="3080">
                  <c:v>43229.375</c:v>
                </c:pt>
                <c:pt idx="3081">
                  <c:v>43229.416666666664</c:v>
                </c:pt>
                <c:pt idx="3082">
                  <c:v>43229.458333333336</c:v>
                </c:pt>
                <c:pt idx="3083">
                  <c:v>43229.5</c:v>
                </c:pt>
                <c:pt idx="3084">
                  <c:v>43229.541666666664</c:v>
                </c:pt>
                <c:pt idx="3085">
                  <c:v>43229.583333333336</c:v>
                </c:pt>
                <c:pt idx="3086">
                  <c:v>43229.625</c:v>
                </c:pt>
                <c:pt idx="3087">
                  <c:v>43229.666666666664</c:v>
                </c:pt>
                <c:pt idx="3088">
                  <c:v>43229.708333333336</c:v>
                </c:pt>
                <c:pt idx="3089">
                  <c:v>43229.75</c:v>
                </c:pt>
                <c:pt idx="3090">
                  <c:v>43229.791666666664</c:v>
                </c:pt>
                <c:pt idx="3091">
                  <c:v>43229.833333333336</c:v>
                </c:pt>
                <c:pt idx="3092">
                  <c:v>43229.875</c:v>
                </c:pt>
                <c:pt idx="3093">
                  <c:v>43229.916666666664</c:v>
                </c:pt>
                <c:pt idx="3094">
                  <c:v>43229.958333333336</c:v>
                </c:pt>
                <c:pt idx="3095">
                  <c:v>43230</c:v>
                </c:pt>
                <c:pt idx="3096">
                  <c:v>43230.041666666664</c:v>
                </c:pt>
                <c:pt idx="3097">
                  <c:v>43230.083333333336</c:v>
                </c:pt>
                <c:pt idx="3098">
                  <c:v>43230.125</c:v>
                </c:pt>
                <c:pt idx="3099">
                  <c:v>43230.166666666664</c:v>
                </c:pt>
                <c:pt idx="3100">
                  <c:v>43230.208333333336</c:v>
                </c:pt>
                <c:pt idx="3101">
                  <c:v>43230.25</c:v>
                </c:pt>
                <c:pt idx="3102">
                  <c:v>43230.291666666664</c:v>
                </c:pt>
                <c:pt idx="3103">
                  <c:v>43230.333333333336</c:v>
                </c:pt>
                <c:pt idx="3104">
                  <c:v>43230.375</c:v>
                </c:pt>
                <c:pt idx="3105">
                  <c:v>43230.416666666664</c:v>
                </c:pt>
                <c:pt idx="3106">
                  <c:v>43230.458333333336</c:v>
                </c:pt>
                <c:pt idx="3107">
                  <c:v>43230.5</c:v>
                </c:pt>
                <c:pt idx="3108">
                  <c:v>43230.541666666664</c:v>
                </c:pt>
                <c:pt idx="3109">
                  <c:v>43230.583333333336</c:v>
                </c:pt>
                <c:pt idx="3110">
                  <c:v>43230.625</c:v>
                </c:pt>
                <c:pt idx="3111">
                  <c:v>43230.666666666664</c:v>
                </c:pt>
                <c:pt idx="3112">
                  <c:v>43230.708333333336</c:v>
                </c:pt>
                <c:pt idx="3113">
                  <c:v>43230.75</c:v>
                </c:pt>
                <c:pt idx="3114">
                  <c:v>43230.791666666664</c:v>
                </c:pt>
                <c:pt idx="3115">
                  <c:v>43230.833333333336</c:v>
                </c:pt>
                <c:pt idx="3116">
                  <c:v>43230.875</c:v>
                </c:pt>
                <c:pt idx="3117">
                  <c:v>43230.916666666664</c:v>
                </c:pt>
                <c:pt idx="3118">
                  <c:v>43230.958333333336</c:v>
                </c:pt>
                <c:pt idx="3119">
                  <c:v>43231</c:v>
                </c:pt>
                <c:pt idx="3120">
                  <c:v>43231.041666666664</c:v>
                </c:pt>
                <c:pt idx="3121">
                  <c:v>43231.083333333336</c:v>
                </c:pt>
                <c:pt idx="3122">
                  <c:v>43231.125</c:v>
                </c:pt>
                <c:pt idx="3123">
                  <c:v>43231.166666666664</c:v>
                </c:pt>
                <c:pt idx="3124">
                  <c:v>43231.208333333336</c:v>
                </c:pt>
                <c:pt idx="3125">
                  <c:v>43231.25</c:v>
                </c:pt>
                <c:pt idx="3126">
                  <c:v>43231.291666666664</c:v>
                </c:pt>
                <c:pt idx="3127">
                  <c:v>43231.333333333336</c:v>
                </c:pt>
                <c:pt idx="3128">
                  <c:v>43231.375</c:v>
                </c:pt>
                <c:pt idx="3129">
                  <c:v>43231.416666666664</c:v>
                </c:pt>
                <c:pt idx="3130">
                  <c:v>43231.458333333336</c:v>
                </c:pt>
                <c:pt idx="3131">
                  <c:v>43231.5</c:v>
                </c:pt>
                <c:pt idx="3132">
                  <c:v>43231.541666666664</c:v>
                </c:pt>
                <c:pt idx="3133">
                  <c:v>43231.583333333336</c:v>
                </c:pt>
                <c:pt idx="3134">
                  <c:v>43231.625</c:v>
                </c:pt>
                <c:pt idx="3135">
                  <c:v>43231.666666666664</c:v>
                </c:pt>
                <c:pt idx="3136">
                  <c:v>43231.708333333336</c:v>
                </c:pt>
                <c:pt idx="3137">
                  <c:v>43231.75</c:v>
                </c:pt>
                <c:pt idx="3138">
                  <c:v>43231.791666666664</c:v>
                </c:pt>
                <c:pt idx="3139">
                  <c:v>43231.833333333336</c:v>
                </c:pt>
                <c:pt idx="3140">
                  <c:v>43231.875</c:v>
                </c:pt>
                <c:pt idx="3141">
                  <c:v>43231.916666666664</c:v>
                </c:pt>
                <c:pt idx="3142">
                  <c:v>43231.958333333336</c:v>
                </c:pt>
                <c:pt idx="3143">
                  <c:v>43232</c:v>
                </c:pt>
                <c:pt idx="3144">
                  <c:v>43232.041666666664</c:v>
                </c:pt>
                <c:pt idx="3145">
                  <c:v>43232.083333333336</c:v>
                </c:pt>
                <c:pt idx="3146">
                  <c:v>43232.125</c:v>
                </c:pt>
                <c:pt idx="3147">
                  <c:v>43232.166666666664</c:v>
                </c:pt>
                <c:pt idx="3148">
                  <c:v>43232.208333333336</c:v>
                </c:pt>
                <c:pt idx="3149">
                  <c:v>43232.25</c:v>
                </c:pt>
                <c:pt idx="3150">
                  <c:v>43232.291666666664</c:v>
                </c:pt>
                <c:pt idx="3151">
                  <c:v>43232.333333333336</c:v>
                </c:pt>
                <c:pt idx="3152">
                  <c:v>43232.375</c:v>
                </c:pt>
                <c:pt idx="3153">
                  <c:v>43232.416666666664</c:v>
                </c:pt>
                <c:pt idx="3154">
                  <c:v>43232.458333333336</c:v>
                </c:pt>
                <c:pt idx="3155">
                  <c:v>43232.5</c:v>
                </c:pt>
                <c:pt idx="3156">
                  <c:v>43232.541666666664</c:v>
                </c:pt>
                <c:pt idx="3157">
                  <c:v>43232.583333333336</c:v>
                </c:pt>
                <c:pt idx="3158">
                  <c:v>43232.625</c:v>
                </c:pt>
                <c:pt idx="3159">
                  <c:v>43232.666666666664</c:v>
                </c:pt>
                <c:pt idx="3160">
                  <c:v>43232.708333333336</c:v>
                </c:pt>
                <c:pt idx="3161">
                  <c:v>43232.75</c:v>
                </c:pt>
                <c:pt idx="3162">
                  <c:v>43232.791666666664</c:v>
                </c:pt>
                <c:pt idx="3163">
                  <c:v>43232.833333333336</c:v>
                </c:pt>
                <c:pt idx="3164">
                  <c:v>43232.875</c:v>
                </c:pt>
                <c:pt idx="3165">
                  <c:v>43232.916666666664</c:v>
                </c:pt>
                <c:pt idx="3166">
                  <c:v>43232.958333333336</c:v>
                </c:pt>
                <c:pt idx="3167">
                  <c:v>43233</c:v>
                </c:pt>
                <c:pt idx="3168">
                  <c:v>43233.041666666664</c:v>
                </c:pt>
                <c:pt idx="3169">
                  <c:v>43233.083333333336</c:v>
                </c:pt>
                <c:pt idx="3170">
                  <c:v>43233.125</c:v>
                </c:pt>
                <c:pt idx="3171">
                  <c:v>43233.166666666664</c:v>
                </c:pt>
                <c:pt idx="3172">
                  <c:v>43233.208333333336</c:v>
                </c:pt>
                <c:pt idx="3173">
                  <c:v>43233.25</c:v>
                </c:pt>
                <c:pt idx="3174">
                  <c:v>43233.291666666664</c:v>
                </c:pt>
                <c:pt idx="3175">
                  <c:v>43233.333333333336</c:v>
                </c:pt>
                <c:pt idx="3176">
                  <c:v>43233.375</c:v>
                </c:pt>
                <c:pt idx="3177">
                  <c:v>43233.416666666664</c:v>
                </c:pt>
                <c:pt idx="3178">
                  <c:v>43233.458333333336</c:v>
                </c:pt>
                <c:pt idx="3179">
                  <c:v>43233.5</c:v>
                </c:pt>
                <c:pt idx="3180">
                  <c:v>43233.541666666664</c:v>
                </c:pt>
                <c:pt idx="3181">
                  <c:v>43233.583333333336</c:v>
                </c:pt>
                <c:pt idx="3182">
                  <c:v>43233.625</c:v>
                </c:pt>
                <c:pt idx="3183">
                  <c:v>43233.666666666664</c:v>
                </c:pt>
                <c:pt idx="3184">
                  <c:v>43233.708333333336</c:v>
                </c:pt>
                <c:pt idx="3185">
                  <c:v>43233.75</c:v>
                </c:pt>
                <c:pt idx="3186">
                  <c:v>43233.791666666664</c:v>
                </c:pt>
                <c:pt idx="3187">
                  <c:v>43233.833333333336</c:v>
                </c:pt>
                <c:pt idx="3188">
                  <c:v>43233.875</c:v>
                </c:pt>
                <c:pt idx="3189">
                  <c:v>43233.916666666664</c:v>
                </c:pt>
                <c:pt idx="3190">
                  <c:v>43233.958333333336</c:v>
                </c:pt>
                <c:pt idx="3191">
                  <c:v>43234</c:v>
                </c:pt>
                <c:pt idx="3192">
                  <c:v>43234.041666666664</c:v>
                </c:pt>
                <c:pt idx="3193">
                  <c:v>43234.083333333336</c:v>
                </c:pt>
                <c:pt idx="3194">
                  <c:v>43234.125</c:v>
                </c:pt>
                <c:pt idx="3195">
                  <c:v>43234.166666666664</c:v>
                </c:pt>
                <c:pt idx="3196">
                  <c:v>43234.208333333336</c:v>
                </c:pt>
                <c:pt idx="3197">
                  <c:v>43234.25</c:v>
                </c:pt>
                <c:pt idx="3198">
                  <c:v>43234.291666666664</c:v>
                </c:pt>
                <c:pt idx="3199">
                  <c:v>43234.333333333336</c:v>
                </c:pt>
                <c:pt idx="3200">
                  <c:v>43234.375</c:v>
                </c:pt>
                <c:pt idx="3201">
                  <c:v>43234.416666666664</c:v>
                </c:pt>
                <c:pt idx="3202">
                  <c:v>43234.458333333336</c:v>
                </c:pt>
                <c:pt idx="3203">
                  <c:v>43234.5</c:v>
                </c:pt>
                <c:pt idx="3204">
                  <c:v>43234.541666666664</c:v>
                </c:pt>
                <c:pt idx="3205">
                  <c:v>43234.583333333336</c:v>
                </c:pt>
                <c:pt idx="3206">
                  <c:v>43234.625</c:v>
                </c:pt>
                <c:pt idx="3207">
                  <c:v>43234.666666666664</c:v>
                </c:pt>
                <c:pt idx="3208">
                  <c:v>43234.708333333336</c:v>
                </c:pt>
                <c:pt idx="3209">
                  <c:v>43234.75</c:v>
                </c:pt>
                <c:pt idx="3210">
                  <c:v>43234.791666666664</c:v>
                </c:pt>
                <c:pt idx="3211">
                  <c:v>43234.833333333336</c:v>
                </c:pt>
                <c:pt idx="3212">
                  <c:v>43234.875</c:v>
                </c:pt>
                <c:pt idx="3213">
                  <c:v>43234.916666666664</c:v>
                </c:pt>
                <c:pt idx="3214">
                  <c:v>43234.958333333336</c:v>
                </c:pt>
                <c:pt idx="3215">
                  <c:v>43235</c:v>
                </c:pt>
                <c:pt idx="3216">
                  <c:v>43235.041666666664</c:v>
                </c:pt>
                <c:pt idx="3217">
                  <c:v>43235.083333333336</c:v>
                </c:pt>
                <c:pt idx="3218">
                  <c:v>43235.125</c:v>
                </c:pt>
                <c:pt idx="3219">
                  <c:v>43235.166666666664</c:v>
                </c:pt>
                <c:pt idx="3220">
                  <c:v>43235.208333333336</c:v>
                </c:pt>
                <c:pt idx="3221">
                  <c:v>43235.25</c:v>
                </c:pt>
                <c:pt idx="3222">
                  <c:v>43235.291666666664</c:v>
                </c:pt>
                <c:pt idx="3223">
                  <c:v>43235.333333333336</c:v>
                </c:pt>
                <c:pt idx="3224">
                  <c:v>43235.375</c:v>
                </c:pt>
                <c:pt idx="3225">
                  <c:v>43235.416666666664</c:v>
                </c:pt>
                <c:pt idx="3226">
                  <c:v>43235.458333333336</c:v>
                </c:pt>
                <c:pt idx="3227">
                  <c:v>43235.5</c:v>
                </c:pt>
                <c:pt idx="3228">
                  <c:v>43235.541666666664</c:v>
                </c:pt>
                <c:pt idx="3229">
                  <c:v>43235.583333333336</c:v>
                </c:pt>
                <c:pt idx="3230">
                  <c:v>43235.625</c:v>
                </c:pt>
                <c:pt idx="3231">
                  <c:v>43235.666666666664</c:v>
                </c:pt>
                <c:pt idx="3232">
                  <c:v>43235.708333333336</c:v>
                </c:pt>
                <c:pt idx="3233">
                  <c:v>43235.75</c:v>
                </c:pt>
                <c:pt idx="3234">
                  <c:v>43235.791666666664</c:v>
                </c:pt>
                <c:pt idx="3235">
                  <c:v>43235.833333333336</c:v>
                </c:pt>
                <c:pt idx="3236">
                  <c:v>43235.875</c:v>
                </c:pt>
                <c:pt idx="3237">
                  <c:v>43235.916666666664</c:v>
                </c:pt>
                <c:pt idx="3238">
                  <c:v>43235.958333333336</c:v>
                </c:pt>
                <c:pt idx="3239">
                  <c:v>43236</c:v>
                </c:pt>
                <c:pt idx="3240">
                  <c:v>43236.041666666664</c:v>
                </c:pt>
                <c:pt idx="3241">
                  <c:v>43236.083333333336</c:v>
                </c:pt>
                <c:pt idx="3242">
                  <c:v>43236.125</c:v>
                </c:pt>
                <c:pt idx="3243">
                  <c:v>43236.166666666664</c:v>
                </c:pt>
                <c:pt idx="3244">
                  <c:v>43236.208333333336</c:v>
                </c:pt>
                <c:pt idx="3245">
                  <c:v>43236.25</c:v>
                </c:pt>
                <c:pt idx="3246">
                  <c:v>43236.291666666664</c:v>
                </c:pt>
                <c:pt idx="3247">
                  <c:v>43236.333333333336</c:v>
                </c:pt>
                <c:pt idx="3248">
                  <c:v>43236.375</c:v>
                </c:pt>
                <c:pt idx="3249">
                  <c:v>43236.416666666664</c:v>
                </c:pt>
                <c:pt idx="3250">
                  <c:v>43236.458333333336</c:v>
                </c:pt>
                <c:pt idx="3251">
                  <c:v>43236.5</c:v>
                </c:pt>
                <c:pt idx="3252">
                  <c:v>43236.541666666664</c:v>
                </c:pt>
                <c:pt idx="3253">
                  <c:v>43236.583333333336</c:v>
                </c:pt>
                <c:pt idx="3254">
                  <c:v>43236.625</c:v>
                </c:pt>
                <c:pt idx="3255">
                  <c:v>43236.666666666664</c:v>
                </c:pt>
                <c:pt idx="3256">
                  <c:v>43236.708333333336</c:v>
                </c:pt>
                <c:pt idx="3257">
                  <c:v>43236.75</c:v>
                </c:pt>
                <c:pt idx="3258">
                  <c:v>43236.791666666664</c:v>
                </c:pt>
                <c:pt idx="3259">
                  <c:v>43236.833333333336</c:v>
                </c:pt>
                <c:pt idx="3260">
                  <c:v>43236.875</c:v>
                </c:pt>
                <c:pt idx="3261">
                  <c:v>43236.916666666664</c:v>
                </c:pt>
                <c:pt idx="3262">
                  <c:v>43236.958333333336</c:v>
                </c:pt>
                <c:pt idx="3263">
                  <c:v>43237</c:v>
                </c:pt>
                <c:pt idx="3264">
                  <c:v>43237.041666666664</c:v>
                </c:pt>
                <c:pt idx="3265">
                  <c:v>43237.083333333336</c:v>
                </c:pt>
                <c:pt idx="3266">
                  <c:v>43237.125</c:v>
                </c:pt>
                <c:pt idx="3267">
                  <c:v>43237.166666666664</c:v>
                </c:pt>
                <c:pt idx="3268">
                  <c:v>43237.208333333336</c:v>
                </c:pt>
                <c:pt idx="3269">
                  <c:v>43237.25</c:v>
                </c:pt>
                <c:pt idx="3270">
                  <c:v>43237.291666666664</c:v>
                </c:pt>
                <c:pt idx="3271">
                  <c:v>43237.333333333336</c:v>
                </c:pt>
                <c:pt idx="3272">
                  <c:v>43237.375</c:v>
                </c:pt>
                <c:pt idx="3273">
                  <c:v>43237.416666666664</c:v>
                </c:pt>
                <c:pt idx="3274">
                  <c:v>43237.458333333336</c:v>
                </c:pt>
                <c:pt idx="3275">
                  <c:v>43237.5</c:v>
                </c:pt>
                <c:pt idx="3276">
                  <c:v>43237.541666666664</c:v>
                </c:pt>
                <c:pt idx="3277">
                  <c:v>43237.583333333336</c:v>
                </c:pt>
                <c:pt idx="3278">
                  <c:v>43237.625</c:v>
                </c:pt>
                <c:pt idx="3279">
                  <c:v>43237.666666666664</c:v>
                </c:pt>
                <c:pt idx="3280">
                  <c:v>43237.708333333336</c:v>
                </c:pt>
                <c:pt idx="3281">
                  <c:v>43237.75</c:v>
                </c:pt>
                <c:pt idx="3282">
                  <c:v>43237.791666666664</c:v>
                </c:pt>
                <c:pt idx="3283">
                  <c:v>43237.833333333336</c:v>
                </c:pt>
                <c:pt idx="3284">
                  <c:v>43237.875</c:v>
                </c:pt>
                <c:pt idx="3285">
                  <c:v>43237.916666666664</c:v>
                </c:pt>
                <c:pt idx="3286">
                  <c:v>43237.958333333336</c:v>
                </c:pt>
                <c:pt idx="3287">
                  <c:v>43238</c:v>
                </c:pt>
                <c:pt idx="3288">
                  <c:v>43238.041666666664</c:v>
                </c:pt>
                <c:pt idx="3289">
                  <c:v>43238.083333333336</c:v>
                </c:pt>
                <c:pt idx="3290">
                  <c:v>43238.125</c:v>
                </c:pt>
                <c:pt idx="3291">
                  <c:v>43238.166666666664</c:v>
                </c:pt>
                <c:pt idx="3292">
                  <c:v>43238.208333333336</c:v>
                </c:pt>
                <c:pt idx="3293">
                  <c:v>43238.25</c:v>
                </c:pt>
                <c:pt idx="3294">
                  <c:v>43238.291666666664</c:v>
                </c:pt>
                <c:pt idx="3295">
                  <c:v>43238.333333333336</c:v>
                </c:pt>
                <c:pt idx="3296">
                  <c:v>43238.375</c:v>
                </c:pt>
                <c:pt idx="3297">
                  <c:v>43238.416666666664</c:v>
                </c:pt>
                <c:pt idx="3298">
                  <c:v>43238.458333333336</c:v>
                </c:pt>
                <c:pt idx="3299">
                  <c:v>43238.5</c:v>
                </c:pt>
                <c:pt idx="3300">
                  <c:v>43238.541666666664</c:v>
                </c:pt>
                <c:pt idx="3301">
                  <c:v>43238.583333333336</c:v>
                </c:pt>
                <c:pt idx="3302">
                  <c:v>43238.625</c:v>
                </c:pt>
                <c:pt idx="3303">
                  <c:v>43238.666666666664</c:v>
                </c:pt>
                <c:pt idx="3304">
                  <c:v>43238.708333333336</c:v>
                </c:pt>
                <c:pt idx="3305">
                  <c:v>43238.75</c:v>
                </c:pt>
                <c:pt idx="3306">
                  <c:v>43238.791666666664</c:v>
                </c:pt>
                <c:pt idx="3307">
                  <c:v>43238.833333333336</c:v>
                </c:pt>
                <c:pt idx="3308">
                  <c:v>43238.875</c:v>
                </c:pt>
                <c:pt idx="3309">
                  <c:v>43238.916666666664</c:v>
                </c:pt>
                <c:pt idx="3310">
                  <c:v>43238.958333333336</c:v>
                </c:pt>
                <c:pt idx="3311">
                  <c:v>43239</c:v>
                </c:pt>
                <c:pt idx="3312">
                  <c:v>43239.041666666664</c:v>
                </c:pt>
                <c:pt idx="3313">
                  <c:v>43239.083333333336</c:v>
                </c:pt>
                <c:pt idx="3314">
                  <c:v>43239.125</c:v>
                </c:pt>
                <c:pt idx="3315">
                  <c:v>43239.166666666664</c:v>
                </c:pt>
                <c:pt idx="3316">
                  <c:v>43239.208333333336</c:v>
                </c:pt>
                <c:pt idx="3317">
                  <c:v>43239.25</c:v>
                </c:pt>
                <c:pt idx="3318">
                  <c:v>43239.291666666664</c:v>
                </c:pt>
                <c:pt idx="3319">
                  <c:v>43239.333333333336</c:v>
                </c:pt>
                <c:pt idx="3320">
                  <c:v>43239.375</c:v>
                </c:pt>
                <c:pt idx="3321">
                  <c:v>43239.416666666664</c:v>
                </c:pt>
                <c:pt idx="3322">
                  <c:v>43239.458333333336</c:v>
                </c:pt>
                <c:pt idx="3323">
                  <c:v>43239.5</c:v>
                </c:pt>
                <c:pt idx="3324">
                  <c:v>43239.541666666664</c:v>
                </c:pt>
                <c:pt idx="3325">
                  <c:v>43239.583333333336</c:v>
                </c:pt>
                <c:pt idx="3326">
                  <c:v>43239.625</c:v>
                </c:pt>
                <c:pt idx="3327">
                  <c:v>43239.666666666664</c:v>
                </c:pt>
                <c:pt idx="3328">
                  <c:v>43239.708333333336</c:v>
                </c:pt>
                <c:pt idx="3329">
                  <c:v>43239.75</c:v>
                </c:pt>
                <c:pt idx="3330">
                  <c:v>43239.791666666664</c:v>
                </c:pt>
                <c:pt idx="3331">
                  <c:v>43239.833333333336</c:v>
                </c:pt>
                <c:pt idx="3332">
                  <c:v>43239.875</c:v>
                </c:pt>
                <c:pt idx="3333">
                  <c:v>43239.916666666664</c:v>
                </c:pt>
                <c:pt idx="3334">
                  <c:v>43239.958333333336</c:v>
                </c:pt>
                <c:pt idx="3335">
                  <c:v>43240</c:v>
                </c:pt>
                <c:pt idx="3336">
                  <c:v>43240.041666666664</c:v>
                </c:pt>
                <c:pt idx="3337">
                  <c:v>43240.083333333336</c:v>
                </c:pt>
                <c:pt idx="3338">
                  <c:v>43240.125</c:v>
                </c:pt>
                <c:pt idx="3339">
                  <c:v>43240.166666666664</c:v>
                </c:pt>
                <c:pt idx="3340">
                  <c:v>43240.208333333336</c:v>
                </c:pt>
                <c:pt idx="3341">
                  <c:v>43240.25</c:v>
                </c:pt>
                <c:pt idx="3342">
                  <c:v>43240.291666666664</c:v>
                </c:pt>
                <c:pt idx="3343">
                  <c:v>43240.333333333336</c:v>
                </c:pt>
                <c:pt idx="3344">
                  <c:v>43240.375</c:v>
                </c:pt>
                <c:pt idx="3345">
                  <c:v>43240.416666666664</c:v>
                </c:pt>
                <c:pt idx="3346">
                  <c:v>43240.458333333336</c:v>
                </c:pt>
                <c:pt idx="3347">
                  <c:v>43240.5</c:v>
                </c:pt>
                <c:pt idx="3348">
                  <c:v>43240.541666666664</c:v>
                </c:pt>
                <c:pt idx="3349">
                  <c:v>43240.583333333336</c:v>
                </c:pt>
                <c:pt idx="3350">
                  <c:v>43240.625</c:v>
                </c:pt>
                <c:pt idx="3351">
                  <c:v>43240.666666666664</c:v>
                </c:pt>
                <c:pt idx="3352">
                  <c:v>43240.708333333336</c:v>
                </c:pt>
                <c:pt idx="3353">
                  <c:v>43240.75</c:v>
                </c:pt>
                <c:pt idx="3354">
                  <c:v>43240.791666666664</c:v>
                </c:pt>
                <c:pt idx="3355">
                  <c:v>43240.833333333336</c:v>
                </c:pt>
                <c:pt idx="3356">
                  <c:v>43240.875</c:v>
                </c:pt>
                <c:pt idx="3357">
                  <c:v>43240.916666666664</c:v>
                </c:pt>
                <c:pt idx="3358">
                  <c:v>43240.958333333336</c:v>
                </c:pt>
                <c:pt idx="3359">
                  <c:v>43241</c:v>
                </c:pt>
                <c:pt idx="3360">
                  <c:v>43241.041666666664</c:v>
                </c:pt>
                <c:pt idx="3361">
                  <c:v>43241.083333333336</c:v>
                </c:pt>
                <c:pt idx="3362">
                  <c:v>43241.125</c:v>
                </c:pt>
                <c:pt idx="3363">
                  <c:v>43241.166666666664</c:v>
                </c:pt>
                <c:pt idx="3364">
                  <c:v>43241.208333333336</c:v>
                </c:pt>
                <c:pt idx="3365">
                  <c:v>43241.25</c:v>
                </c:pt>
                <c:pt idx="3366">
                  <c:v>43241.291666666664</c:v>
                </c:pt>
                <c:pt idx="3367">
                  <c:v>43241.333333333336</c:v>
                </c:pt>
                <c:pt idx="3368">
                  <c:v>43241.375</c:v>
                </c:pt>
                <c:pt idx="3369">
                  <c:v>43241.416666666664</c:v>
                </c:pt>
                <c:pt idx="3370">
                  <c:v>43241.458333333336</c:v>
                </c:pt>
                <c:pt idx="3371">
                  <c:v>43241.5</c:v>
                </c:pt>
                <c:pt idx="3372">
                  <c:v>43241.541666666664</c:v>
                </c:pt>
                <c:pt idx="3373">
                  <c:v>43241.583333333336</c:v>
                </c:pt>
                <c:pt idx="3374">
                  <c:v>43241.625</c:v>
                </c:pt>
                <c:pt idx="3375">
                  <c:v>43241.666666666664</c:v>
                </c:pt>
                <c:pt idx="3376">
                  <c:v>43241.708333333336</c:v>
                </c:pt>
                <c:pt idx="3377">
                  <c:v>43241.75</c:v>
                </c:pt>
                <c:pt idx="3378">
                  <c:v>43241.791666666664</c:v>
                </c:pt>
                <c:pt idx="3379">
                  <c:v>43241.833333333336</c:v>
                </c:pt>
                <c:pt idx="3380">
                  <c:v>43241.875</c:v>
                </c:pt>
                <c:pt idx="3381">
                  <c:v>43241.916666666664</c:v>
                </c:pt>
                <c:pt idx="3382">
                  <c:v>43241.958333333336</c:v>
                </c:pt>
                <c:pt idx="3383">
                  <c:v>43242</c:v>
                </c:pt>
                <c:pt idx="3384">
                  <c:v>43242.041666666664</c:v>
                </c:pt>
                <c:pt idx="3385">
                  <c:v>43242.083333333336</c:v>
                </c:pt>
                <c:pt idx="3386">
                  <c:v>43242.125</c:v>
                </c:pt>
                <c:pt idx="3387">
                  <c:v>43242.166666666664</c:v>
                </c:pt>
                <c:pt idx="3388">
                  <c:v>43242.208333333336</c:v>
                </c:pt>
                <c:pt idx="3389">
                  <c:v>43242.25</c:v>
                </c:pt>
                <c:pt idx="3390">
                  <c:v>43242.291666666664</c:v>
                </c:pt>
                <c:pt idx="3391">
                  <c:v>43242.333333333336</c:v>
                </c:pt>
                <c:pt idx="3392">
                  <c:v>43242.375</c:v>
                </c:pt>
                <c:pt idx="3393">
                  <c:v>43242.416666666664</c:v>
                </c:pt>
                <c:pt idx="3394">
                  <c:v>43242.458333333336</c:v>
                </c:pt>
                <c:pt idx="3395">
                  <c:v>43242.5</c:v>
                </c:pt>
                <c:pt idx="3396">
                  <c:v>43242.541666666664</c:v>
                </c:pt>
                <c:pt idx="3397">
                  <c:v>43242.583333333336</c:v>
                </c:pt>
                <c:pt idx="3398">
                  <c:v>43242.625</c:v>
                </c:pt>
                <c:pt idx="3399">
                  <c:v>43242.666666666664</c:v>
                </c:pt>
                <c:pt idx="3400">
                  <c:v>43242.708333333336</c:v>
                </c:pt>
                <c:pt idx="3401">
                  <c:v>43242.75</c:v>
                </c:pt>
                <c:pt idx="3402">
                  <c:v>43242.791666666664</c:v>
                </c:pt>
                <c:pt idx="3403">
                  <c:v>43242.833333333336</c:v>
                </c:pt>
                <c:pt idx="3404">
                  <c:v>43242.875</c:v>
                </c:pt>
                <c:pt idx="3405">
                  <c:v>43242.916666666664</c:v>
                </c:pt>
                <c:pt idx="3406">
                  <c:v>43242.958333333336</c:v>
                </c:pt>
                <c:pt idx="3407">
                  <c:v>43243</c:v>
                </c:pt>
                <c:pt idx="3408">
                  <c:v>43243.041666666664</c:v>
                </c:pt>
                <c:pt idx="3409">
                  <c:v>43243.083333333336</c:v>
                </c:pt>
                <c:pt idx="3410">
                  <c:v>43243.125</c:v>
                </c:pt>
                <c:pt idx="3411">
                  <c:v>43243.166666666664</c:v>
                </c:pt>
                <c:pt idx="3412">
                  <c:v>43243.208333333336</c:v>
                </c:pt>
                <c:pt idx="3413">
                  <c:v>43243.25</c:v>
                </c:pt>
                <c:pt idx="3414">
                  <c:v>43243.291666666664</c:v>
                </c:pt>
                <c:pt idx="3415">
                  <c:v>43243.333333333336</c:v>
                </c:pt>
                <c:pt idx="3416">
                  <c:v>43243.375</c:v>
                </c:pt>
                <c:pt idx="3417">
                  <c:v>43243.416666666664</c:v>
                </c:pt>
                <c:pt idx="3418">
                  <c:v>43243.458333333336</c:v>
                </c:pt>
                <c:pt idx="3419">
                  <c:v>43243.5</c:v>
                </c:pt>
                <c:pt idx="3420">
                  <c:v>43243.541666666664</c:v>
                </c:pt>
                <c:pt idx="3421">
                  <c:v>43243.583333333336</c:v>
                </c:pt>
                <c:pt idx="3422">
                  <c:v>43243.625</c:v>
                </c:pt>
                <c:pt idx="3423">
                  <c:v>43243.666666666664</c:v>
                </c:pt>
                <c:pt idx="3424">
                  <c:v>43243.708333333336</c:v>
                </c:pt>
                <c:pt idx="3425">
                  <c:v>43243.75</c:v>
                </c:pt>
                <c:pt idx="3426">
                  <c:v>43243.791666666664</c:v>
                </c:pt>
                <c:pt idx="3427">
                  <c:v>43243.833333333336</c:v>
                </c:pt>
                <c:pt idx="3428">
                  <c:v>43243.875</c:v>
                </c:pt>
                <c:pt idx="3429">
                  <c:v>43243.916666666664</c:v>
                </c:pt>
                <c:pt idx="3430">
                  <c:v>43243.958333333336</c:v>
                </c:pt>
                <c:pt idx="3431">
                  <c:v>43244</c:v>
                </c:pt>
                <c:pt idx="3432">
                  <c:v>43244.041666666664</c:v>
                </c:pt>
                <c:pt idx="3433">
                  <c:v>43244.083333333336</c:v>
                </c:pt>
                <c:pt idx="3434">
                  <c:v>43244.125</c:v>
                </c:pt>
                <c:pt idx="3435">
                  <c:v>43244.166666666664</c:v>
                </c:pt>
                <c:pt idx="3436">
                  <c:v>43244.208333333336</c:v>
                </c:pt>
                <c:pt idx="3437">
                  <c:v>43244.25</c:v>
                </c:pt>
                <c:pt idx="3438">
                  <c:v>43244.291666666664</c:v>
                </c:pt>
                <c:pt idx="3439">
                  <c:v>43244.333333333336</c:v>
                </c:pt>
                <c:pt idx="3440">
                  <c:v>43244.375</c:v>
                </c:pt>
                <c:pt idx="3441">
                  <c:v>43244.416666666664</c:v>
                </c:pt>
                <c:pt idx="3442">
                  <c:v>43244.458333333336</c:v>
                </c:pt>
                <c:pt idx="3443">
                  <c:v>43244.5</c:v>
                </c:pt>
                <c:pt idx="3444">
                  <c:v>43244.541666666664</c:v>
                </c:pt>
                <c:pt idx="3445">
                  <c:v>43244.583333333336</c:v>
                </c:pt>
                <c:pt idx="3446">
                  <c:v>43244.625</c:v>
                </c:pt>
                <c:pt idx="3447">
                  <c:v>43244.666666666664</c:v>
                </c:pt>
                <c:pt idx="3448">
                  <c:v>43244.708333333336</c:v>
                </c:pt>
                <c:pt idx="3449">
                  <c:v>43244.75</c:v>
                </c:pt>
                <c:pt idx="3450">
                  <c:v>43244.791666666664</c:v>
                </c:pt>
                <c:pt idx="3451">
                  <c:v>43244.833333333336</c:v>
                </c:pt>
                <c:pt idx="3452">
                  <c:v>43244.875</c:v>
                </c:pt>
                <c:pt idx="3453">
                  <c:v>43244.916666666664</c:v>
                </c:pt>
                <c:pt idx="3454">
                  <c:v>43244.958333333336</c:v>
                </c:pt>
                <c:pt idx="3455">
                  <c:v>43245</c:v>
                </c:pt>
                <c:pt idx="3456">
                  <c:v>43245.041666666664</c:v>
                </c:pt>
                <c:pt idx="3457">
                  <c:v>43245.083333333336</c:v>
                </c:pt>
                <c:pt idx="3458">
                  <c:v>43245.125</c:v>
                </c:pt>
                <c:pt idx="3459">
                  <c:v>43245.166666666664</c:v>
                </c:pt>
                <c:pt idx="3460">
                  <c:v>43245.208333333336</c:v>
                </c:pt>
                <c:pt idx="3461">
                  <c:v>43245.25</c:v>
                </c:pt>
                <c:pt idx="3462">
                  <c:v>43245.291666666664</c:v>
                </c:pt>
                <c:pt idx="3463">
                  <c:v>43245.333333333336</c:v>
                </c:pt>
                <c:pt idx="3464">
                  <c:v>43245.375</c:v>
                </c:pt>
                <c:pt idx="3465">
                  <c:v>43245.416666666664</c:v>
                </c:pt>
                <c:pt idx="3466">
                  <c:v>43245.458333333336</c:v>
                </c:pt>
                <c:pt idx="3467">
                  <c:v>43245.5</c:v>
                </c:pt>
                <c:pt idx="3468">
                  <c:v>43245.541666666664</c:v>
                </c:pt>
                <c:pt idx="3469">
                  <c:v>43245.583333333336</c:v>
                </c:pt>
                <c:pt idx="3470">
                  <c:v>43245.625</c:v>
                </c:pt>
                <c:pt idx="3471">
                  <c:v>43245.666666666664</c:v>
                </c:pt>
                <c:pt idx="3472">
                  <c:v>43245.708333333336</c:v>
                </c:pt>
                <c:pt idx="3473">
                  <c:v>43245.75</c:v>
                </c:pt>
                <c:pt idx="3474">
                  <c:v>43245.791666666664</c:v>
                </c:pt>
                <c:pt idx="3475">
                  <c:v>43245.833333333336</c:v>
                </c:pt>
                <c:pt idx="3476">
                  <c:v>43245.875</c:v>
                </c:pt>
                <c:pt idx="3477">
                  <c:v>43245.916666666664</c:v>
                </c:pt>
                <c:pt idx="3478">
                  <c:v>43245.958333333336</c:v>
                </c:pt>
                <c:pt idx="3479">
                  <c:v>43246</c:v>
                </c:pt>
                <c:pt idx="3480">
                  <c:v>43246.041666666664</c:v>
                </c:pt>
                <c:pt idx="3481">
                  <c:v>43246.083333333336</c:v>
                </c:pt>
                <c:pt idx="3482">
                  <c:v>43246.125</c:v>
                </c:pt>
                <c:pt idx="3483">
                  <c:v>43246.166666666664</c:v>
                </c:pt>
                <c:pt idx="3484">
                  <c:v>43246.208333333336</c:v>
                </c:pt>
                <c:pt idx="3485">
                  <c:v>43246.25</c:v>
                </c:pt>
                <c:pt idx="3486">
                  <c:v>43246.291666666664</c:v>
                </c:pt>
                <c:pt idx="3487">
                  <c:v>43246.333333333336</c:v>
                </c:pt>
                <c:pt idx="3488">
                  <c:v>43246.375</c:v>
                </c:pt>
                <c:pt idx="3489">
                  <c:v>43246.416666666664</c:v>
                </c:pt>
                <c:pt idx="3490">
                  <c:v>43246.458333333336</c:v>
                </c:pt>
                <c:pt idx="3491">
                  <c:v>43246.5</c:v>
                </c:pt>
                <c:pt idx="3492">
                  <c:v>43246.541666666664</c:v>
                </c:pt>
                <c:pt idx="3493">
                  <c:v>43246.583333333336</c:v>
                </c:pt>
                <c:pt idx="3494">
                  <c:v>43246.625</c:v>
                </c:pt>
                <c:pt idx="3495">
                  <c:v>43246.666666666664</c:v>
                </c:pt>
                <c:pt idx="3496">
                  <c:v>43246.708333333336</c:v>
                </c:pt>
                <c:pt idx="3497">
                  <c:v>43246.75</c:v>
                </c:pt>
                <c:pt idx="3498">
                  <c:v>43246.791666666664</c:v>
                </c:pt>
                <c:pt idx="3499">
                  <c:v>43246.833333333336</c:v>
                </c:pt>
                <c:pt idx="3500">
                  <c:v>43246.875</c:v>
                </c:pt>
                <c:pt idx="3501">
                  <c:v>43246.916666666664</c:v>
                </c:pt>
                <c:pt idx="3502">
                  <c:v>43246.958333333336</c:v>
                </c:pt>
                <c:pt idx="3503">
                  <c:v>43247</c:v>
                </c:pt>
                <c:pt idx="3504">
                  <c:v>43247.041666666664</c:v>
                </c:pt>
                <c:pt idx="3505">
                  <c:v>43247.083333333336</c:v>
                </c:pt>
                <c:pt idx="3506">
                  <c:v>43247.125</c:v>
                </c:pt>
                <c:pt idx="3507">
                  <c:v>43247.166666666664</c:v>
                </c:pt>
                <c:pt idx="3508">
                  <c:v>43247.208333333336</c:v>
                </c:pt>
                <c:pt idx="3509">
                  <c:v>43247.25</c:v>
                </c:pt>
                <c:pt idx="3510">
                  <c:v>43247.291666666664</c:v>
                </c:pt>
                <c:pt idx="3511">
                  <c:v>43247.333333333336</c:v>
                </c:pt>
                <c:pt idx="3512">
                  <c:v>43247.375</c:v>
                </c:pt>
                <c:pt idx="3513">
                  <c:v>43247.416666666664</c:v>
                </c:pt>
                <c:pt idx="3514">
                  <c:v>43247.458333333336</c:v>
                </c:pt>
                <c:pt idx="3515">
                  <c:v>43247.5</c:v>
                </c:pt>
                <c:pt idx="3516">
                  <c:v>43247.541666666664</c:v>
                </c:pt>
                <c:pt idx="3517">
                  <c:v>43247.583333333336</c:v>
                </c:pt>
                <c:pt idx="3518">
                  <c:v>43247.625</c:v>
                </c:pt>
                <c:pt idx="3519">
                  <c:v>43247.666666666664</c:v>
                </c:pt>
                <c:pt idx="3520">
                  <c:v>43247.708333333336</c:v>
                </c:pt>
                <c:pt idx="3521">
                  <c:v>43247.75</c:v>
                </c:pt>
                <c:pt idx="3522">
                  <c:v>43247.791666666664</c:v>
                </c:pt>
                <c:pt idx="3523">
                  <c:v>43247.833333333336</c:v>
                </c:pt>
                <c:pt idx="3524">
                  <c:v>43247.875</c:v>
                </c:pt>
                <c:pt idx="3525">
                  <c:v>43247.916666666664</c:v>
                </c:pt>
                <c:pt idx="3526">
                  <c:v>43247.958333333336</c:v>
                </c:pt>
                <c:pt idx="3527">
                  <c:v>43248</c:v>
                </c:pt>
                <c:pt idx="3528">
                  <c:v>43248.041666666664</c:v>
                </c:pt>
                <c:pt idx="3529">
                  <c:v>43248.083333333336</c:v>
                </c:pt>
                <c:pt idx="3530">
                  <c:v>43248.125</c:v>
                </c:pt>
                <c:pt idx="3531">
                  <c:v>43248.166666666664</c:v>
                </c:pt>
                <c:pt idx="3532">
                  <c:v>43248.208333333336</c:v>
                </c:pt>
                <c:pt idx="3533">
                  <c:v>43248.25</c:v>
                </c:pt>
                <c:pt idx="3534">
                  <c:v>43248.291666666664</c:v>
                </c:pt>
                <c:pt idx="3535">
                  <c:v>43248.333333333336</c:v>
                </c:pt>
                <c:pt idx="3536">
                  <c:v>43248.375</c:v>
                </c:pt>
                <c:pt idx="3537">
                  <c:v>43248.416666666664</c:v>
                </c:pt>
                <c:pt idx="3538">
                  <c:v>43248.458333333336</c:v>
                </c:pt>
                <c:pt idx="3539">
                  <c:v>43248.5</c:v>
                </c:pt>
                <c:pt idx="3540">
                  <c:v>43248.541666666664</c:v>
                </c:pt>
                <c:pt idx="3541">
                  <c:v>43248.583333333336</c:v>
                </c:pt>
                <c:pt idx="3542">
                  <c:v>43248.625</c:v>
                </c:pt>
                <c:pt idx="3543">
                  <c:v>43248.666666666664</c:v>
                </c:pt>
                <c:pt idx="3544">
                  <c:v>43248.708333333336</c:v>
                </c:pt>
                <c:pt idx="3545">
                  <c:v>43248.75</c:v>
                </c:pt>
                <c:pt idx="3546">
                  <c:v>43248.791666666664</c:v>
                </c:pt>
                <c:pt idx="3547">
                  <c:v>43248.833333333336</c:v>
                </c:pt>
                <c:pt idx="3548">
                  <c:v>43248.875</c:v>
                </c:pt>
                <c:pt idx="3549">
                  <c:v>43248.916666666664</c:v>
                </c:pt>
                <c:pt idx="3550">
                  <c:v>43248.958333333336</c:v>
                </c:pt>
                <c:pt idx="3551">
                  <c:v>43249</c:v>
                </c:pt>
                <c:pt idx="3552">
                  <c:v>43249.041666666664</c:v>
                </c:pt>
                <c:pt idx="3553">
                  <c:v>43249.083333333336</c:v>
                </c:pt>
                <c:pt idx="3554">
                  <c:v>43249.125</c:v>
                </c:pt>
                <c:pt idx="3555">
                  <c:v>43249.166666666664</c:v>
                </c:pt>
                <c:pt idx="3556">
                  <c:v>43249.208333333336</c:v>
                </c:pt>
                <c:pt idx="3557">
                  <c:v>43249.25</c:v>
                </c:pt>
                <c:pt idx="3558">
                  <c:v>43249.291666666664</c:v>
                </c:pt>
                <c:pt idx="3559">
                  <c:v>43249.333333333336</c:v>
                </c:pt>
                <c:pt idx="3560">
                  <c:v>43249.375</c:v>
                </c:pt>
                <c:pt idx="3561">
                  <c:v>43249.416666666664</c:v>
                </c:pt>
                <c:pt idx="3562">
                  <c:v>43249.458333333336</c:v>
                </c:pt>
                <c:pt idx="3563">
                  <c:v>43249.5</c:v>
                </c:pt>
                <c:pt idx="3564">
                  <c:v>43249.541666666664</c:v>
                </c:pt>
                <c:pt idx="3565">
                  <c:v>43249.583333333336</c:v>
                </c:pt>
                <c:pt idx="3566">
                  <c:v>43249.625</c:v>
                </c:pt>
                <c:pt idx="3567">
                  <c:v>43249.666666666664</c:v>
                </c:pt>
                <c:pt idx="3568">
                  <c:v>43249.708333333336</c:v>
                </c:pt>
                <c:pt idx="3569">
                  <c:v>43249.75</c:v>
                </c:pt>
                <c:pt idx="3570">
                  <c:v>43249.791666666664</c:v>
                </c:pt>
                <c:pt idx="3571">
                  <c:v>43249.833333333336</c:v>
                </c:pt>
                <c:pt idx="3572">
                  <c:v>43249.875</c:v>
                </c:pt>
                <c:pt idx="3573">
                  <c:v>43249.916666666664</c:v>
                </c:pt>
                <c:pt idx="3574">
                  <c:v>43249.958333333336</c:v>
                </c:pt>
                <c:pt idx="3575">
                  <c:v>43250</c:v>
                </c:pt>
                <c:pt idx="3576">
                  <c:v>43250.041666666664</c:v>
                </c:pt>
                <c:pt idx="3577">
                  <c:v>43250.083333333336</c:v>
                </c:pt>
                <c:pt idx="3578">
                  <c:v>43250.125</c:v>
                </c:pt>
                <c:pt idx="3579">
                  <c:v>43250.166666666664</c:v>
                </c:pt>
                <c:pt idx="3580">
                  <c:v>43250.208333333336</c:v>
                </c:pt>
                <c:pt idx="3581">
                  <c:v>43250.25</c:v>
                </c:pt>
                <c:pt idx="3582">
                  <c:v>43250.291666666664</c:v>
                </c:pt>
                <c:pt idx="3583">
                  <c:v>43250.333333333336</c:v>
                </c:pt>
                <c:pt idx="3584">
                  <c:v>43250.375</c:v>
                </c:pt>
                <c:pt idx="3585">
                  <c:v>43250.416666666664</c:v>
                </c:pt>
                <c:pt idx="3586">
                  <c:v>43250.458333333336</c:v>
                </c:pt>
                <c:pt idx="3587">
                  <c:v>43250.5</c:v>
                </c:pt>
                <c:pt idx="3588">
                  <c:v>43250.541666666664</c:v>
                </c:pt>
                <c:pt idx="3589">
                  <c:v>43250.583333333336</c:v>
                </c:pt>
                <c:pt idx="3590">
                  <c:v>43250.625</c:v>
                </c:pt>
                <c:pt idx="3591">
                  <c:v>43250.666666666664</c:v>
                </c:pt>
                <c:pt idx="3592">
                  <c:v>43250.708333333336</c:v>
                </c:pt>
                <c:pt idx="3593">
                  <c:v>43250.75</c:v>
                </c:pt>
                <c:pt idx="3594">
                  <c:v>43250.791666666664</c:v>
                </c:pt>
                <c:pt idx="3595">
                  <c:v>43250.833333333336</c:v>
                </c:pt>
                <c:pt idx="3596">
                  <c:v>43250.875</c:v>
                </c:pt>
                <c:pt idx="3597">
                  <c:v>43250.916666666664</c:v>
                </c:pt>
                <c:pt idx="3598">
                  <c:v>43250.958333333336</c:v>
                </c:pt>
                <c:pt idx="3599">
                  <c:v>43251</c:v>
                </c:pt>
                <c:pt idx="3600">
                  <c:v>43251.041666666664</c:v>
                </c:pt>
                <c:pt idx="3601">
                  <c:v>43251.083333333336</c:v>
                </c:pt>
                <c:pt idx="3602">
                  <c:v>43251.125</c:v>
                </c:pt>
                <c:pt idx="3603">
                  <c:v>43251.166666666664</c:v>
                </c:pt>
                <c:pt idx="3604">
                  <c:v>43251.208333333336</c:v>
                </c:pt>
                <c:pt idx="3605">
                  <c:v>43251.25</c:v>
                </c:pt>
                <c:pt idx="3606">
                  <c:v>43251.291666666664</c:v>
                </c:pt>
                <c:pt idx="3607">
                  <c:v>43251.333333333336</c:v>
                </c:pt>
                <c:pt idx="3608">
                  <c:v>43251.375</c:v>
                </c:pt>
                <c:pt idx="3609">
                  <c:v>43251.416666666664</c:v>
                </c:pt>
                <c:pt idx="3610">
                  <c:v>43251.458333333336</c:v>
                </c:pt>
                <c:pt idx="3611">
                  <c:v>43251.5</c:v>
                </c:pt>
                <c:pt idx="3612">
                  <c:v>43251.541666666664</c:v>
                </c:pt>
                <c:pt idx="3613">
                  <c:v>43251.583333333336</c:v>
                </c:pt>
                <c:pt idx="3614">
                  <c:v>43251.625</c:v>
                </c:pt>
                <c:pt idx="3615">
                  <c:v>43251.666666666664</c:v>
                </c:pt>
                <c:pt idx="3616">
                  <c:v>43251.708333333336</c:v>
                </c:pt>
                <c:pt idx="3617">
                  <c:v>43251.75</c:v>
                </c:pt>
                <c:pt idx="3618">
                  <c:v>43251.791666666664</c:v>
                </c:pt>
                <c:pt idx="3619">
                  <c:v>43251.833333333336</c:v>
                </c:pt>
                <c:pt idx="3620">
                  <c:v>43251.875</c:v>
                </c:pt>
                <c:pt idx="3621">
                  <c:v>43251.916666666664</c:v>
                </c:pt>
                <c:pt idx="3622">
                  <c:v>43251.958333333336</c:v>
                </c:pt>
                <c:pt idx="3623">
                  <c:v>43252</c:v>
                </c:pt>
                <c:pt idx="3624">
                  <c:v>43252.041666666664</c:v>
                </c:pt>
                <c:pt idx="3625">
                  <c:v>43252.083333333336</c:v>
                </c:pt>
                <c:pt idx="3626">
                  <c:v>43252.125</c:v>
                </c:pt>
                <c:pt idx="3627">
                  <c:v>43252.166666666664</c:v>
                </c:pt>
                <c:pt idx="3628">
                  <c:v>43252.208333333336</c:v>
                </c:pt>
                <c:pt idx="3629">
                  <c:v>43252.25</c:v>
                </c:pt>
                <c:pt idx="3630">
                  <c:v>43252.291666666664</c:v>
                </c:pt>
                <c:pt idx="3631">
                  <c:v>43252.333333333336</c:v>
                </c:pt>
                <c:pt idx="3632">
                  <c:v>43252.375</c:v>
                </c:pt>
                <c:pt idx="3633">
                  <c:v>43252.416666666664</c:v>
                </c:pt>
                <c:pt idx="3634">
                  <c:v>43252.458333333336</c:v>
                </c:pt>
                <c:pt idx="3635">
                  <c:v>43252.5</c:v>
                </c:pt>
                <c:pt idx="3636">
                  <c:v>43252.541666666664</c:v>
                </c:pt>
                <c:pt idx="3637">
                  <c:v>43252.583333333336</c:v>
                </c:pt>
                <c:pt idx="3638">
                  <c:v>43252.625</c:v>
                </c:pt>
                <c:pt idx="3639">
                  <c:v>43252.666666666664</c:v>
                </c:pt>
                <c:pt idx="3640">
                  <c:v>43252.708333333336</c:v>
                </c:pt>
                <c:pt idx="3641">
                  <c:v>43252.75</c:v>
                </c:pt>
                <c:pt idx="3642">
                  <c:v>43252.791666666664</c:v>
                </c:pt>
                <c:pt idx="3643">
                  <c:v>43252.833333333336</c:v>
                </c:pt>
                <c:pt idx="3644">
                  <c:v>43252.875</c:v>
                </c:pt>
                <c:pt idx="3645">
                  <c:v>43252.916666666664</c:v>
                </c:pt>
                <c:pt idx="3646">
                  <c:v>43252.958333333336</c:v>
                </c:pt>
                <c:pt idx="3647">
                  <c:v>43253</c:v>
                </c:pt>
                <c:pt idx="3648">
                  <c:v>43253.041666666664</c:v>
                </c:pt>
                <c:pt idx="3649">
                  <c:v>43253.083333333336</c:v>
                </c:pt>
                <c:pt idx="3650">
                  <c:v>43253.125</c:v>
                </c:pt>
                <c:pt idx="3651">
                  <c:v>43253.166666666664</c:v>
                </c:pt>
                <c:pt idx="3652">
                  <c:v>43253.208333333336</c:v>
                </c:pt>
                <c:pt idx="3653">
                  <c:v>43253.25</c:v>
                </c:pt>
                <c:pt idx="3654">
                  <c:v>43253.291666666664</c:v>
                </c:pt>
                <c:pt idx="3655">
                  <c:v>43253.333333333336</c:v>
                </c:pt>
                <c:pt idx="3656">
                  <c:v>43253.375</c:v>
                </c:pt>
                <c:pt idx="3657">
                  <c:v>43253.416666666664</c:v>
                </c:pt>
                <c:pt idx="3658">
                  <c:v>43253.458333333336</c:v>
                </c:pt>
                <c:pt idx="3659">
                  <c:v>43253.5</c:v>
                </c:pt>
                <c:pt idx="3660">
                  <c:v>43253.541666666664</c:v>
                </c:pt>
                <c:pt idx="3661">
                  <c:v>43253.583333333336</c:v>
                </c:pt>
                <c:pt idx="3662">
                  <c:v>43253.625</c:v>
                </c:pt>
                <c:pt idx="3663">
                  <c:v>43253.666666666664</c:v>
                </c:pt>
                <c:pt idx="3664">
                  <c:v>43253.708333333336</c:v>
                </c:pt>
                <c:pt idx="3665">
                  <c:v>43253.75</c:v>
                </c:pt>
                <c:pt idx="3666">
                  <c:v>43253.791666666664</c:v>
                </c:pt>
                <c:pt idx="3667">
                  <c:v>43253.833333333336</c:v>
                </c:pt>
                <c:pt idx="3668">
                  <c:v>43253.875</c:v>
                </c:pt>
                <c:pt idx="3669">
                  <c:v>43253.916666666664</c:v>
                </c:pt>
                <c:pt idx="3670">
                  <c:v>43253.958333333336</c:v>
                </c:pt>
                <c:pt idx="3671">
                  <c:v>43254</c:v>
                </c:pt>
                <c:pt idx="3672">
                  <c:v>43254.041666666664</c:v>
                </c:pt>
                <c:pt idx="3673">
                  <c:v>43254.083333333336</c:v>
                </c:pt>
                <c:pt idx="3674">
                  <c:v>43254.125</c:v>
                </c:pt>
                <c:pt idx="3675">
                  <c:v>43254.166666666664</c:v>
                </c:pt>
                <c:pt idx="3676">
                  <c:v>43254.208333333336</c:v>
                </c:pt>
                <c:pt idx="3677">
                  <c:v>43254.25</c:v>
                </c:pt>
                <c:pt idx="3678">
                  <c:v>43254.291666666664</c:v>
                </c:pt>
                <c:pt idx="3679">
                  <c:v>43254.333333333336</c:v>
                </c:pt>
                <c:pt idx="3680">
                  <c:v>43254.375</c:v>
                </c:pt>
                <c:pt idx="3681">
                  <c:v>43254.416666666664</c:v>
                </c:pt>
                <c:pt idx="3682">
                  <c:v>43254.458333333336</c:v>
                </c:pt>
                <c:pt idx="3683">
                  <c:v>43254.5</c:v>
                </c:pt>
                <c:pt idx="3684">
                  <c:v>43254.541666666664</c:v>
                </c:pt>
                <c:pt idx="3685">
                  <c:v>43254.583333333336</c:v>
                </c:pt>
                <c:pt idx="3686">
                  <c:v>43254.625</c:v>
                </c:pt>
                <c:pt idx="3687">
                  <c:v>43254.666666666664</c:v>
                </c:pt>
                <c:pt idx="3688">
                  <c:v>43254.708333333336</c:v>
                </c:pt>
                <c:pt idx="3689">
                  <c:v>43254.75</c:v>
                </c:pt>
                <c:pt idx="3690">
                  <c:v>43254.791666666664</c:v>
                </c:pt>
                <c:pt idx="3691">
                  <c:v>43254.833333333336</c:v>
                </c:pt>
                <c:pt idx="3692">
                  <c:v>43254.875</c:v>
                </c:pt>
                <c:pt idx="3693">
                  <c:v>43254.916666666664</c:v>
                </c:pt>
                <c:pt idx="3694">
                  <c:v>43254.958333333336</c:v>
                </c:pt>
                <c:pt idx="3695">
                  <c:v>43255</c:v>
                </c:pt>
                <c:pt idx="3696">
                  <c:v>43255.041666666664</c:v>
                </c:pt>
                <c:pt idx="3697">
                  <c:v>43255.083333333336</c:v>
                </c:pt>
                <c:pt idx="3698">
                  <c:v>43255.125</c:v>
                </c:pt>
                <c:pt idx="3699">
                  <c:v>43255.166666666664</c:v>
                </c:pt>
                <c:pt idx="3700">
                  <c:v>43255.208333333336</c:v>
                </c:pt>
                <c:pt idx="3701">
                  <c:v>43255.25</c:v>
                </c:pt>
                <c:pt idx="3702">
                  <c:v>43255.291666666664</c:v>
                </c:pt>
                <c:pt idx="3703">
                  <c:v>43255.333333333336</c:v>
                </c:pt>
                <c:pt idx="3704">
                  <c:v>43255.375</c:v>
                </c:pt>
                <c:pt idx="3705">
                  <c:v>43255.416666666664</c:v>
                </c:pt>
                <c:pt idx="3706">
                  <c:v>43255.458333333336</c:v>
                </c:pt>
                <c:pt idx="3707">
                  <c:v>43255.5</c:v>
                </c:pt>
                <c:pt idx="3708">
                  <c:v>43255.541666666664</c:v>
                </c:pt>
                <c:pt idx="3709">
                  <c:v>43255.583333333336</c:v>
                </c:pt>
                <c:pt idx="3710">
                  <c:v>43255.625</c:v>
                </c:pt>
                <c:pt idx="3711">
                  <c:v>43255.666666666664</c:v>
                </c:pt>
                <c:pt idx="3712">
                  <c:v>43255.708333333336</c:v>
                </c:pt>
                <c:pt idx="3713">
                  <c:v>43255.75</c:v>
                </c:pt>
                <c:pt idx="3714">
                  <c:v>43255.791666666664</c:v>
                </c:pt>
                <c:pt idx="3715">
                  <c:v>43255.833333333336</c:v>
                </c:pt>
                <c:pt idx="3716">
                  <c:v>43255.875</c:v>
                </c:pt>
                <c:pt idx="3717">
                  <c:v>43255.916666666664</c:v>
                </c:pt>
                <c:pt idx="3718">
                  <c:v>43255.958333333336</c:v>
                </c:pt>
                <c:pt idx="3719">
                  <c:v>43256</c:v>
                </c:pt>
                <c:pt idx="3720">
                  <c:v>43256.041666666664</c:v>
                </c:pt>
                <c:pt idx="3721">
                  <c:v>43256.083333333336</c:v>
                </c:pt>
                <c:pt idx="3722">
                  <c:v>43256.125</c:v>
                </c:pt>
                <c:pt idx="3723">
                  <c:v>43256.166666666664</c:v>
                </c:pt>
                <c:pt idx="3724">
                  <c:v>43256.208333333336</c:v>
                </c:pt>
                <c:pt idx="3725">
                  <c:v>43256.25</c:v>
                </c:pt>
                <c:pt idx="3726">
                  <c:v>43256.291666666664</c:v>
                </c:pt>
                <c:pt idx="3727">
                  <c:v>43256.333333333336</c:v>
                </c:pt>
                <c:pt idx="3728">
                  <c:v>43256.375</c:v>
                </c:pt>
                <c:pt idx="3729">
                  <c:v>43256.416666666664</c:v>
                </c:pt>
                <c:pt idx="3730">
                  <c:v>43256.458333333336</c:v>
                </c:pt>
                <c:pt idx="3731">
                  <c:v>43256.5</c:v>
                </c:pt>
                <c:pt idx="3732">
                  <c:v>43256.541666666664</c:v>
                </c:pt>
                <c:pt idx="3733">
                  <c:v>43256.583333333336</c:v>
                </c:pt>
                <c:pt idx="3734">
                  <c:v>43256.625</c:v>
                </c:pt>
                <c:pt idx="3735">
                  <c:v>43256.666666666664</c:v>
                </c:pt>
                <c:pt idx="3736">
                  <c:v>43256.708333333336</c:v>
                </c:pt>
                <c:pt idx="3737">
                  <c:v>43256.75</c:v>
                </c:pt>
                <c:pt idx="3738">
                  <c:v>43256.791666666664</c:v>
                </c:pt>
                <c:pt idx="3739">
                  <c:v>43256.833333333336</c:v>
                </c:pt>
                <c:pt idx="3740">
                  <c:v>43256.875</c:v>
                </c:pt>
                <c:pt idx="3741">
                  <c:v>43256.916666666664</c:v>
                </c:pt>
                <c:pt idx="3742">
                  <c:v>43256.958333333336</c:v>
                </c:pt>
                <c:pt idx="3743">
                  <c:v>43257</c:v>
                </c:pt>
                <c:pt idx="3744">
                  <c:v>43257.041666666664</c:v>
                </c:pt>
                <c:pt idx="3745">
                  <c:v>43257.083333333336</c:v>
                </c:pt>
                <c:pt idx="3746">
                  <c:v>43257.125</c:v>
                </c:pt>
                <c:pt idx="3747">
                  <c:v>43257.166666666664</c:v>
                </c:pt>
                <c:pt idx="3748">
                  <c:v>43257.208333333336</c:v>
                </c:pt>
                <c:pt idx="3749">
                  <c:v>43257.25</c:v>
                </c:pt>
                <c:pt idx="3750">
                  <c:v>43257.291666666664</c:v>
                </c:pt>
                <c:pt idx="3751">
                  <c:v>43257.333333333336</c:v>
                </c:pt>
                <c:pt idx="3752">
                  <c:v>43257.375</c:v>
                </c:pt>
                <c:pt idx="3753">
                  <c:v>43257.416666666664</c:v>
                </c:pt>
                <c:pt idx="3754">
                  <c:v>43257.458333333336</c:v>
                </c:pt>
                <c:pt idx="3755">
                  <c:v>43257.5</c:v>
                </c:pt>
                <c:pt idx="3756">
                  <c:v>43257.541666666664</c:v>
                </c:pt>
                <c:pt idx="3757">
                  <c:v>43257.583333333336</c:v>
                </c:pt>
                <c:pt idx="3758">
                  <c:v>43257.625</c:v>
                </c:pt>
                <c:pt idx="3759">
                  <c:v>43257.666666666664</c:v>
                </c:pt>
                <c:pt idx="3760">
                  <c:v>43257.708333333336</c:v>
                </c:pt>
                <c:pt idx="3761">
                  <c:v>43257.75</c:v>
                </c:pt>
                <c:pt idx="3762">
                  <c:v>43257.791666666664</c:v>
                </c:pt>
                <c:pt idx="3763">
                  <c:v>43257.833333333336</c:v>
                </c:pt>
                <c:pt idx="3764">
                  <c:v>43257.875</c:v>
                </c:pt>
                <c:pt idx="3765">
                  <c:v>43257.916666666664</c:v>
                </c:pt>
                <c:pt idx="3766">
                  <c:v>43257.958333333336</c:v>
                </c:pt>
                <c:pt idx="3767">
                  <c:v>43258</c:v>
                </c:pt>
                <c:pt idx="3768">
                  <c:v>43258.041666666664</c:v>
                </c:pt>
                <c:pt idx="3769">
                  <c:v>43258.083333333336</c:v>
                </c:pt>
                <c:pt idx="3770">
                  <c:v>43258.125</c:v>
                </c:pt>
                <c:pt idx="3771">
                  <c:v>43258.166666666664</c:v>
                </c:pt>
                <c:pt idx="3772">
                  <c:v>43258.208333333336</c:v>
                </c:pt>
                <c:pt idx="3773">
                  <c:v>43258.25</c:v>
                </c:pt>
                <c:pt idx="3774">
                  <c:v>43258.291666666664</c:v>
                </c:pt>
                <c:pt idx="3775">
                  <c:v>43258.333333333336</c:v>
                </c:pt>
                <c:pt idx="3776">
                  <c:v>43258.375</c:v>
                </c:pt>
                <c:pt idx="3777">
                  <c:v>43258.416666666664</c:v>
                </c:pt>
                <c:pt idx="3778">
                  <c:v>43258.458333333336</c:v>
                </c:pt>
                <c:pt idx="3779">
                  <c:v>43258.5</c:v>
                </c:pt>
                <c:pt idx="3780">
                  <c:v>43258.541666666664</c:v>
                </c:pt>
                <c:pt idx="3781">
                  <c:v>43258.583333333336</c:v>
                </c:pt>
                <c:pt idx="3782">
                  <c:v>43258.625</c:v>
                </c:pt>
                <c:pt idx="3783">
                  <c:v>43258.666666666664</c:v>
                </c:pt>
                <c:pt idx="3784">
                  <c:v>43258.708333333336</c:v>
                </c:pt>
                <c:pt idx="3785">
                  <c:v>43258.75</c:v>
                </c:pt>
                <c:pt idx="3786">
                  <c:v>43258.791666666664</c:v>
                </c:pt>
                <c:pt idx="3787">
                  <c:v>43258.833333333336</c:v>
                </c:pt>
                <c:pt idx="3788">
                  <c:v>43258.875</c:v>
                </c:pt>
                <c:pt idx="3789">
                  <c:v>43258.916666666664</c:v>
                </c:pt>
                <c:pt idx="3790">
                  <c:v>43258.958333333336</c:v>
                </c:pt>
                <c:pt idx="3791">
                  <c:v>43259</c:v>
                </c:pt>
                <c:pt idx="3792">
                  <c:v>43259.041666666664</c:v>
                </c:pt>
                <c:pt idx="3793">
                  <c:v>43259.083333333336</c:v>
                </c:pt>
                <c:pt idx="3794">
                  <c:v>43259.125</c:v>
                </c:pt>
                <c:pt idx="3795">
                  <c:v>43259.166666666664</c:v>
                </c:pt>
                <c:pt idx="3796">
                  <c:v>43259.208333333336</c:v>
                </c:pt>
                <c:pt idx="3797">
                  <c:v>43259.25</c:v>
                </c:pt>
                <c:pt idx="3798">
                  <c:v>43259.291666666664</c:v>
                </c:pt>
                <c:pt idx="3799">
                  <c:v>43259.333333333336</c:v>
                </c:pt>
                <c:pt idx="3800">
                  <c:v>43259.375</c:v>
                </c:pt>
                <c:pt idx="3801">
                  <c:v>43259.416666666664</c:v>
                </c:pt>
                <c:pt idx="3802">
                  <c:v>43259.458333333336</c:v>
                </c:pt>
                <c:pt idx="3803">
                  <c:v>43259.5</c:v>
                </c:pt>
                <c:pt idx="3804">
                  <c:v>43259.541666666664</c:v>
                </c:pt>
                <c:pt idx="3805">
                  <c:v>43259.583333333336</c:v>
                </c:pt>
                <c:pt idx="3806">
                  <c:v>43259.625</c:v>
                </c:pt>
                <c:pt idx="3807">
                  <c:v>43259.666666666664</c:v>
                </c:pt>
                <c:pt idx="3808">
                  <c:v>43259.708333333336</c:v>
                </c:pt>
                <c:pt idx="3809">
                  <c:v>43259.75</c:v>
                </c:pt>
                <c:pt idx="3810">
                  <c:v>43259.791666666664</c:v>
                </c:pt>
                <c:pt idx="3811">
                  <c:v>43259.833333333336</c:v>
                </c:pt>
                <c:pt idx="3812">
                  <c:v>43259.875</c:v>
                </c:pt>
                <c:pt idx="3813">
                  <c:v>43259.916666666664</c:v>
                </c:pt>
                <c:pt idx="3814">
                  <c:v>43259.958333333336</c:v>
                </c:pt>
                <c:pt idx="3815">
                  <c:v>43260</c:v>
                </c:pt>
                <c:pt idx="3816">
                  <c:v>43260.041666666664</c:v>
                </c:pt>
                <c:pt idx="3817">
                  <c:v>43260.083333333336</c:v>
                </c:pt>
                <c:pt idx="3818">
                  <c:v>43260.125</c:v>
                </c:pt>
                <c:pt idx="3819">
                  <c:v>43260.166666666664</c:v>
                </c:pt>
                <c:pt idx="3820">
                  <c:v>43260.208333333336</c:v>
                </c:pt>
                <c:pt idx="3821">
                  <c:v>43260.25</c:v>
                </c:pt>
                <c:pt idx="3822">
                  <c:v>43260.291666666664</c:v>
                </c:pt>
                <c:pt idx="3823">
                  <c:v>43260.333333333336</c:v>
                </c:pt>
                <c:pt idx="3824">
                  <c:v>43260.375</c:v>
                </c:pt>
                <c:pt idx="3825">
                  <c:v>43260.416666666664</c:v>
                </c:pt>
                <c:pt idx="3826">
                  <c:v>43260.458333333336</c:v>
                </c:pt>
                <c:pt idx="3827">
                  <c:v>43260.5</c:v>
                </c:pt>
                <c:pt idx="3828">
                  <c:v>43260.541666666664</c:v>
                </c:pt>
                <c:pt idx="3829">
                  <c:v>43260.583333333336</c:v>
                </c:pt>
                <c:pt idx="3830">
                  <c:v>43260.625</c:v>
                </c:pt>
                <c:pt idx="3831">
                  <c:v>43260.666666666664</c:v>
                </c:pt>
                <c:pt idx="3832">
                  <c:v>43260.708333333336</c:v>
                </c:pt>
                <c:pt idx="3833">
                  <c:v>43260.75</c:v>
                </c:pt>
                <c:pt idx="3834">
                  <c:v>43260.791666666664</c:v>
                </c:pt>
                <c:pt idx="3835">
                  <c:v>43260.833333333336</c:v>
                </c:pt>
                <c:pt idx="3836">
                  <c:v>43260.875</c:v>
                </c:pt>
                <c:pt idx="3837">
                  <c:v>43260.916666666664</c:v>
                </c:pt>
                <c:pt idx="3838">
                  <c:v>43260.958333333336</c:v>
                </c:pt>
                <c:pt idx="3839">
                  <c:v>43261</c:v>
                </c:pt>
                <c:pt idx="3840">
                  <c:v>43261.041666666664</c:v>
                </c:pt>
                <c:pt idx="3841">
                  <c:v>43261.083333333336</c:v>
                </c:pt>
                <c:pt idx="3842">
                  <c:v>43261.125</c:v>
                </c:pt>
                <c:pt idx="3843">
                  <c:v>43261.166666666664</c:v>
                </c:pt>
                <c:pt idx="3844">
                  <c:v>43261.208333333336</c:v>
                </c:pt>
                <c:pt idx="3845">
                  <c:v>43261.25</c:v>
                </c:pt>
                <c:pt idx="3846">
                  <c:v>43261.291666666664</c:v>
                </c:pt>
                <c:pt idx="3847">
                  <c:v>43261.333333333336</c:v>
                </c:pt>
                <c:pt idx="3848">
                  <c:v>43261.375</c:v>
                </c:pt>
                <c:pt idx="3849">
                  <c:v>43261.416666666664</c:v>
                </c:pt>
                <c:pt idx="3850">
                  <c:v>43261.458333333336</c:v>
                </c:pt>
                <c:pt idx="3851">
                  <c:v>43261.5</c:v>
                </c:pt>
                <c:pt idx="3852">
                  <c:v>43261.541666666664</c:v>
                </c:pt>
                <c:pt idx="3853">
                  <c:v>43261.583333333336</c:v>
                </c:pt>
                <c:pt idx="3854">
                  <c:v>43261.625</c:v>
                </c:pt>
                <c:pt idx="3855">
                  <c:v>43261.666666666664</c:v>
                </c:pt>
                <c:pt idx="3856">
                  <c:v>43261.708333333336</c:v>
                </c:pt>
                <c:pt idx="3857">
                  <c:v>43261.75</c:v>
                </c:pt>
                <c:pt idx="3858">
                  <c:v>43261.791666666664</c:v>
                </c:pt>
                <c:pt idx="3859">
                  <c:v>43261.833333333336</c:v>
                </c:pt>
                <c:pt idx="3860">
                  <c:v>43261.875</c:v>
                </c:pt>
                <c:pt idx="3861">
                  <c:v>43261.916666666664</c:v>
                </c:pt>
                <c:pt idx="3862">
                  <c:v>43261.958333333336</c:v>
                </c:pt>
                <c:pt idx="3863">
                  <c:v>43262</c:v>
                </c:pt>
                <c:pt idx="3864">
                  <c:v>43262.041666666664</c:v>
                </c:pt>
                <c:pt idx="3865">
                  <c:v>43262.083333333336</c:v>
                </c:pt>
                <c:pt idx="3866">
                  <c:v>43262.125</c:v>
                </c:pt>
                <c:pt idx="3867">
                  <c:v>43262.166666666664</c:v>
                </c:pt>
                <c:pt idx="3868">
                  <c:v>43262.208333333336</c:v>
                </c:pt>
                <c:pt idx="3869">
                  <c:v>43262.25</c:v>
                </c:pt>
                <c:pt idx="3870">
                  <c:v>43262.291666666664</c:v>
                </c:pt>
                <c:pt idx="3871">
                  <c:v>43262.333333333336</c:v>
                </c:pt>
                <c:pt idx="3872">
                  <c:v>43262.375</c:v>
                </c:pt>
                <c:pt idx="3873">
                  <c:v>43262.416666666664</c:v>
                </c:pt>
                <c:pt idx="3874">
                  <c:v>43262.458333333336</c:v>
                </c:pt>
                <c:pt idx="3875">
                  <c:v>43262.5</c:v>
                </c:pt>
                <c:pt idx="3876">
                  <c:v>43262.541666666664</c:v>
                </c:pt>
                <c:pt idx="3877">
                  <c:v>43262.583333333336</c:v>
                </c:pt>
                <c:pt idx="3878">
                  <c:v>43262.625</c:v>
                </c:pt>
                <c:pt idx="3879">
                  <c:v>43262.666666666664</c:v>
                </c:pt>
                <c:pt idx="3880">
                  <c:v>43262.708333333336</c:v>
                </c:pt>
                <c:pt idx="3881">
                  <c:v>43262.75</c:v>
                </c:pt>
                <c:pt idx="3882">
                  <c:v>43262.791666666664</c:v>
                </c:pt>
                <c:pt idx="3883">
                  <c:v>43262.833333333336</c:v>
                </c:pt>
                <c:pt idx="3884">
                  <c:v>43262.875</c:v>
                </c:pt>
                <c:pt idx="3885">
                  <c:v>43262.916666666664</c:v>
                </c:pt>
                <c:pt idx="3886">
                  <c:v>43262.958333333336</c:v>
                </c:pt>
                <c:pt idx="3887">
                  <c:v>43263</c:v>
                </c:pt>
                <c:pt idx="3888">
                  <c:v>43263.041666666664</c:v>
                </c:pt>
                <c:pt idx="3889">
                  <c:v>43263.083333333336</c:v>
                </c:pt>
                <c:pt idx="3890">
                  <c:v>43263.125</c:v>
                </c:pt>
                <c:pt idx="3891">
                  <c:v>43263.166666666664</c:v>
                </c:pt>
                <c:pt idx="3892">
                  <c:v>43263.208333333336</c:v>
                </c:pt>
                <c:pt idx="3893">
                  <c:v>43263.25</c:v>
                </c:pt>
                <c:pt idx="3894">
                  <c:v>43263.291666666664</c:v>
                </c:pt>
                <c:pt idx="3895">
                  <c:v>43263.333333333336</c:v>
                </c:pt>
                <c:pt idx="3896">
                  <c:v>43263.375</c:v>
                </c:pt>
                <c:pt idx="3897">
                  <c:v>43263.416666666664</c:v>
                </c:pt>
                <c:pt idx="3898">
                  <c:v>43263.458333333336</c:v>
                </c:pt>
                <c:pt idx="3899">
                  <c:v>43263.5</c:v>
                </c:pt>
                <c:pt idx="3900">
                  <c:v>43263.541666666664</c:v>
                </c:pt>
                <c:pt idx="3901">
                  <c:v>43263.583333333336</c:v>
                </c:pt>
                <c:pt idx="3902">
                  <c:v>43263.625</c:v>
                </c:pt>
                <c:pt idx="3903">
                  <c:v>43263.666666666664</c:v>
                </c:pt>
                <c:pt idx="3904">
                  <c:v>43263.708333333336</c:v>
                </c:pt>
                <c:pt idx="3905">
                  <c:v>43263.75</c:v>
                </c:pt>
                <c:pt idx="3906">
                  <c:v>43263.791666666664</c:v>
                </c:pt>
                <c:pt idx="3907">
                  <c:v>43263.833333333336</c:v>
                </c:pt>
                <c:pt idx="3908">
                  <c:v>43263.875</c:v>
                </c:pt>
                <c:pt idx="3909">
                  <c:v>43263.916666666664</c:v>
                </c:pt>
                <c:pt idx="3910">
                  <c:v>43263.958333333336</c:v>
                </c:pt>
                <c:pt idx="3911">
                  <c:v>43264</c:v>
                </c:pt>
                <c:pt idx="3912">
                  <c:v>43264.041666666664</c:v>
                </c:pt>
                <c:pt idx="3913">
                  <c:v>43264.083333333336</c:v>
                </c:pt>
                <c:pt idx="3914">
                  <c:v>43264.125</c:v>
                </c:pt>
                <c:pt idx="3915">
                  <c:v>43264.166666666664</c:v>
                </c:pt>
                <c:pt idx="3916">
                  <c:v>43264.208333333336</c:v>
                </c:pt>
                <c:pt idx="3917">
                  <c:v>43264.25</c:v>
                </c:pt>
                <c:pt idx="3918">
                  <c:v>43264.291666666664</c:v>
                </c:pt>
                <c:pt idx="3919">
                  <c:v>43264.333333333336</c:v>
                </c:pt>
                <c:pt idx="3920">
                  <c:v>43264.375</c:v>
                </c:pt>
                <c:pt idx="3921">
                  <c:v>43264.416666666664</c:v>
                </c:pt>
                <c:pt idx="3922">
                  <c:v>43264.458333333336</c:v>
                </c:pt>
                <c:pt idx="3923">
                  <c:v>43264.5</c:v>
                </c:pt>
                <c:pt idx="3924">
                  <c:v>43264.541666666664</c:v>
                </c:pt>
                <c:pt idx="3925">
                  <c:v>43264.583333333336</c:v>
                </c:pt>
                <c:pt idx="3926">
                  <c:v>43264.625</c:v>
                </c:pt>
                <c:pt idx="3927">
                  <c:v>43264.666666666664</c:v>
                </c:pt>
                <c:pt idx="3928">
                  <c:v>43264.708333333336</c:v>
                </c:pt>
                <c:pt idx="3929">
                  <c:v>43264.75</c:v>
                </c:pt>
                <c:pt idx="3930">
                  <c:v>43264.791666666664</c:v>
                </c:pt>
                <c:pt idx="3931">
                  <c:v>43264.833333333336</c:v>
                </c:pt>
                <c:pt idx="3932">
                  <c:v>43264.875</c:v>
                </c:pt>
                <c:pt idx="3933">
                  <c:v>43264.916666666664</c:v>
                </c:pt>
                <c:pt idx="3934">
                  <c:v>43264.958333333336</c:v>
                </c:pt>
                <c:pt idx="3935">
                  <c:v>43265</c:v>
                </c:pt>
                <c:pt idx="3936">
                  <c:v>43265.041666666664</c:v>
                </c:pt>
                <c:pt idx="3937">
                  <c:v>43265.083333333336</c:v>
                </c:pt>
                <c:pt idx="3938">
                  <c:v>43265.125</c:v>
                </c:pt>
                <c:pt idx="3939">
                  <c:v>43265.166666666664</c:v>
                </c:pt>
                <c:pt idx="3940">
                  <c:v>43265.208333333336</c:v>
                </c:pt>
                <c:pt idx="3941">
                  <c:v>43265.25</c:v>
                </c:pt>
                <c:pt idx="3942">
                  <c:v>43265.291666666664</c:v>
                </c:pt>
                <c:pt idx="3943">
                  <c:v>43265.333333333336</c:v>
                </c:pt>
                <c:pt idx="3944">
                  <c:v>43265.375</c:v>
                </c:pt>
                <c:pt idx="3945">
                  <c:v>43265.416666666664</c:v>
                </c:pt>
                <c:pt idx="3946">
                  <c:v>43265.458333333336</c:v>
                </c:pt>
                <c:pt idx="3947">
                  <c:v>43265.5</c:v>
                </c:pt>
                <c:pt idx="3948">
                  <c:v>43265.541666666664</c:v>
                </c:pt>
                <c:pt idx="3949">
                  <c:v>43265.583333333336</c:v>
                </c:pt>
                <c:pt idx="3950">
                  <c:v>43265.625</c:v>
                </c:pt>
                <c:pt idx="3951">
                  <c:v>43265.666666666664</c:v>
                </c:pt>
                <c:pt idx="3952">
                  <c:v>43265.708333333336</c:v>
                </c:pt>
                <c:pt idx="3953">
                  <c:v>43265.75</c:v>
                </c:pt>
                <c:pt idx="3954">
                  <c:v>43265.791666666664</c:v>
                </c:pt>
                <c:pt idx="3955">
                  <c:v>43265.833333333336</c:v>
                </c:pt>
                <c:pt idx="3956">
                  <c:v>43265.875</c:v>
                </c:pt>
                <c:pt idx="3957">
                  <c:v>43265.916666666664</c:v>
                </c:pt>
                <c:pt idx="3958">
                  <c:v>43265.958333333336</c:v>
                </c:pt>
                <c:pt idx="3959">
                  <c:v>43266</c:v>
                </c:pt>
                <c:pt idx="3960">
                  <c:v>43266.041666666664</c:v>
                </c:pt>
                <c:pt idx="3961">
                  <c:v>43266.083333333336</c:v>
                </c:pt>
                <c:pt idx="3962">
                  <c:v>43266.125</c:v>
                </c:pt>
                <c:pt idx="3963">
                  <c:v>43266.166666666664</c:v>
                </c:pt>
                <c:pt idx="3964">
                  <c:v>43266.208333333336</c:v>
                </c:pt>
                <c:pt idx="3965">
                  <c:v>43266.25</c:v>
                </c:pt>
                <c:pt idx="3966">
                  <c:v>43266.291666666664</c:v>
                </c:pt>
                <c:pt idx="3967">
                  <c:v>43266.333333333336</c:v>
                </c:pt>
                <c:pt idx="3968">
                  <c:v>43266.375</c:v>
                </c:pt>
                <c:pt idx="3969">
                  <c:v>43266.416666666664</c:v>
                </c:pt>
                <c:pt idx="3970">
                  <c:v>43266.458333333336</c:v>
                </c:pt>
                <c:pt idx="3971">
                  <c:v>43266.5</c:v>
                </c:pt>
                <c:pt idx="3972">
                  <c:v>43266.541666666664</c:v>
                </c:pt>
                <c:pt idx="3973">
                  <c:v>43266.583333333336</c:v>
                </c:pt>
                <c:pt idx="3974">
                  <c:v>43266.625</c:v>
                </c:pt>
                <c:pt idx="3975">
                  <c:v>43266.666666666664</c:v>
                </c:pt>
                <c:pt idx="3976">
                  <c:v>43266.708333333336</c:v>
                </c:pt>
                <c:pt idx="3977">
                  <c:v>43266.75</c:v>
                </c:pt>
                <c:pt idx="3978">
                  <c:v>43266.791666666664</c:v>
                </c:pt>
                <c:pt idx="3979">
                  <c:v>43266.833333333336</c:v>
                </c:pt>
                <c:pt idx="3980">
                  <c:v>43266.875</c:v>
                </c:pt>
                <c:pt idx="3981">
                  <c:v>43266.916666666664</c:v>
                </c:pt>
                <c:pt idx="3982">
                  <c:v>43266.958333333336</c:v>
                </c:pt>
                <c:pt idx="3983">
                  <c:v>43267</c:v>
                </c:pt>
                <c:pt idx="3984">
                  <c:v>43267.041666666664</c:v>
                </c:pt>
                <c:pt idx="3985">
                  <c:v>43267.083333333336</c:v>
                </c:pt>
                <c:pt idx="3986">
                  <c:v>43267.125</c:v>
                </c:pt>
                <c:pt idx="3987">
                  <c:v>43267.166666666664</c:v>
                </c:pt>
                <c:pt idx="3988">
                  <c:v>43267.208333333336</c:v>
                </c:pt>
                <c:pt idx="3989">
                  <c:v>43267.25</c:v>
                </c:pt>
                <c:pt idx="3990">
                  <c:v>43267.291666666664</c:v>
                </c:pt>
                <c:pt idx="3991">
                  <c:v>43267.333333333336</c:v>
                </c:pt>
                <c:pt idx="3992">
                  <c:v>43267.375</c:v>
                </c:pt>
                <c:pt idx="3993">
                  <c:v>43267.416666666664</c:v>
                </c:pt>
                <c:pt idx="3994">
                  <c:v>43267.458333333336</c:v>
                </c:pt>
                <c:pt idx="3995">
                  <c:v>43267.5</c:v>
                </c:pt>
                <c:pt idx="3996">
                  <c:v>43267.541666666664</c:v>
                </c:pt>
                <c:pt idx="3997">
                  <c:v>43267.583333333336</c:v>
                </c:pt>
                <c:pt idx="3998">
                  <c:v>43267.625</c:v>
                </c:pt>
                <c:pt idx="3999">
                  <c:v>43267.666666666664</c:v>
                </c:pt>
                <c:pt idx="4000">
                  <c:v>43267.708333333336</c:v>
                </c:pt>
                <c:pt idx="4001">
                  <c:v>43267.75</c:v>
                </c:pt>
                <c:pt idx="4002">
                  <c:v>43267.791666666664</c:v>
                </c:pt>
                <c:pt idx="4003">
                  <c:v>43267.833333333336</c:v>
                </c:pt>
                <c:pt idx="4004">
                  <c:v>43267.875</c:v>
                </c:pt>
                <c:pt idx="4005">
                  <c:v>43267.916666666664</c:v>
                </c:pt>
                <c:pt idx="4006">
                  <c:v>43267.958333333336</c:v>
                </c:pt>
                <c:pt idx="4007">
                  <c:v>43268</c:v>
                </c:pt>
                <c:pt idx="4008">
                  <c:v>43268.041666666664</c:v>
                </c:pt>
                <c:pt idx="4009">
                  <c:v>43268.083333333336</c:v>
                </c:pt>
                <c:pt idx="4010">
                  <c:v>43268.125</c:v>
                </c:pt>
                <c:pt idx="4011">
                  <c:v>43268.166666666664</c:v>
                </c:pt>
                <c:pt idx="4012">
                  <c:v>43268.208333333336</c:v>
                </c:pt>
                <c:pt idx="4013">
                  <c:v>43268.25</c:v>
                </c:pt>
                <c:pt idx="4014">
                  <c:v>43268.291666666664</c:v>
                </c:pt>
                <c:pt idx="4015">
                  <c:v>43268.333333333336</c:v>
                </c:pt>
                <c:pt idx="4016">
                  <c:v>43268.375</c:v>
                </c:pt>
                <c:pt idx="4017">
                  <c:v>43268.416666666664</c:v>
                </c:pt>
                <c:pt idx="4018">
                  <c:v>43268.458333333336</c:v>
                </c:pt>
                <c:pt idx="4019">
                  <c:v>43268.5</c:v>
                </c:pt>
                <c:pt idx="4020">
                  <c:v>43268.541666666664</c:v>
                </c:pt>
                <c:pt idx="4021">
                  <c:v>43268.583333333336</c:v>
                </c:pt>
                <c:pt idx="4022">
                  <c:v>43268.625</c:v>
                </c:pt>
                <c:pt idx="4023">
                  <c:v>43268.666666666664</c:v>
                </c:pt>
                <c:pt idx="4024">
                  <c:v>43268.708333333336</c:v>
                </c:pt>
                <c:pt idx="4025">
                  <c:v>43268.75</c:v>
                </c:pt>
                <c:pt idx="4026">
                  <c:v>43268.791666666664</c:v>
                </c:pt>
                <c:pt idx="4027">
                  <c:v>43268.833333333336</c:v>
                </c:pt>
                <c:pt idx="4028">
                  <c:v>43268.875</c:v>
                </c:pt>
                <c:pt idx="4029">
                  <c:v>43268.916666666664</c:v>
                </c:pt>
                <c:pt idx="4030">
                  <c:v>43268.958333333336</c:v>
                </c:pt>
                <c:pt idx="4031">
                  <c:v>43269</c:v>
                </c:pt>
                <c:pt idx="4032">
                  <c:v>43269.041666666664</c:v>
                </c:pt>
                <c:pt idx="4033">
                  <c:v>43269.083333333336</c:v>
                </c:pt>
                <c:pt idx="4034">
                  <c:v>43269.125</c:v>
                </c:pt>
                <c:pt idx="4035">
                  <c:v>43269.166666666664</c:v>
                </c:pt>
                <c:pt idx="4036">
                  <c:v>43269.208333333336</c:v>
                </c:pt>
                <c:pt idx="4037">
                  <c:v>43269.25</c:v>
                </c:pt>
                <c:pt idx="4038">
                  <c:v>43269.291666666664</c:v>
                </c:pt>
                <c:pt idx="4039">
                  <c:v>43269.333333333336</c:v>
                </c:pt>
                <c:pt idx="4040">
                  <c:v>43269.375</c:v>
                </c:pt>
                <c:pt idx="4041">
                  <c:v>43269.416666666664</c:v>
                </c:pt>
                <c:pt idx="4042">
                  <c:v>43269.458333333336</c:v>
                </c:pt>
                <c:pt idx="4043">
                  <c:v>43269.5</c:v>
                </c:pt>
                <c:pt idx="4044">
                  <c:v>43269.541666666664</c:v>
                </c:pt>
                <c:pt idx="4045">
                  <c:v>43269.583333333336</c:v>
                </c:pt>
                <c:pt idx="4046">
                  <c:v>43269.625</c:v>
                </c:pt>
                <c:pt idx="4047">
                  <c:v>43269.666666666664</c:v>
                </c:pt>
                <c:pt idx="4048">
                  <c:v>43269.708333333336</c:v>
                </c:pt>
                <c:pt idx="4049">
                  <c:v>43269.75</c:v>
                </c:pt>
                <c:pt idx="4050">
                  <c:v>43269.791666666664</c:v>
                </c:pt>
                <c:pt idx="4051">
                  <c:v>43269.833333333336</c:v>
                </c:pt>
                <c:pt idx="4052">
                  <c:v>43269.875</c:v>
                </c:pt>
                <c:pt idx="4053">
                  <c:v>43269.916666666664</c:v>
                </c:pt>
                <c:pt idx="4054">
                  <c:v>43269.958333333336</c:v>
                </c:pt>
                <c:pt idx="4055">
                  <c:v>43270</c:v>
                </c:pt>
                <c:pt idx="4056">
                  <c:v>43270.041666666664</c:v>
                </c:pt>
                <c:pt idx="4057">
                  <c:v>43270.083333333336</c:v>
                </c:pt>
                <c:pt idx="4058">
                  <c:v>43270.125</c:v>
                </c:pt>
                <c:pt idx="4059">
                  <c:v>43270.166666666664</c:v>
                </c:pt>
                <c:pt idx="4060">
                  <c:v>43270.208333333336</c:v>
                </c:pt>
                <c:pt idx="4061">
                  <c:v>43270.25</c:v>
                </c:pt>
                <c:pt idx="4062">
                  <c:v>43270.291666666664</c:v>
                </c:pt>
                <c:pt idx="4063">
                  <c:v>43270.333333333336</c:v>
                </c:pt>
                <c:pt idx="4064">
                  <c:v>43270.375</c:v>
                </c:pt>
                <c:pt idx="4065">
                  <c:v>43270.416666666664</c:v>
                </c:pt>
                <c:pt idx="4066">
                  <c:v>43270.458333333336</c:v>
                </c:pt>
                <c:pt idx="4067">
                  <c:v>43270.5</c:v>
                </c:pt>
                <c:pt idx="4068">
                  <c:v>43270.541666666664</c:v>
                </c:pt>
                <c:pt idx="4069">
                  <c:v>43270.583333333336</c:v>
                </c:pt>
                <c:pt idx="4070">
                  <c:v>43270.625</c:v>
                </c:pt>
                <c:pt idx="4071">
                  <c:v>43270.666666666664</c:v>
                </c:pt>
                <c:pt idx="4072">
                  <c:v>43270.708333333336</c:v>
                </c:pt>
                <c:pt idx="4073">
                  <c:v>43270.75</c:v>
                </c:pt>
                <c:pt idx="4074">
                  <c:v>43270.791666666664</c:v>
                </c:pt>
                <c:pt idx="4075">
                  <c:v>43270.833333333336</c:v>
                </c:pt>
                <c:pt idx="4076">
                  <c:v>43270.875</c:v>
                </c:pt>
                <c:pt idx="4077">
                  <c:v>43270.916666666664</c:v>
                </c:pt>
                <c:pt idx="4078">
                  <c:v>43270.958333333336</c:v>
                </c:pt>
                <c:pt idx="4079">
                  <c:v>43271</c:v>
                </c:pt>
                <c:pt idx="4080">
                  <c:v>43271.041666666664</c:v>
                </c:pt>
                <c:pt idx="4081">
                  <c:v>43271.083333333336</c:v>
                </c:pt>
                <c:pt idx="4082">
                  <c:v>43271.125</c:v>
                </c:pt>
                <c:pt idx="4083">
                  <c:v>43271.166666666664</c:v>
                </c:pt>
                <c:pt idx="4084">
                  <c:v>43271.208333333336</c:v>
                </c:pt>
                <c:pt idx="4085">
                  <c:v>43271.25</c:v>
                </c:pt>
                <c:pt idx="4086">
                  <c:v>43271.291666666664</c:v>
                </c:pt>
                <c:pt idx="4087">
                  <c:v>43271.333333333336</c:v>
                </c:pt>
                <c:pt idx="4088">
                  <c:v>43271.375</c:v>
                </c:pt>
                <c:pt idx="4089">
                  <c:v>43271.416666666664</c:v>
                </c:pt>
                <c:pt idx="4090">
                  <c:v>43271.458333333336</c:v>
                </c:pt>
                <c:pt idx="4091">
                  <c:v>43271.5</c:v>
                </c:pt>
                <c:pt idx="4092">
                  <c:v>43271.541666666664</c:v>
                </c:pt>
                <c:pt idx="4093">
                  <c:v>43271.583333333336</c:v>
                </c:pt>
                <c:pt idx="4094">
                  <c:v>43271.625</c:v>
                </c:pt>
                <c:pt idx="4095">
                  <c:v>43271.666666666664</c:v>
                </c:pt>
                <c:pt idx="4096">
                  <c:v>43271.708333333336</c:v>
                </c:pt>
                <c:pt idx="4097">
                  <c:v>43271.75</c:v>
                </c:pt>
                <c:pt idx="4098">
                  <c:v>43271.791666666664</c:v>
                </c:pt>
                <c:pt idx="4099">
                  <c:v>43271.833333333336</c:v>
                </c:pt>
                <c:pt idx="4100">
                  <c:v>43271.875</c:v>
                </c:pt>
                <c:pt idx="4101">
                  <c:v>43271.916666666664</c:v>
                </c:pt>
                <c:pt idx="4102">
                  <c:v>43271.958333333336</c:v>
                </c:pt>
                <c:pt idx="4103">
                  <c:v>43272</c:v>
                </c:pt>
                <c:pt idx="4104">
                  <c:v>43272.041666666664</c:v>
                </c:pt>
                <c:pt idx="4105">
                  <c:v>43272.083333333336</c:v>
                </c:pt>
                <c:pt idx="4106">
                  <c:v>43272.125</c:v>
                </c:pt>
                <c:pt idx="4107">
                  <c:v>43272.166666666664</c:v>
                </c:pt>
                <c:pt idx="4108">
                  <c:v>43272.208333333336</c:v>
                </c:pt>
                <c:pt idx="4109">
                  <c:v>43272.25</c:v>
                </c:pt>
                <c:pt idx="4110">
                  <c:v>43272.291666666664</c:v>
                </c:pt>
                <c:pt idx="4111">
                  <c:v>43272.333333333336</c:v>
                </c:pt>
                <c:pt idx="4112">
                  <c:v>43272.375</c:v>
                </c:pt>
                <c:pt idx="4113">
                  <c:v>43272.416666666664</c:v>
                </c:pt>
                <c:pt idx="4114">
                  <c:v>43272.458333333336</c:v>
                </c:pt>
                <c:pt idx="4115">
                  <c:v>43272.5</c:v>
                </c:pt>
                <c:pt idx="4116">
                  <c:v>43272.541666666664</c:v>
                </c:pt>
                <c:pt idx="4117">
                  <c:v>43272.583333333336</c:v>
                </c:pt>
                <c:pt idx="4118">
                  <c:v>43272.625</c:v>
                </c:pt>
                <c:pt idx="4119">
                  <c:v>43272.666666666664</c:v>
                </c:pt>
                <c:pt idx="4120">
                  <c:v>43272.708333333336</c:v>
                </c:pt>
                <c:pt idx="4121">
                  <c:v>43272.75</c:v>
                </c:pt>
                <c:pt idx="4122">
                  <c:v>43272.791666666664</c:v>
                </c:pt>
                <c:pt idx="4123">
                  <c:v>43272.833333333336</c:v>
                </c:pt>
                <c:pt idx="4124">
                  <c:v>43272.875</c:v>
                </c:pt>
                <c:pt idx="4125">
                  <c:v>43272.916666666664</c:v>
                </c:pt>
                <c:pt idx="4126">
                  <c:v>43272.958333333336</c:v>
                </c:pt>
                <c:pt idx="4127">
                  <c:v>43273</c:v>
                </c:pt>
                <c:pt idx="4128">
                  <c:v>43273.041666666664</c:v>
                </c:pt>
                <c:pt idx="4129">
                  <c:v>43273.083333333336</c:v>
                </c:pt>
                <c:pt idx="4130">
                  <c:v>43273.125</c:v>
                </c:pt>
                <c:pt idx="4131">
                  <c:v>43273.166666666664</c:v>
                </c:pt>
                <c:pt idx="4132">
                  <c:v>43273.208333333336</c:v>
                </c:pt>
                <c:pt idx="4133">
                  <c:v>43273.25</c:v>
                </c:pt>
                <c:pt idx="4134">
                  <c:v>43273.291666666664</c:v>
                </c:pt>
                <c:pt idx="4135">
                  <c:v>43273.333333333336</c:v>
                </c:pt>
                <c:pt idx="4136">
                  <c:v>43273.375</c:v>
                </c:pt>
                <c:pt idx="4137">
                  <c:v>43273.416666666664</c:v>
                </c:pt>
                <c:pt idx="4138">
                  <c:v>43273.458333333336</c:v>
                </c:pt>
                <c:pt idx="4139">
                  <c:v>43273.5</c:v>
                </c:pt>
                <c:pt idx="4140">
                  <c:v>43273.541666666664</c:v>
                </c:pt>
                <c:pt idx="4141">
                  <c:v>43273.583333333336</c:v>
                </c:pt>
                <c:pt idx="4142">
                  <c:v>43273.625</c:v>
                </c:pt>
                <c:pt idx="4143">
                  <c:v>43273.666666666664</c:v>
                </c:pt>
                <c:pt idx="4144">
                  <c:v>43273.708333333336</c:v>
                </c:pt>
                <c:pt idx="4145">
                  <c:v>43273.75</c:v>
                </c:pt>
                <c:pt idx="4146">
                  <c:v>43273.791666666664</c:v>
                </c:pt>
                <c:pt idx="4147">
                  <c:v>43273.833333333336</c:v>
                </c:pt>
                <c:pt idx="4148">
                  <c:v>43273.875</c:v>
                </c:pt>
                <c:pt idx="4149">
                  <c:v>43273.916666666664</c:v>
                </c:pt>
                <c:pt idx="4150">
                  <c:v>43273.958333333336</c:v>
                </c:pt>
                <c:pt idx="4151">
                  <c:v>43274</c:v>
                </c:pt>
                <c:pt idx="4152">
                  <c:v>43274.041666666664</c:v>
                </c:pt>
                <c:pt idx="4153">
                  <c:v>43274.083333333336</c:v>
                </c:pt>
                <c:pt idx="4154">
                  <c:v>43274.125</c:v>
                </c:pt>
                <c:pt idx="4155">
                  <c:v>43274.166666666664</c:v>
                </c:pt>
                <c:pt idx="4156">
                  <c:v>43274.208333333336</c:v>
                </c:pt>
                <c:pt idx="4157">
                  <c:v>43274.25</c:v>
                </c:pt>
                <c:pt idx="4158">
                  <c:v>43274.291666666664</c:v>
                </c:pt>
                <c:pt idx="4159">
                  <c:v>43274.333333333336</c:v>
                </c:pt>
                <c:pt idx="4160">
                  <c:v>43274.375</c:v>
                </c:pt>
                <c:pt idx="4161">
                  <c:v>43274.416666666664</c:v>
                </c:pt>
                <c:pt idx="4162">
                  <c:v>43274.458333333336</c:v>
                </c:pt>
                <c:pt idx="4163">
                  <c:v>43274.5</c:v>
                </c:pt>
                <c:pt idx="4164">
                  <c:v>43274.541666666664</c:v>
                </c:pt>
                <c:pt idx="4165">
                  <c:v>43274.583333333336</c:v>
                </c:pt>
                <c:pt idx="4166">
                  <c:v>43274.625</c:v>
                </c:pt>
                <c:pt idx="4167">
                  <c:v>43274.666666666664</c:v>
                </c:pt>
                <c:pt idx="4168">
                  <c:v>43274.708333333336</c:v>
                </c:pt>
                <c:pt idx="4169">
                  <c:v>43274.75</c:v>
                </c:pt>
                <c:pt idx="4170">
                  <c:v>43274.791666666664</c:v>
                </c:pt>
                <c:pt idx="4171">
                  <c:v>43274.833333333336</c:v>
                </c:pt>
                <c:pt idx="4172">
                  <c:v>43274.875</c:v>
                </c:pt>
                <c:pt idx="4173">
                  <c:v>43274.916666666664</c:v>
                </c:pt>
                <c:pt idx="4174">
                  <c:v>43274.958333333336</c:v>
                </c:pt>
                <c:pt idx="4175">
                  <c:v>43275</c:v>
                </c:pt>
                <c:pt idx="4176">
                  <c:v>43275.041666666664</c:v>
                </c:pt>
                <c:pt idx="4177">
                  <c:v>43275.083333333336</c:v>
                </c:pt>
                <c:pt idx="4178">
                  <c:v>43275.125</c:v>
                </c:pt>
                <c:pt idx="4179">
                  <c:v>43275.166666666664</c:v>
                </c:pt>
                <c:pt idx="4180">
                  <c:v>43275.208333333336</c:v>
                </c:pt>
                <c:pt idx="4181">
                  <c:v>43275.25</c:v>
                </c:pt>
                <c:pt idx="4182">
                  <c:v>43275.291666666664</c:v>
                </c:pt>
                <c:pt idx="4183">
                  <c:v>43275.333333333336</c:v>
                </c:pt>
                <c:pt idx="4184">
                  <c:v>43275.375</c:v>
                </c:pt>
                <c:pt idx="4185">
                  <c:v>43275.416666666664</c:v>
                </c:pt>
                <c:pt idx="4186">
                  <c:v>43275.458333333336</c:v>
                </c:pt>
                <c:pt idx="4187">
                  <c:v>43275.5</c:v>
                </c:pt>
                <c:pt idx="4188">
                  <c:v>43275.541666666664</c:v>
                </c:pt>
                <c:pt idx="4189">
                  <c:v>43275.583333333336</c:v>
                </c:pt>
                <c:pt idx="4190">
                  <c:v>43275.625</c:v>
                </c:pt>
                <c:pt idx="4191">
                  <c:v>43275.666666666664</c:v>
                </c:pt>
                <c:pt idx="4192">
                  <c:v>43275.708333333336</c:v>
                </c:pt>
                <c:pt idx="4193">
                  <c:v>43275.75</c:v>
                </c:pt>
                <c:pt idx="4194">
                  <c:v>43275.791666666664</c:v>
                </c:pt>
                <c:pt idx="4195">
                  <c:v>43275.833333333336</c:v>
                </c:pt>
                <c:pt idx="4196">
                  <c:v>43275.875</c:v>
                </c:pt>
                <c:pt idx="4197">
                  <c:v>43275.916666666664</c:v>
                </c:pt>
                <c:pt idx="4198">
                  <c:v>43275.958333333336</c:v>
                </c:pt>
                <c:pt idx="4199">
                  <c:v>43276</c:v>
                </c:pt>
                <c:pt idx="4200">
                  <c:v>43276.041666666664</c:v>
                </c:pt>
                <c:pt idx="4201">
                  <c:v>43276.083333333336</c:v>
                </c:pt>
                <c:pt idx="4202">
                  <c:v>43276.125</c:v>
                </c:pt>
                <c:pt idx="4203">
                  <c:v>43276.166666666664</c:v>
                </c:pt>
                <c:pt idx="4204">
                  <c:v>43276.208333333336</c:v>
                </c:pt>
                <c:pt idx="4205">
                  <c:v>43276.25</c:v>
                </c:pt>
                <c:pt idx="4206">
                  <c:v>43276.291666666664</c:v>
                </c:pt>
                <c:pt idx="4207">
                  <c:v>43276.333333333336</c:v>
                </c:pt>
                <c:pt idx="4208">
                  <c:v>43276.375</c:v>
                </c:pt>
                <c:pt idx="4209">
                  <c:v>43276.416666666664</c:v>
                </c:pt>
                <c:pt idx="4210">
                  <c:v>43276.458333333336</c:v>
                </c:pt>
                <c:pt idx="4211">
                  <c:v>43276.5</c:v>
                </c:pt>
                <c:pt idx="4212">
                  <c:v>43276.541666666664</c:v>
                </c:pt>
                <c:pt idx="4213">
                  <c:v>43276.583333333336</c:v>
                </c:pt>
                <c:pt idx="4214">
                  <c:v>43276.625</c:v>
                </c:pt>
                <c:pt idx="4215">
                  <c:v>43276.666666666664</c:v>
                </c:pt>
                <c:pt idx="4216">
                  <c:v>43276.708333333336</c:v>
                </c:pt>
                <c:pt idx="4217">
                  <c:v>43276.75</c:v>
                </c:pt>
                <c:pt idx="4218">
                  <c:v>43276.791666666664</c:v>
                </c:pt>
                <c:pt idx="4219">
                  <c:v>43276.833333333336</c:v>
                </c:pt>
                <c:pt idx="4220">
                  <c:v>43276.875</c:v>
                </c:pt>
                <c:pt idx="4221">
                  <c:v>43276.916666666664</c:v>
                </c:pt>
                <c:pt idx="4222">
                  <c:v>43276.958333333336</c:v>
                </c:pt>
                <c:pt idx="4223">
                  <c:v>43277</c:v>
                </c:pt>
                <c:pt idx="4224">
                  <c:v>43277.041666666664</c:v>
                </c:pt>
                <c:pt idx="4225">
                  <c:v>43277.083333333336</c:v>
                </c:pt>
                <c:pt idx="4226">
                  <c:v>43277.125</c:v>
                </c:pt>
                <c:pt idx="4227">
                  <c:v>43277.166666666664</c:v>
                </c:pt>
                <c:pt idx="4228">
                  <c:v>43277.208333333336</c:v>
                </c:pt>
                <c:pt idx="4229">
                  <c:v>43277.25</c:v>
                </c:pt>
                <c:pt idx="4230">
                  <c:v>43277.291666666664</c:v>
                </c:pt>
                <c:pt idx="4231">
                  <c:v>43277.333333333336</c:v>
                </c:pt>
                <c:pt idx="4232">
                  <c:v>43277.375</c:v>
                </c:pt>
                <c:pt idx="4233">
                  <c:v>43277.416666666664</c:v>
                </c:pt>
                <c:pt idx="4234">
                  <c:v>43277.458333333336</c:v>
                </c:pt>
                <c:pt idx="4235">
                  <c:v>43277.5</c:v>
                </c:pt>
                <c:pt idx="4236">
                  <c:v>43277.541666666664</c:v>
                </c:pt>
                <c:pt idx="4237">
                  <c:v>43277.583333333336</c:v>
                </c:pt>
                <c:pt idx="4238">
                  <c:v>43277.625</c:v>
                </c:pt>
                <c:pt idx="4239">
                  <c:v>43277.666666666664</c:v>
                </c:pt>
                <c:pt idx="4240">
                  <c:v>43277.708333333336</c:v>
                </c:pt>
                <c:pt idx="4241">
                  <c:v>43277.75</c:v>
                </c:pt>
                <c:pt idx="4242">
                  <c:v>43277.791666666664</c:v>
                </c:pt>
                <c:pt idx="4243">
                  <c:v>43277.833333333336</c:v>
                </c:pt>
                <c:pt idx="4244">
                  <c:v>43277.875</c:v>
                </c:pt>
                <c:pt idx="4245">
                  <c:v>43277.916666666664</c:v>
                </c:pt>
                <c:pt idx="4246">
                  <c:v>43277.958333333336</c:v>
                </c:pt>
                <c:pt idx="4247">
                  <c:v>43278</c:v>
                </c:pt>
                <c:pt idx="4248">
                  <c:v>43278.041666666664</c:v>
                </c:pt>
                <c:pt idx="4249">
                  <c:v>43278.083333333336</c:v>
                </c:pt>
                <c:pt idx="4250">
                  <c:v>43278.125</c:v>
                </c:pt>
                <c:pt idx="4251">
                  <c:v>43278.166666666664</c:v>
                </c:pt>
                <c:pt idx="4252">
                  <c:v>43278.208333333336</c:v>
                </c:pt>
                <c:pt idx="4253">
                  <c:v>43278.25</c:v>
                </c:pt>
                <c:pt idx="4254">
                  <c:v>43278.291666666664</c:v>
                </c:pt>
                <c:pt idx="4255">
                  <c:v>43278.333333333336</c:v>
                </c:pt>
                <c:pt idx="4256">
                  <c:v>43278.375</c:v>
                </c:pt>
                <c:pt idx="4257">
                  <c:v>43278.416666666664</c:v>
                </c:pt>
                <c:pt idx="4258">
                  <c:v>43278.458333333336</c:v>
                </c:pt>
                <c:pt idx="4259">
                  <c:v>43278.5</c:v>
                </c:pt>
                <c:pt idx="4260">
                  <c:v>43278.541666666664</c:v>
                </c:pt>
                <c:pt idx="4261">
                  <c:v>43278.583333333336</c:v>
                </c:pt>
                <c:pt idx="4262">
                  <c:v>43278.625</c:v>
                </c:pt>
                <c:pt idx="4263">
                  <c:v>43278.666666666664</c:v>
                </c:pt>
                <c:pt idx="4264">
                  <c:v>43278.708333333336</c:v>
                </c:pt>
                <c:pt idx="4265">
                  <c:v>43278.75</c:v>
                </c:pt>
                <c:pt idx="4266">
                  <c:v>43278.791666666664</c:v>
                </c:pt>
                <c:pt idx="4267">
                  <c:v>43278.833333333336</c:v>
                </c:pt>
                <c:pt idx="4268">
                  <c:v>43278.875</c:v>
                </c:pt>
                <c:pt idx="4269">
                  <c:v>43278.916666666664</c:v>
                </c:pt>
                <c:pt idx="4270">
                  <c:v>43278.958333333336</c:v>
                </c:pt>
                <c:pt idx="4271">
                  <c:v>43279</c:v>
                </c:pt>
                <c:pt idx="4272">
                  <c:v>43279.041666666664</c:v>
                </c:pt>
                <c:pt idx="4273">
                  <c:v>43279.083333333336</c:v>
                </c:pt>
                <c:pt idx="4274">
                  <c:v>43279.125</c:v>
                </c:pt>
                <c:pt idx="4275">
                  <c:v>43279.166666666664</c:v>
                </c:pt>
                <c:pt idx="4276">
                  <c:v>43279.208333333336</c:v>
                </c:pt>
                <c:pt idx="4277">
                  <c:v>43279.25</c:v>
                </c:pt>
                <c:pt idx="4278">
                  <c:v>43279.291666666664</c:v>
                </c:pt>
                <c:pt idx="4279">
                  <c:v>43279.333333333336</c:v>
                </c:pt>
                <c:pt idx="4280">
                  <c:v>43279.375</c:v>
                </c:pt>
                <c:pt idx="4281">
                  <c:v>43279.416666666664</c:v>
                </c:pt>
                <c:pt idx="4282">
                  <c:v>43279.458333333336</c:v>
                </c:pt>
                <c:pt idx="4283">
                  <c:v>43279.5</c:v>
                </c:pt>
                <c:pt idx="4284">
                  <c:v>43279.541666666664</c:v>
                </c:pt>
                <c:pt idx="4285">
                  <c:v>43279.583333333336</c:v>
                </c:pt>
                <c:pt idx="4286">
                  <c:v>43279.625</c:v>
                </c:pt>
                <c:pt idx="4287">
                  <c:v>43279.666666666664</c:v>
                </c:pt>
                <c:pt idx="4288">
                  <c:v>43279.708333333336</c:v>
                </c:pt>
                <c:pt idx="4289">
                  <c:v>43279.75</c:v>
                </c:pt>
                <c:pt idx="4290">
                  <c:v>43279.791666666664</c:v>
                </c:pt>
                <c:pt idx="4291">
                  <c:v>43279.833333333336</c:v>
                </c:pt>
                <c:pt idx="4292">
                  <c:v>43279.875</c:v>
                </c:pt>
                <c:pt idx="4293">
                  <c:v>43279.916666666664</c:v>
                </c:pt>
                <c:pt idx="4294">
                  <c:v>43279.958333333336</c:v>
                </c:pt>
                <c:pt idx="4295">
                  <c:v>43280</c:v>
                </c:pt>
                <c:pt idx="4296">
                  <c:v>43280.041666666664</c:v>
                </c:pt>
                <c:pt idx="4297">
                  <c:v>43280.083333333336</c:v>
                </c:pt>
                <c:pt idx="4298">
                  <c:v>43280.125</c:v>
                </c:pt>
                <c:pt idx="4299">
                  <c:v>43280.166666666664</c:v>
                </c:pt>
                <c:pt idx="4300">
                  <c:v>43280.208333333336</c:v>
                </c:pt>
                <c:pt idx="4301">
                  <c:v>43280.25</c:v>
                </c:pt>
                <c:pt idx="4302">
                  <c:v>43280.291666666664</c:v>
                </c:pt>
                <c:pt idx="4303">
                  <c:v>43280.333333333336</c:v>
                </c:pt>
                <c:pt idx="4304">
                  <c:v>43280.375</c:v>
                </c:pt>
                <c:pt idx="4305">
                  <c:v>43280.416666666664</c:v>
                </c:pt>
                <c:pt idx="4306">
                  <c:v>43280.458333333336</c:v>
                </c:pt>
                <c:pt idx="4307">
                  <c:v>43280.5</c:v>
                </c:pt>
                <c:pt idx="4308">
                  <c:v>43280.541666666664</c:v>
                </c:pt>
                <c:pt idx="4309">
                  <c:v>43280.583333333336</c:v>
                </c:pt>
                <c:pt idx="4310">
                  <c:v>43280.625</c:v>
                </c:pt>
                <c:pt idx="4311">
                  <c:v>43280.666666666664</c:v>
                </c:pt>
                <c:pt idx="4312">
                  <c:v>43280.708333333336</c:v>
                </c:pt>
                <c:pt idx="4313">
                  <c:v>43280.75</c:v>
                </c:pt>
                <c:pt idx="4314">
                  <c:v>43280.791666666664</c:v>
                </c:pt>
                <c:pt idx="4315">
                  <c:v>43280.833333333336</c:v>
                </c:pt>
                <c:pt idx="4316">
                  <c:v>43280.875</c:v>
                </c:pt>
                <c:pt idx="4317">
                  <c:v>43280.916666666664</c:v>
                </c:pt>
                <c:pt idx="4318">
                  <c:v>43280.958333333336</c:v>
                </c:pt>
                <c:pt idx="4319">
                  <c:v>43281</c:v>
                </c:pt>
                <c:pt idx="4320">
                  <c:v>43281.041666666664</c:v>
                </c:pt>
                <c:pt idx="4321">
                  <c:v>43281.083333333336</c:v>
                </c:pt>
                <c:pt idx="4322">
                  <c:v>43281.125</c:v>
                </c:pt>
                <c:pt idx="4323">
                  <c:v>43281.166666666664</c:v>
                </c:pt>
                <c:pt idx="4324">
                  <c:v>43281.208333333336</c:v>
                </c:pt>
                <c:pt idx="4325">
                  <c:v>43281.25</c:v>
                </c:pt>
                <c:pt idx="4326">
                  <c:v>43281.291666666664</c:v>
                </c:pt>
                <c:pt idx="4327">
                  <c:v>43281.333333333336</c:v>
                </c:pt>
                <c:pt idx="4328">
                  <c:v>43281.375</c:v>
                </c:pt>
                <c:pt idx="4329">
                  <c:v>43281.416666666664</c:v>
                </c:pt>
                <c:pt idx="4330">
                  <c:v>43281.458333333336</c:v>
                </c:pt>
                <c:pt idx="4331">
                  <c:v>43281.5</c:v>
                </c:pt>
                <c:pt idx="4332">
                  <c:v>43281.541666666664</c:v>
                </c:pt>
                <c:pt idx="4333">
                  <c:v>43281.583333333336</c:v>
                </c:pt>
                <c:pt idx="4334">
                  <c:v>43281.625</c:v>
                </c:pt>
                <c:pt idx="4335">
                  <c:v>43281.666666666664</c:v>
                </c:pt>
                <c:pt idx="4336">
                  <c:v>43281.708333333336</c:v>
                </c:pt>
                <c:pt idx="4337">
                  <c:v>43281.75</c:v>
                </c:pt>
                <c:pt idx="4338">
                  <c:v>43281.791666666664</c:v>
                </c:pt>
                <c:pt idx="4339">
                  <c:v>43281.833333333336</c:v>
                </c:pt>
                <c:pt idx="4340">
                  <c:v>43281.875</c:v>
                </c:pt>
                <c:pt idx="4341">
                  <c:v>43281.916666666664</c:v>
                </c:pt>
                <c:pt idx="4342">
                  <c:v>43281.958333333336</c:v>
                </c:pt>
                <c:pt idx="4343">
                  <c:v>43282</c:v>
                </c:pt>
                <c:pt idx="4344">
                  <c:v>43282.041666666664</c:v>
                </c:pt>
                <c:pt idx="4345">
                  <c:v>43282.083333333336</c:v>
                </c:pt>
                <c:pt idx="4346">
                  <c:v>43282.125</c:v>
                </c:pt>
                <c:pt idx="4347">
                  <c:v>43282.166666666664</c:v>
                </c:pt>
                <c:pt idx="4348">
                  <c:v>43282.208333333336</c:v>
                </c:pt>
                <c:pt idx="4349">
                  <c:v>43282.25</c:v>
                </c:pt>
                <c:pt idx="4350">
                  <c:v>43282.291666666664</c:v>
                </c:pt>
                <c:pt idx="4351">
                  <c:v>43282.333333333336</c:v>
                </c:pt>
                <c:pt idx="4352">
                  <c:v>43282.375</c:v>
                </c:pt>
                <c:pt idx="4353">
                  <c:v>43282.416666666664</c:v>
                </c:pt>
                <c:pt idx="4354">
                  <c:v>43282.458333333336</c:v>
                </c:pt>
                <c:pt idx="4355">
                  <c:v>43282.5</c:v>
                </c:pt>
                <c:pt idx="4356">
                  <c:v>43282.541666666664</c:v>
                </c:pt>
                <c:pt idx="4357">
                  <c:v>43282.583333333336</c:v>
                </c:pt>
                <c:pt idx="4358">
                  <c:v>43282.625</c:v>
                </c:pt>
                <c:pt idx="4359">
                  <c:v>43282.666666666664</c:v>
                </c:pt>
                <c:pt idx="4360">
                  <c:v>43282.708333333336</c:v>
                </c:pt>
                <c:pt idx="4361">
                  <c:v>43282.75</c:v>
                </c:pt>
                <c:pt idx="4362">
                  <c:v>43282.791666666664</c:v>
                </c:pt>
                <c:pt idx="4363">
                  <c:v>43282.833333333336</c:v>
                </c:pt>
                <c:pt idx="4364">
                  <c:v>43282.875</c:v>
                </c:pt>
                <c:pt idx="4365">
                  <c:v>43282.916666666664</c:v>
                </c:pt>
                <c:pt idx="4366">
                  <c:v>43282.958333333336</c:v>
                </c:pt>
                <c:pt idx="4367">
                  <c:v>43283</c:v>
                </c:pt>
                <c:pt idx="4368">
                  <c:v>43283.041666666664</c:v>
                </c:pt>
                <c:pt idx="4369">
                  <c:v>43283.083333333336</c:v>
                </c:pt>
                <c:pt idx="4370">
                  <c:v>43283.125</c:v>
                </c:pt>
                <c:pt idx="4371">
                  <c:v>43283.166666666664</c:v>
                </c:pt>
                <c:pt idx="4372">
                  <c:v>43283.208333333336</c:v>
                </c:pt>
                <c:pt idx="4373">
                  <c:v>43283.25</c:v>
                </c:pt>
                <c:pt idx="4374">
                  <c:v>43283.291666666664</c:v>
                </c:pt>
                <c:pt idx="4375">
                  <c:v>43283.333333333336</c:v>
                </c:pt>
                <c:pt idx="4376">
                  <c:v>43283.375</c:v>
                </c:pt>
                <c:pt idx="4377">
                  <c:v>43283.416666666664</c:v>
                </c:pt>
                <c:pt idx="4378">
                  <c:v>43283.458333333336</c:v>
                </c:pt>
                <c:pt idx="4379">
                  <c:v>43283.5</c:v>
                </c:pt>
                <c:pt idx="4380">
                  <c:v>43283.541666666664</c:v>
                </c:pt>
                <c:pt idx="4381">
                  <c:v>43283.583333333336</c:v>
                </c:pt>
                <c:pt idx="4382">
                  <c:v>43283.625</c:v>
                </c:pt>
                <c:pt idx="4383">
                  <c:v>43283.666666666664</c:v>
                </c:pt>
                <c:pt idx="4384">
                  <c:v>43283.708333333336</c:v>
                </c:pt>
                <c:pt idx="4385">
                  <c:v>43283.75</c:v>
                </c:pt>
                <c:pt idx="4386">
                  <c:v>43283.791666666664</c:v>
                </c:pt>
                <c:pt idx="4387">
                  <c:v>43283.833333333336</c:v>
                </c:pt>
                <c:pt idx="4388">
                  <c:v>43283.875</c:v>
                </c:pt>
                <c:pt idx="4389">
                  <c:v>43283.916666666664</c:v>
                </c:pt>
                <c:pt idx="4390">
                  <c:v>43283.958333333336</c:v>
                </c:pt>
                <c:pt idx="4391">
                  <c:v>43284</c:v>
                </c:pt>
                <c:pt idx="4392">
                  <c:v>43284.041666666664</c:v>
                </c:pt>
                <c:pt idx="4393">
                  <c:v>43284.083333333336</c:v>
                </c:pt>
                <c:pt idx="4394">
                  <c:v>43284.125</c:v>
                </c:pt>
                <c:pt idx="4395">
                  <c:v>43284.166666666664</c:v>
                </c:pt>
                <c:pt idx="4396">
                  <c:v>43284.208333333336</c:v>
                </c:pt>
                <c:pt idx="4397">
                  <c:v>43284.25</c:v>
                </c:pt>
                <c:pt idx="4398">
                  <c:v>43284.291666666664</c:v>
                </c:pt>
                <c:pt idx="4399">
                  <c:v>43284.333333333336</c:v>
                </c:pt>
                <c:pt idx="4400">
                  <c:v>43284.375</c:v>
                </c:pt>
                <c:pt idx="4401">
                  <c:v>43284.416666666664</c:v>
                </c:pt>
                <c:pt idx="4402">
                  <c:v>43284.458333333336</c:v>
                </c:pt>
                <c:pt idx="4403">
                  <c:v>43284.5</c:v>
                </c:pt>
                <c:pt idx="4404">
                  <c:v>43284.541666666664</c:v>
                </c:pt>
                <c:pt idx="4405">
                  <c:v>43284.583333333336</c:v>
                </c:pt>
                <c:pt idx="4406">
                  <c:v>43284.625</c:v>
                </c:pt>
                <c:pt idx="4407">
                  <c:v>43284.666666666664</c:v>
                </c:pt>
                <c:pt idx="4408">
                  <c:v>43284.708333333336</c:v>
                </c:pt>
                <c:pt idx="4409">
                  <c:v>43284.75</c:v>
                </c:pt>
                <c:pt idx="4410">
                  <c:v>43284.791666666664</c:v>
                </c:pt>
                <c:pt idx="4411">
                  <c:v>43284.833333333336</c:v>
                </c:pt>
                <c:pt idx="4412">
                  <c:v>43284.875</c:v>
                </c:pt>
                <c:pt idx="4413">
                  <c:v>43284.916666666664</c:v>
                </c:pt>
                <c:pt idx="4414">
                  <c:v>43284.958333333336</c:v>
                </c:pt>
                <c:pt idx="4415">
                  <c:v>43285</c:v>
                </c:pt>
                <c:pt idx="4416">
                  <c:v>43285.041666666664</c:v>
                </c:pt>
                <c:pt idx="4417">
                  <c:v>43285.083333333336</c:v>
                </c:pt>
                <c:pt idx="4418">
                  <c:v>43285.125</c:v>
                </c:pt>
                <c:pt idx="4419">
                  <c:v>43285.166666666664</c:v>
                </c:pt>
                <c:pt idx="4420">
                  <c:v>43285.208333333336</c:v>
                </c:pt>
                <c:pt idx="4421">
                  <c:v>43285.25</c:v>
                </c:pt>
                <c:pt idx="4422">
                  <c:v>43285.291666666664</c:v>
                </c:pt>
                <c:pt idx="4423">
                  <c:v>43285.333333333336</c:v>
                </c:pt>
                <c:pt idx="4424">
                  <c:v>43285.375</c:v>
                </c:pt>
                <c:pt idx="4425">
                  <c:v>43285.416666666664</c:v>
                </c:pt>
                <c:pt idx="4426">
                  <c:v>43285.458333333336</c:v>
                </c:pt>
                <c:pt idx="4427">
                  <c:v>43285.5</c:v>
                </c:pt>
                <c:pt idx="4428">
                  <c:v>43285.541666666664</c:v>
                </c:pt>
                <c:pt idx="4429">
                  <c:v>43285.583333333336</c:v>
                </c:pt>
                <c:pt idx="4430">
                  <c:v>43285.625</c:v>
                </c:pt>
                <c:pt idx="4431">
                  <c:v>43285.666666666664</c:v>
                </c:pt>
                <c:pt idx="4432">
                  <c:v>43285.708333333336</c:v>
                </c:pt>
                <c:pt idx="4433">
                  <c:v>43285.75</c:v>
                </c:pt>
                <c:pt idx="4434">
                  <c:v>43285.791666666664</c:v>
                </c:pt>
                <c:pt idx="4435">
                  <c:v>43285.833333333336</c:v>
                </c:pt>
                <c:pt idx="4436">
                  <c:v>43285.875</c:v>
                </c:pt>
                <c:pt idx="4437">
                  <c:v>43285.916666666664</c:v>
                </c:pt>
                <c:pt idx="4438">
                  <c:v>43285.958333333336</c:v>
                </c:pt>
                <c:pt idx="4439">
                  <c:v>43286</c:v>
                </c:pt>
                <c:pt idx="4440">
                  <c:v>43286.041666666664</c:v>
                </c:pt>
                <c:pt idx="4441">
                  <c:v>43286.083333333336</c:v>
                </c:pt>
                <c:pt idx="4442">
                  <c:v>43286.125</c:v>
                </c:pt>
                <c:pt idx="4443">
                  <c:v>43286.166666666664</c:v>
                </c:pt>
                <c:pt idx="4444">
                  <c:v>43286.208333333336</c:v>
                </c:pt>
                <c:pt idx="4445">
                  <c:v>43286.25</c:v>
                </c:pt>
                <c:pt idx="4446">
                  <c:v>43286.291666666664</c:v>
                </c:pt>
                <c:pt idx="4447">
                  <c:v>43286.333333333336</c:v>
                </c:pt>
                <c:pt idx="4448">
                  <c:v>43286.375</c:v>
                </c:pt>
                <c:pt idx="4449">
                  <c:v>43286.416666666664</c:v>
                </c:pt>
                <c:pt idx="4450">
                  <c:v>43286.458333333336</c:v>
                </c:pt>
                <c:pt idx="4451">
                  <c:v>43286.5</c:v>
                </c:pt>
                <c:pt idx="4452">
                  <c:v>43286.541666666664</c:v>
                </c:pt>
                <c:pt idx="4453">
                  <c:v>43286.583333333336</c:v>
                </c:pt>
                <c:pt idx="4454">
                  <c:v>43286.625</c:v>
                </c:pt>
                <c:pt idx="4455">
                  <c:v>43286.666666666664</c:v>
                </c:pt>
                <c:pt idx="4456">
                  <c:v>43286.708333333336</c:v>
                </c:pt>
                <c:pt idx="4457">
                  <c:v>43286.75</c:v>
                </c:pt>
                <c:pt idx="4458">
                  <c:v>43286.791666666664</c:v>
                </c:pt>
                <c:pt idx="4459">
                  <c:v>43286.833333333336</c:v>
                </c:pt>
                <c:pt idx="4460">
                  <c:v>43286.875</c:v>
                </c:pt>
                <c:pt idx="4461">
                  <c:v>43286.916666666664</c:v>
                </c:pt>
                <c:pt idx="4462">
                  <c:v>43286.958333333336</c:v>
                </c:pt>
                <c:pt idx="4463">
                  <c:v>43287</c:v>
                </c:pt>
                <c:pt idx="4464">
                  <c:v>43287.041666666664</c:v>
                </c:pt>
                <c:pt idx="4465">
                  <c:v>43287.083333333336</c:v>
                </c:pt>
                <c:pt idx="4466">
                  <c:v>43287.125</c:v>
                </c:pt>
                <c:pt idx="4467">
                  <c:v>43287.166666666664</c:v>
                </c:pt>
                <c:pt idx="4468">
                  <c:v>43287.208333333336</c:v>
                </c:pt>
                <c:pt idx="4469">
                  <c:v>43287.25</c:v>
                </c:pt>
                <c:pt idx="4470">
                  <c:v>43287.291666666664</c:v>
                </c:pt>
                <c:pt idx="4471">
                  <c:v>43287.333333333336</c:v>
                </c:pt>
                <c:pt idx="4472">
                  <c:v>43287.375</c:v>
                </c:pt>
                <c:pt idx="4473">
                  <c:v>43287.416666666664</c:v>
                </c:pt>
                <c:pt idx="4474">
                  <c:v>43287.458333333336</c:v>
                </c:pt>
                <c:pt idx="4475">
                  <c:v>43287.5</c:v>
                </c:pt>
                <c:pt idx="4476">
                  <c:v>43287.541666666664</c:v>
                </c:pt>
                <c:pt idx="4477">
                  <c:v>43287.583333333336</c:v>
                </c:pt>
                <c:pt idx="4478">
                  <c:v>43287.625</c:v>
                </c:pt>
                <c:pt idx="4479">
                  <c:v>43287.666666666664</c:v>
                </c:pt>
                <c:pt idx="4480">
                  <c:v>43287.708333333336</c:v>
                </c:pt>
                <c:pt idx="4481">
                  <c:v>43287.75</c:v>
                </c:pt>
                <c:pt idx="4482">
                  <c:v>43287.791666666664</c:v>
                </c:pt>
                <c:pt idx="4483">
                  <c:v>43287.833333333336</c:v>
                </c:pt>
                <c:pt idx="4484">
                  <c:v>43287.875</c:v>
                </c:pt>
                <c:pt idx="4485">
                  <c:v>43287.916666666664</c:v>
                </c:pt>
                <c:pt idx="4486">
                  <c:v>43287.958333333336</c:v>
                </c:pt>
                <c:pt idx="4487">
                  <c:v>43288</c:v>
                </c:pt>
                <c:pt idx="4488">
                  <c:v>43288.041666666664</c:v>
                </c:pt>
                <c:pt idx="4489">
                  <c:v>43288.083333333336</c:v>
                </c:pt>
                <c:pt idx="4490">
                  <c:v>43288.125</c:v>
                </c:pt>
                <c:pt idx="4491">
                  <c:v>43288.166666666664</c:v>
                </c:pt>
                <c:pt idx="4492">
                  <c:v>43288.208333333336</c:v>
                </c:pt>
                <c:pt idx="4493">
                  <c:v>43288.25</c:v>
                </c:pt>
                <c:pt idx="4494">
                  <c:v>43288.291666666664</c:v>
                </c:pt>
                <c:pt idx="4495">
                  <c:v>43288.333333333336</c:v>
                </c:pt>
                <c:pt idx="4496">
                  <c:v>43288.375</c:v>
                </c:pt>
                <c:pt idx="4497">
                  <c:v>43288.416666666664</c:v>
                </c:pt>
                <c:pt idx="4498">
                  <c:v>43288.458333333336</c:v>
                </c:pt>
                <c:pt idx="4499">
                  <c:v>43288.5</c:v>
                </c:pt>
                <c:pt idx="4500">
                  <c:v>43288.541666666664</c:v>
                </c:pt>
                <c:pt idx="4501">
                  <c:v>43288.583333333336</c:v>
                </c:pt>
                <c:pt idx="4502">
                  <c:v>43288.625</c:v>
                </c:pt>
                <c:pt idx="4503">
                  <c:v>43288.666666666664</c:v>
                </c:pt>
                <c:pt idx="4504">
                  <c:v>43288.708333333336</c:v>
                </c:pt>
                <c:pt idx="4505">
                  <c:v>43288.75</c:v>
                </c:pt>
                <c:pt idx="4506">
                  <c:v>43288.791666666664</c:v>
                </c:pt>
                <c:pt idx="4507">
                  <c:v>43288.833333333336</c:v>
                </c:pt>
                <c:pt idx="4508">
                  <c:v>43288.875</c:v>
                </c:pt>
                <c:pt idx="4509">
                  <c:v>43288.916666666664</c:v>
                </c:pt>
                <c:pt idx="4510">
                  <c:v>43288.958333333336</c:v>
                </c:pt>
                <c:pt idx="4511">
                  <c:v>43289</c:v>
                </c:pt>
                <c:pt idx="4512">
                  <c:v>43289.041666666664</c:v>
                </c:pt>
                <c:pt idx="4513">
                  <c:v>43289.083333333336</c:v>
                </c:pt>
                <c:pt idx="4514">
                  <c:v>43289.125</c:v>
                </c:pt>
                <c:pt idx="4515">
                  <c:v>43289.166666666664</c:v>
                </c:pt>
                <c:pt idx="4516">
                  <c:v>43289.208333333336</c:v>
                </c:pt>
                <c:pt idx="4517">
                  <c:v>43289.25</c:v>
                </c:pt>
                <c:pt idx="4518">
                  <c:v>43289.291666666664</c:v>
                </c:pt>
                <c:pt idx="4519">
                  <c:v>43289.333333333336</c:v>
                </c:pt>
                <c:pt idx="4520">
                  <c:v>43289.375</c:v>
                </c:pt>
                <c:pt idx="4521">
                  <c:v>43289.416666666664</c:v>
                </c:pt>
                <c:pt idx="4522">
                  <c:v>43289.458333333336</c:v>
                </c:pt>
                <c:pt idx="4523">
                  <c:v>43289.5</c:v>
                </c:pt>
                <c:pt idx="4524">
                  <c:v>43289.541666666664</c:v>
                </c:pt>
                <c:pt idx="4525">
                  <c:v>43289.583333333336</c:v>
                </c:pt>
                <c:pt idx="4526">
                  <c:v>43289.625</c:v>
                </c:pt>
                <c:pt idx="4527">
                  <c:v>43289.666666666664</c:v>
                </c:pt>
                <c:pt idx="4528">
                  <c:v>43289.708333333336</c:v>
                </c:pt>
                <c:pt idx="4529">
                  <c:v>43289.75</c:v>
                </c:pt>
                <c:pt idx="4530">
                  <c:v>43289.791666666664</c:v>
                </c:pt>
                <c:pt idx="4531">
                  <c:v>43289.833333333336</c:v>
                </c:pt>
                <c:pt idx="4532">
                  <c:v>43289.875</c:v>
                </c:pt>
                <c:pt idx="4533">
                  <c:v>43289.916666666664</c:v>
                </c:pt>
                <c:pt idx="4534">
                  <c:v>43289.958333333336</c:v>
                </c:pt>
                <c:pt idx="4535">
                  <c:v>43290</c:v>
                </c:pt>
                <c:pt idx="4536">
                  <c:v>43290.041666666664</c:v>
                </c:pt>
                <c:pt idx="4537">
                  <c:v>43290.083333333336</c:v>
                </c:pt>
                <c:pt idx="4538">
                  <c:v>43290.125</c:v>
                </c:pt>
                <c:pt idx="4539">
                  <c:v>43290.166666666664</c:v>
                </c:pt>
                <c:pt idx="4540">
                  <c:v>43290.208333333336</c:v>
                </c:pt>
                <c:pt idx="4541">
                  <c:v>43290.25</c:v>
                </c:pt>
                <c:pt idx="4542">
                  <c:v>43290.291666666664</c:v>
                </c:pt>
                <c:pt idx="4543">
                  <c:v>43290.333333333336</c:v>
                </c:pt>
                <c:pt idx="4544">
                  <c:v>43290.375</c:v>
                </c:pt>
                <c:pt idx="4545">
                  <c:v>43290.416666666664</c:v>
                </c:pt>
                <c:pt idx="4546">
                  <c:v>43290.458333333336</c:v>
                </c:pt>
                <c:pt idx="4547">
                  <c:v>43290.5</c:v>
                </c:pt>
                <c:pt idx="4548">
                  <c:v>43290.541666666664</c:v>
                </c:pt>
                <c:pt idx="4549">
                  <c:v>43290.583333333336</c:v>
                </c:pt>
                <c:pt idx="4550">
                  <c:v>43290.625</c:v>
                </c:pt>
                <c:pt idx="4551">
                  <c:v>43290.666666666664</c:v>
                </c:pt>
                <c:pt idx="4552">
                  <c:v>43290.708333333336</c:v>
                </c:pt>
                <c:pt idx="4553">
                  <c:v>43290.75</c:v>
                </c:pt>
                <c:pt idx="4554">
                  <c:v>43290.791666666664</c:v>
                </c:pt>
                <c:pt idx="4555">
                  <c:v>43290.833333333336</c:v>
                </c:pt>
                <c:pt idx="4556">
                  <c:v>43290.875</c:v>
                </c:pt>
                <c:pt idx="4557">
                  <c:v>43290.916666666664</c:v>
                </c:pt>
                <c:pt idx="4558">
                  <c:v>43290.958333333336</c:v>
                </c:pt>
                <c:pt idx="4559">
                  <c:v>43291</c:v>
                </c:pt>
                <c:pt idx="4560">
                  <c:v>43291.041666666664</c:v>
                </c:pt>
                <c:pt idx="4561">
                  <c:v>43291.083333333336</c:v>
                </c:pt>
                <c:pt idx="4562">
                  <c:v>43291.125</c:v>
                </c:pt>
                <c:pt idx="4563">
                  <c:v>43291.166666666664</c:v>
                </c:pt>
                <c:pt idx="4564">
                  <c:v>43291.208333333336</c:v>
                </c:pt>
                <c:pt idx="4565">
                  <c:v>43291.25</c:v>
                </c:pt>
                <c:pt idx="4566">
                  <c:v>43291.291666666664</c:v>
                </c:pt>
                <c:pt idx="4567">
                  <c:v>43291.333333333336</c:v>
                </c:pt>
                <c:pt idx="4568">
                  <c:v>43291.375</c:v>
                </c:pt>
                <c:pt idx="4569">
                  <c:v>43291.416666666664</c:v>
                </c:pt>
                <c:pt idx="4570">
                  <c:v>43291.458333333336</c:v>
                </c:pt>
                <c:pt idx="4571">
                  <c:v>43291.5</c:v>
                </c:pt>
                <c:pt idx="4572">
                  <c:v>43291.541666666664</c:v>
                </c:pt>
                <c:pt idx="4573">
                  <c:v>43291.583333333336</c:v>
                </c:pt>
                <c:pt idx="4574">
                  <c:v>43291.625</c:v>
                </c:pt>
                <c:pt idx="4575">
                  <c:v>43291.666666666664</c:v>
                </c:pt>
                <c:pt idx="4576">
                  <c:v>43291.708333333336</c:v>
                </c:pt>
                <c:pt idx="4577">
                  <c:v>43291.75</c:v>
                </c:pt>
                <c:pt idx="4578">
                  <c:v>43291.791666666664</c:v>
                </c:pt>
                <c:pt idx="4579">
                  <c:v>43291.833333333336</c:v>
                </c:pt>
                <c:pt idx="4580">
                  <c:v>43291.875</c:v>
                </c:pt>
                <c:pt idx="4581">
                  <c:v>43291.916666666664</c:v>
                </c:pt>
                <c:pt idx="4582">
                  <c:v>43291.958333333336</c:v>
                </c:pt>
                <c:pt idx="4583">
                  <c:v>43292</c:v>
                </c:pt>
                <c:pt idx="4584">
                  <c:v>43292.041666666664</c:v>
                </c:pt>
                <c:pt idx="4585">
                  <c:v>43292.083333333336</c:v>
                </c:pt>
                <c:pt idx="4586">
                  <c:v>43292.125</c:v>
                </c:pt>
                <c:pt idx="4587">
                  <c:v>43292.166666666664</c:v>
                </c:pt>
                <c:pt idx="4588">
                  <c:v>43292.208333333336</c:v>
                </c:pt>
                <c:pt idx="4589">
                  <c:v>43292.25</c:v>
                </c:pt>
                <c:pt idx="4590">
                  <c:v>43292.291666666664</c:v>
                </c:pt>
                <c:pt idx="4591">
                  <c:v>43292.333333333336</c:v>
                </c:pt>
                <c:pt idx="4592">
                  <c:v>43292.375</c:v>
                </c:pt>
                <c:pt idx="4593">
                  <c:v>43292.416666666664</c:v>
                </c:pt>
                <c:pt idx="4594">
                  <c:v>43292.458333333336</c:v>
                </c:pt>
                <c:pt idx="4595">
                  <c:v>43292.5</c:v>
                </c:pt>
                <c:pt idx="4596">
                  <c:v>43292.541666666664</c:v>
                </c:pt>
                <c:pt idx="4597">
                  <c:v>43292.583333333336</c:v>
                </c:pt>
                <c:pt idx="4598">
                  <c:v>43292.625</c:v>
                </c:pt>
                <c:pt idx="4599">
                  <c:v>43292.666666666664</c:v>
                </c:pt>
                <c:pt idx="4600">
                  <c:v>43292.708333333336</c:v>
                </c:pt>
                <c:pt idx="4601">
                  <c:v>43292.75</c:v>
                </c:pt>
                <c:pt idx="4602">
                  <c:v>43292.791666666664</c:v>
                </c:pt>
                <c:pt idx="4603">
                  <c:v>43292.833333333336</c:v>
                </c:pt>
                <c:pt idx="4604">
                  <c:v>43292.875</c:v>
                </c:pt>
                <c:pt idx="4605">
                  <c:v>43292.916666666664</c:v>
                </c:pt>
                <c:pt idx="4606">
                  <c:v>43292.958333333336</c:v>
                </c:pt>
                <c:pt idx="4607">
                  <c:v>43293</c:v>
                </c:pt>
                <c:pt idx="4608">
                  <c:v>43293.041666666664</c:v>
                </c:pt>
                <c:pt idx="4609">
                  <c:v>43293.083333333336</c:v>
                </c:pt>
                <c:pt idx="4610">
                  <c:v>43293.125</c:v>
                </c:pt>
                <c:pt idx="4611">
                  <c:v>43293.166666666664</c:v>
                </c:pt>
                <c:pt idx="4612">
                  <c:v>43293.208333333336</c:v>
                </c:pt>
                <c:pt idx="4613">
                  <c:v>43293.25</c:v>
                </c:pt>
                <c:pt idx="4614">
                  <c:v>43293.291666666664</c:v>
                </c:pt>
                <c:pt idx="4615">
                  <c:v>43293.333333333336</c:v>
                </c:pt>
                <c:pt idx="4616">
                  <c:v>43293.375</c:v>
                </c:pt>
                <c:pt idx="4617">
                  <c:v>43293.416666666664</c:v>
                </c:pt>
                <c:pt idx="4618">
                  <c:v>43293.458333333336</c:v>
                </c:pt>
                <c:pt idx="4619">
                  <c:v>43293.5</c:v>
                </c:pt>
                <c:pt idx="4620">
                  <c:v>43293.541666666664</c:v>
                </c:pt>
                <c:pt idx="4621">
                  <c:v>43293.583333333336</c:v>
                </c:pt>
                <c:pt idx="4622">
                  <c:v>43293.625</c:v>
                </c:pt>
                <c:pt idx="4623">
                  <c:v>43293.666666666664</c:v>
                </c:pt>
                <c:pt idx="4624">
                  <c:v>43293.708333333336</c:v>
                </c:pt>
                <c:pt idx="4625">
                  <c:v>43293.75</c:v>
                </c:pt>
                <c:pt idx="4626">
                  <c:v>43293.791666666664</c:v>
                </c:pt>
                <c:pt idx="4627">
                  <c:v>43293.833333333336</c:v>
                </c:pt>
                <c:pt idx="4628">
                  <c:v>43293.875</c:v>
                </c:pt>
                <c:pt idx="4629">
                  <c:v>43293.916666666664</c:v>
                </c:pt>
                <c:pt idx="4630">
                  <c:v>43293.958333333336</c:v>
                </c:pt>
                <c:pt idx="4631">
                  <c:v>43294</c:v>
                </c:pt>
                <c:pt idx="4632">
                  <c:v>43294.041666666664</c:v>
                </c:pt>
                <c:pt idx="4633">
                  <c:v>43294.083333333336</c:v>
                </c:pt>
                <c:pt idx="4634">
                  <c:v>43294.125</c:v>
                </c:pt>
                <c:pt idx="4635">
                  <c:v>43294.166666666664</c:v>
                </c:pt>
                <c:pt idx="4636">
                  <c:v>43294.208333333336</c:v>
                </c:pt>
                <c:pt idx="4637">
                  <c:v>43294.25</c:v>
                </c:pt>
                <c:pt idx="4638">
                  <c:v>43294.291666666664</c:v>
                </c:pt>
                <c:pt idx="4639">
                  <c:v>43294.333333333336</c:v>
                </c:pt>
                <c:pt idx="4640">
                  <c:v>43294.375</c:v>
                </c:pt>
                <c:pt idx="4641">
                  <c:v>43294.416666666664</c:v>
                </c:pt>
                <c:pt idx="4642">
                  <c:v>43294.458333333336</c:v>
                </c:pt>
                <c:pt idx="4643">
                  <c:v>43294.5</c:v>
                </c:pt>
                <c:pt idx="4644">
                  <c:v>43294.541666666664</c:v>
                </c:pt>
                <c:pt idx="4645">
                  <c:v>43294.583333333336</c:v>
                </c:pt>
                <c:pt idx="4646">
                  <c:v>43294.625</c:v>
                </c:pt>
                <c:pt idx="4647">
                  <c:v>43294.666666666664</c:v>
                </c:pt>
                <c:pt idx="4648">
                  <c:v>43294.708333333336</c:v>
                </c:pt>
                <c:pt idx="4649">
                  <c:v>43294.75</c:v>
                </c:pt>
                <c:pt idx="4650">
                  <c:v>43294.791666666664</c:v>
                </c:pt>
                <c:pt idx="4651">
                  <c:v>43294.833333333336</c:v>
                </c:pt>
                <c:pt idx="4652">
                  <c:v>43294.875</c:v>
                </c:pt>
                <c:pt idx="4653">
                  <c:v>43294.916666666664</c:v>
                </c:pt>
                <c:pt idx="4654">
                  <c:v>43294.958333333336</c:v>
                </c:pt>
                <c:pt idx="4655">
                  <c:v>43295</c:v>
                </c:pt>
                <c:pt idx="4656">
                  <c:v>43295.041666666664</c:v>
                </c:pt>
                <c:pt idx="4657">
                  <c:v>43295.083333333336</c:v>
                </c:pt>
                <c:pt idx="4658">
                  <c:v>43295.125</c:v>
                </c:pt>
                <c:pt idx="4659">
                  <c:v>43295.166666666664</c:v>
                </c:pt>
                <c:pt idx="4660">
                  <c:v>43295.208333333336</c:v>
                </c:pt>
                <c:pt idx="4661">
                  <c:v>43295.25</c:v>
                </c:pt>
                <c:pt idx="4662">
                  <c:v>43295.291666666664</c:v>
                </c:pt>
                <c:pt idx="4663">
                  <c:v>43295.333333333336</c:v>
                </c:pt>
                <c:pt idx="4664">
                  <c:v>43295.375</c:v>
                </c:pt>
                <c:pt idx="4665">
                  <c:v>43295.416666666664</c:v>
                </c:pt>
                <c:pt idx="4666">
                  <c:v>43295.458333333336</c:v>
                </c:pt>
                <c:pt idx="4667">
                  <c:v>43295.5</c:v>
                </c:pt>
                <c:pt idx="4668">
                  <c:v>43295.541666666664</c:v>
                </c:pt>
                <c:pt idx="4669">
                  <c:v>43295.583333333336</c:v>
                </c:pt>
                <c:pt idx="4670">
                  <c:v>43295.625</c:v>
                </c:pt>
                <c:pt idx="4671">
                  <c:v>43295.666666666664</c:v>
                </c:pt>
                <c:pt idx="4672">
                  <c:v>43295.708333333336</c:v>
                </c:pt>
                <c:pt idx="4673">
                  <c:v>43295.75</c:v>
                </c:pt>
                <c:pt idx="4674">
                  <c:v>43295.791666666664</c:v>
                </c:pt>
                <c:pt idx="4675">
                  <c:v>43295.833333333336</c:v>
                </c:pt>
                <c:pt idx="4676">
                  <c:v>43295.875</c:v>
                </c:pt>
                <c:pt idx="4677">
                  <c:v>43295.916666666664</c:v>
                </c:pt>
                <c:pt idx="4678">
                  <c:v>43295.958333333336</c:v>
                </c:pt>
                <c:pt idx="4679">
                  <c:v>43296</c:v>
                </c:pt>
                <c:pt idx="4680">
                  <c:v>43296.041666666664</c:v>
                </c:pt>
                <c:pt idx="4681">
                  <c:v>43296.083333333336</c:v>
                </c:pt>
                <c:pt idx="4682">
                  <c:v>43296.125</c:v>
                </c:pt>
                <c:pt idx="4683">
                  <c:v>43296.166666666664</c:v>
                </c:pt>
                <c:pt idx="4684">
                  <c:v>43296.208333333336</c:v>
                </c:pt>
                <c:pt idx="4685">
                  <c:v>43296.25</c:v>
                </c:pt>
                <c:pt idx="4686">
                  <c:v>43296.291666666664</c:v>
                </c:pt>
                <c:pt idx="4687">
                  <c:v>43296.333333333336</c:v>
                </c:pt>
                <c:pt idx="4688">
                  <c:v>43296.375</c:v>
                </c:pt>
                <c:pt idx="4689">
                  <c:v>43296.416666666664</c:v>
                </c:pt>
                <c:pt idx="4690">
                  <c:v>43296.458333333336</c:v>
                </c:pt>
                <c:pt idx="4691">
                  <c:v>43296.5</c:v>
                </c:pt>
                <c:pt idx="4692">
                  <c:v>43296.541666666664</c:v>
                </c:pt>
                <c:pt idx="4693">
                  <c:v>43296.583333333336</c:v>
                </c:pt>
                <c:pt idx="4694">
                  <c:v>43296.625</c:v>
                </c:pt>
                <c:pt idx="4695">
                  <c:v>43296.666666666664</c:v>
                </c:pt>
                <c:pt idx="4696">
                  <c:v>43296.708333333336</c:v>
                </c:pt>
                <c:pt idx="4697">
                  <c:v>43296.75</c:v>
                </c:pt>
                <c:pt idx="4698">
                  <c:v>43296.791666666664</c:v>
                </c:pt>
                <c:pt idx="4699">
                  <c:v>43296.833333333336</c:v>
                </c:pt>
                <c:pt idx="4700">
                  <c:v>43296.875</c:v>
                </c:pt>
                <c:pt idx="4701">
                  <c:v>43296.916666666664</c:v>
                </c:pt>
                <c:pt idx="4702">
                  <c:v>43296.958333333336</c:v>
                </c:pt>
                <c:pt idx="4703">
                  <c:v>43297</c:v>
                </c:pt>
                <c:pt idx="4704">
                  <c:v>43297.041666666664</c:v>
                </c:pt>
                <c:pt idx="4705">
                  <c:v>43297.083333333336</c:v>
                </c:pt>
                <c:pt idx="4706">
                  <c:v>43297.125</c:v>
                </c:pt>
                <c:pt idx="4707">
                  <c:v>43297.166666666664</c:v>
                </c:pt>
                <c:pt idx="4708">
                  <c:v>43297.208333333336</c:v>
                </c:pt>
                <c:pt idx="4709">
                  <c:v>43297.25</c:v>
                </c:pt>
                <c:pt idx="4710">
                  <c:v>43297.291666666664</c:v>
                </c:pt>
                <c:pt idx="4711">
                  <c:v>43297.333333333336</c:v>
                </c:pt>
                <c:pt idx="4712">
                  <c:v>43297.375</c:v>
                </c:pt>
                <c:pt idx="4713">
                  <c:v>43297.416666666664</c:v>
                </c:pt>
                <c:pt idx="4714">
                  <c:v>43297.458333333336</c:v>
                </c:pt>
                <c:pt idx="4715">
                  <c:v>43297.5</c:v>
                </c:pt>
                <c:pt idx="4716">
                  <c:v>43297.541666666664</c:v>
                </c:pt>
                <c:pt idx="4717">
                  <c:v>43297.583333333336</c:v>
                </c:pt>
                <c:pt idx="4718">
                  <c:v>43297.625</c:v>
                </c:pt>
                <c:pt idx="4719">
                  <c:v>43297.666666666664</c:v>
                </c:pt>
                <c:pt idx="4720">
                  <c:v>43297.708333333336</c:v>
                </c:pt>
                <c:pt idx="4721">
                  <c:v>43297.75</c:v>
                </c:pt>
                <c:pt idx="4722">
                  <c:v>43297.791666666664</c:v>
                </c:pt>
                <c:pt idx="4723">
                  <c:v>43297.833333333336</c:v>
                </c:pt>
                <c:pt idx="4724">
                  <c:v>43297.875</c:v>
                </c:pt>
                <c:pt idx="4725">
                  <c:v>43297.916666666664</c:v>
                </c:pt>
                <c:pt idx="4726">
                  <c:v>43297.958333333336</c:v>
                </c:pt>
                <c:pt idx="4727">
                  <c:v>43298</c:v>
                </c:pt>
                <c:pt idx="4728">
                  <c:v>43298.041666666664</c:v>
                </c:pt>
                <c:pt idx="4729">
                  <c:v>43298.083333333336</c:v>
                </c:pt>
                <c:pt idx="4730">
                  <c:v>43298.125</c:v>
                </c:pt>
                <c:pt idx="4731">
                  <c:v>43298.166666666664</c:v>
                </c:pt>
                <c:pt idx="4732">
                  <c:v>43298.208333333336</c:v>
                </c:pt>
                <c:pt idx="4733">
                  <c:v>43298.25</c:v>
                </c:pt>
                <c:pt idx="4734">
                  <c:v>43298.291666666664</c:v>
                </c:pt>
                <c:pt idx="4735">
                  <c:v>43298.333333333336</c:v>
                </c:pt>
                <c:pt idx="4736">
                  <c:v>43298.375</c:v>
                </c:pt>
                <c:pt idx="4737">
                  <c:v>43298.416666666664</c:v>
                </c:pt>
                <c:pt idx="4738">
                  <c:v>43298.458333333336</c:v>
                </c:pt>
                <c:pt idx="4739">
                  <c:v>43298.5</c:v>
                </c:pt>
                <c:pt idx="4740">
                  <c:v>43298.541666666664</c:v>
                </c:pt>
                <c:pt idx="4741">
                  <c:v>43298.583333333336</c:v>
                </c:pt>
                <c:pt idx="4742">
                  <c:v>43298.625</c:v>
                </c:pt>
                <c:pt idx="4743">
                  <c:v>43298.666666666664</c:v>
                </c:pt>
                <c:pt idx="4744">
                  <c:v>43298.708333333336</c:v>
                </c:pt>
                <c:pt idx="4745">
                  <c:v>43298.75</c:v>
                </c:pt>
                <c:pt idx="4746">
                  <c:v>43298.791666666664</c:v>
                </c:pt>
                <c:pt idx="4747">
                  <c:v>43298.833333333336</c:v>
                </c:pt>
                <c:pt idx="4748">
                  <c:v>43298.875</c:v>
                </c:pt>
                <c:pt idx="4749">
                  <c:v>43298.916666666664</c:v>
                </c:pt>
                <c:pt idx="4750">
                  <c:v>43298.958333333336</c:v>
                </c:pt>
                <c:pt idx="4751">
                  <c:v>43299</c:v>
                </c:pt>
                <c:pt idx="4752">
                  <c:v>43299.041666666664</c:v>
                </c:pt>
                <c:pt idx="4753">
                  <c:v>43299.083333333336</c:v>
                </c:pt>
                <c:pt idx="4754">
                  <c:v>43299.125</c:v>
                </c:pt>
                <c:pt idx="4755">
                  <c:v>43299.166666666664</c:v>
                </c:pt>
                <c:pt idx="4756">
                  <c:v>43299.208333333336</c:v>
                </c:pt>
                <c:pt idx="4757">
                  <c:v>43299.25</c:v>
                </c:pt>
                <c:pt idx="4758">
                  <c:v>43299.291666666664</c:v>
                </c:pt>
                <c:pt idx="4759">
                  <c:v>43299.333333333336</c:v>
                </c:pt>
                <c:pt idx="4760">
                  <c:v>43299.375</c:v>
                </c:pt>
                <c:pt idx="4761">
                  <c:v>43299.416666666664</c:v>
                </c:pt>
                <c:pt idx="4762">
                  <c:v>43299.458333333336</c:v>
                </c:pt>
                <c:pt idx="4763">
                  <c:v>43299.5</c:v>
                </c:pt>
                <c:pt idx="4764">
                  <c:v>43299.541666666664</c:v>
                </c:pt>
                <c:pt idx="4765">
                  <c:v>43299.583333333336</c:v>
                </c:pt>
                <c:pt idx="4766">
                  <c:v>43299.625</c:v>
                </c:pt>
                <c:pt idx="4767">
                  <c:v>43299.666666666664</c:v>
                </c:pt>
                <c:pt idx="4768">
                  <c:v>43299.708333333336</c:v>
                </c:pt>
                <c:pt idx="4769">
                  <c:v>43299.75</c:v>
                </c:pt>
                <c:pt idx="4770">
                  <c:v>43299.791666666664</c:v>
                </c:pt>
                <c:pt idx="4771">
                  <c:v>43299.833333333336</c:v>
                </c:pt>
                <c:pt idx="4772">
                  <c:v>43299.875</c:v>
                </c:pt>
                <c:pt idx="4773">
                  <c:v>43299.916666666664</c:v>
                </c:pt>
                <c:pt idx="4774">
                  <c:v>43299.958333333336</c:v>
                </c:pt>
                <c:pt idx="4775">
                  <c:v>43300</c:v>
                </c:pt>
                <c:pt idx="4776">
                  <c:v>43300.041666666664</c:v>
                </c:pt>
                <c:pt idx="4777">
                  <c:v>43300.083333333336</c:v>
                </c:pt>
                <c:pt idx="4778">
                  <c:v>43300.125</c:v>
                </c:pt>
                <c:pt idx="4779">
                  <c:v>43300.166666666664</c:v>
                </c:pt>
                <c:pt idx="4780">
                  <c:v>43300.208333333336</c:v>
                </c:pt>
                <c:pt idx="4781">
                  <c:v>43300.25</c:v>
                </c:pt>
                <c:pt idx="4782">
                  <c:v>43300.291666666664</c:v>
                </c:pt>
                <c:pt idx="4783">
                  <c:v>43300.333333333336</c:v>
                </c:pt>
                <c:pt idx="4784">
                  <c:v>43300.375</c:v>
                </c:pt>
                <c:pt idx="4785">
                  <c:v>43300.416666666664</c:v>
                </c:pt>
                <c:pt idx="4786">
                  <c:v>43300.458333333336</c:v>
                </c:pt>
                <c:pt idx="4787">
                  <c:v>43300.5</c:v>
                </c:pt>
                <c:pt idx="4788">
                  <c:v>43300.541666666664</c:v>
                </c:pt>
                <c:pt idx="4789">
                  <c:v>43300.583333333336</c:v>
                </c:pt>
                <c:pt idx="4790">
                  <c:v>43300.625</c:v>
                </c:pt>
                <c:pt idx="4791">
                  <c:v>43300.666666666664</c:v>
                </c:pt>
                <c:pt idx="4792">
                  <c:v>43300.708333333336</c:v>
                </c:pt>
                <c:pt idx="4793">
                  <c:v>43300.75</c:v>
                </c:pt>
                <c:pt idx="4794">
                  <c:v>43300.791666666664</c:v>
                </c:pt>
                <c:pt idx="4795">
                  <c:v>43300.833333333336</c:v>
                </c:pt>
                <c:pt idx="4796">
                  <c:v>43300.875</c:v>
                </c:pt>
                <c:pt idx="4797">
                  <c:v>43300.916666666664</c:v>
                </c:pt>
                <c:pt idx="4798">
                  <c:v>43300.958333333336</c:v>
                </c:pt>
                <c:pt idx="4799">
                  <c:v>43301</c:v>
                </c:pt>
                <c:pt idx="4800">
                  <c:v>43301.041666666664</c:v>
                </c:pt>
                <c:pt idx="4801">
                  <c:v>43301.083333333336</c:v>
                </c:pt>
                <c:pt idx="4802">
                  <c:v>43301.125</c:v>
                </c:pt>
                <c:pt idx="4803">
                  <c:v>43301.166666666664</c:v>
                </c:pt>
                <c:pt idx="4804">
                  <c:v>43301.208333333336</c:v>
                </c:pt>
                <c:pt idx="4805">
                  <c:v>43301.25</c:v>
                </c:pt>
                <c:pt idx="4806">
                  <c:v>43301.291666666664</c:v>
                </c:pt>
                <c:pt idx="4807">
                  <c:v>43301.333333333336</c:v>
                </c:pt>
                <c:pt idx="4808">
                  <c:v>43301.375</c:v>
                </c:pt>
                <c:pt idx="4809">
                  <c:v>43301.416666666664</c:v>
                </c:pt>
                <c:pt idx="4810">
                  <c:v>43301.458333333336</c:v>
                </c:pt>
                <c:pt idx="4811">
                  <c:v>43301.5</c:v>
                </c:pt>
                <c:pt idx="4812">
                  <c:v>43301.541666666664</c:v>
                </c:pt>
                <c:pt idx="4813">
                  <c:v>43301.583333333336</c:v>
                </c:pt>
                <c:pt idx="4814">
                  <c:v>43301.625</c:v>
                </c:pt>
                <c:pt idx="4815">
                  <c:v>43301.666666666664</c:v>
                </c:pt>
                <c:pt idx="4816">
                  <c:v>43301.708333333336</c:v>
                </c:pt>
                <c:pt idx="4817">
                  <c:v>43301.75</c:v>
                </c:pt>
                <c:pt idx="4818">
                  <c:v>43301.791666666664</c:v>
                </c:pt>
                <c:pt idx="4819">
                  <c:v>43301.833333333336</c:v>
                </c:pt>
                <c:pt idx="4820">
                  <c:v>43301.875</c:v>
                </c:pt>
                <c:pt idx="4821">
                  <c:v>43301.916666666664</c:v>
                </c:pt>
                <c:pt idx="4822">
                  <c:v>43301.958333333336</c:v>
                </c:pt>
                <c:pt idx="4823">
                  <c:v>43302</c:v>
                </c:pt>
                <c:pt idx="4824">
                  <c:v>43302.041666666664</c:v>
                </c:pt>
                <c:pt idx="4825">
                  <c:v>43302.083333333336</c:v>
                </c:pt>
                <c:pt idx="4826">
                  <c:v>43302.125</c:v>
                </c:pt>
                <c:pt idx="4827">
                  <c:v>43302.166666666664</c:v>
                </c:pt>
                <c:pt idx="4828">
                  <c:v>43302.208333333336</c:v>
                </c:pt>
                <c:pt idx="4829">
                  <c:v>43302.25</c:v>
                </c:pt>
                <c:pt idx="4830">
                  <c:v>43302.291666666664</c:v>
                </c:pt>
                <c:pt idx="4831">
                  <c:v>43302.333333333336</c:v>
                </c:pt>
                <c:pt idx="4832">
                  <c:v>43302.375</c:v>
                </c:pt>
                <c:pt idx="4833">
                  <c:v>43302.416666666664</c:v>
                </c:pt>
                <c:pt idx="4834">
                  <c:v>43302.458333333336</c:v>
                </c:pt>
                <c:pt idx="4835">
                  <c:v>43302.5</c:v>
                </c:pt>
                <c:pt idx="4836">
                  <c:v>43302.541666666664</c:v>
                </c:pt>
                <c:pt idx="4837">
                  <c:v>43302.583333333336</c:v>
                </c:pt>
                <c:pt idx="4838">
                  <c:v>43302.625</c:v>
                </c:pt>
                <c:pt idx="4839">
                  <c:v>43302.666666666664</c:v>
                </c:pt>
                <c:pt idx="4840">
                  <c:v>43302.708333333336</c:v>
                </c:pt>
                <c:pt idx="4841">
                  <c:v>43302.75</c:v>
                </c:pt>
                <c:pt idx="4842">
                  <c:v>43302.791666666664</c:v>
                </c:pt>
                <c:pt idx="4843">
                  <c:v>43302.833333333336</c:v>
                </c:pt>
                <c:pt idx="4844">
                  <c:v>43302.875</c:v>
                </c:pt>
                <c:pt idx="4845">
                  <c:v>43302.916666666664</c:v>
                </c:pt>
                <c:pt idx="4846">
                  <c:v>43302.958333333336</c:v>
                </c:pt>
                <c:pt idx="4847">
                  <c:v>43303</c:v>
                </c:pt>
                <c:pt idx="4848">
                  <c:v>43303.041666666664</c:v>
                </c:pt>
                <c:pt idx="4849">
                  <c:v>43303.083333333336</c:v>
                </c:pt>
                <c:pt idx="4850">
                  <c:v>43303.125</c:v>
                </c:pt>
                <c:pt idx="4851">
                  <c:v>43303.166666666664</c:v>
                </c:pt>
                <c:pt idx="4852">
                  <c:v>43303.208333333336</c:v>
                </c:pt>
                <c:pt idx="4853">
                  <c:v>43303.25</c:v>
                </c:pt>
                <c:pt idx="4854">
                  <c:v>43303.291666666664</c:v>
                </c:pt>
                <c:pt idx="4855">
                  <c:v>43303.333333333336</c:v>
                </c:pt>
                <c:pt idx="4856">
                  <c:v>43303.375</c:v>
                </c:pt>
                <c:pt idx="4857">
                  <c:v>43303.416666666664</c:v>
                </c:pt>
                <c:pt idx="4858">
                  <c:v>43303.458333333336</c:v>
                </c:pt>
                <c:pt idx="4859">
                  <c:v>43303.5</c:v>
                </c:pt>
                <c:pt idx="4860">
                  <c:v>43303.541666666664</c:v>
                </c:pt>
                <c:pt idx="4861">
                  <c:v>43303.583333333336</c:v>
                </c:pt>
                <c:pt idx="4862">
                  <c:v>43303.625</c:v>
                </c:pt>
                <c:pt idx="4863">
                  <c:v>43303.666666666664</c:v>
                </c:pt>
                <c:pt idx="4864">
                  <c:v>43303.708333333336</c:v>
                </c:pt>
                <c:pt idx="4865">
                  <c:v>43303.75</c:v>
                </c:pt>
                <c:pt idx="4866">
                  <c:v>43303.791666666664</c:v>
                </c:pt>
                <c:pt idx="4867">
                  <c:v>43303.833333333336</c:v>
                </c:pt>
                <c:pt idx="4868">
                  <c:v>43303.875</c:v>
                </c:pt>
                <c:pt idx="4869">
                  <c:v>43303.916666666664</c:v>
                </c:pt>
                <c:pt idx="4870">
                  <c:v>43303.958333333336</c:v>
                </c:pt>
                <c:pt idx="4871">
                  <c:v>43304</c:v>
                </c:pt>
                <c:pt idx="4872">
                  <c:v>43304.041666666664</c:v>
                </c:pt>
                <c:pt idx="4873">
                  <c:v>43304.083333333336</c:v>
                </c:pt>
                <c:pt idx="4874">
                  <c:v>43304.125</c:v>
                </c:pt>
                <c:pt idx="4875">
                  <c:v>43304.166666666664</c:v>
                </c:pt>
                <c:pt idx="4876">
                  <c:v>43304.208333333336</c:v>
                </c:pt>
                <c:pt idx="4877">
                  <c:v>43304.25</c:v>
                </c:pt>
                <c:pt idx="4878">
                  <c:v>43304.291666666664</c:v>
                </c:pt>
                <c:pt idx="4879">
                  <c:v>43304.333333333336</c:v>
                </c:pt>
                <c:pt idx="4880">
                  <c:v>43304.375</c:v>
                </c:pt>
                <c:pt idx="4881">
                  <c:v>43304.416666666664</c:v>
                </c:pt>
                <c:pt idx="4882">
                  <c:v>43304.458333333336</c:v>
                </c:pt>
                <c:pt idx="4883">
                  <c:v>43304.5</c:v>
                </c:pt>
                <c:pt idx="4884">
                  <c:v>43304.541666666664</c:v>
                </c:pt>
                <c:pt idx="4885">
                  <c:v>43304.583333333336</c:v>
                </c:pt>
                <c:pt idx="4886">
                  <c:v>43304.625</c:v>
                </c:pt>
                <c:pt idx="4887">
                  <c:v>43304.666666666664</c:v>
                </c:pt>
                <c:pt idx="4888">
                  <c:v>43304.708333333336</c:v>
                </c:pt>
                <c:pt idx="4889">
                  <c:v>43304.75</c:v>
                </c:pt>
                <c:pt idx="4890">
                  <c:v>43304.791666666664</c:v>
                </c:pt>
                <c:pt idx="4891">
                  <c:v>43304.833333333336</c:v>
                </c:pt>
                <c:pt idx="4892">
                  <c:v>43304.875</c:v>
                </c:pt>
                <c:pt idx="4893">
                  <c:v>43304.916666666664</c:v>
                </c:pt>
                <c:pt idx="4894">
                  <c:v>43304.958333333336</c:v>
                </c:pt>
                <c:pt idx="4895">
                  <c:v>43305</c:v>
                </c:pt>
                <c:pt idx="4896">
                  <c:v>43305.041666666664</c:v>
                </c:pt>
                <c:pt idx="4897">
                  <c:v>43305.083333333336</c:v>
                </c:pt>
                <c:pt idx="4898">
                  <c:v>43305.125</c:v>
                </c:pt>
                <c:pt idx="4899">
                  <c:v>43305.166666666664</c:v>
                </c:pt>
                <c:pt idx="4900">
                  <c:v>43305.208333333336</c:v>
                </c:pt>
                <c:pt idx="4901">
                  <c:v>43305.25</c:v>
                </c:pt>
                <c:pt idx="4902">
                  <c:v>43305.291666666664</c:v>
                </c:pt>
                <c:pt idx="4903">
                  <c:v>43305.333333333336</c:v>
                </c:pt>
                <c:pt idx="4904">
                  <c:v>43305.375</c:v>
                </c:pt>
                <c:pt idx="4905">
                  <c:v>43305.416666666664</c:v>
                </c:pt>
                <c:pt idx="4906">
                  <c:v>43305.458333333336</c:v>
                </c:pt>
                <c:pt idx="4907">
                  <c:v>43305.5</c:v>
                </c:pt>
                <c:pt idx="4908">
                  <c:v>43305.541666666664</c:v>
                </c:pt>
                <c:pt idx="4909">
                  <c:v>43305.583333333336</c:v>
                </c:pt>
                <c:pt idx="4910">
                  <c:v>43305.625</c:v>
                </c:pt>
                <c:pt idx="4911">
                  <c:v>43305.666666666664</c:v>
                </c:pt>
                <c:pt idx="4912">
                  <c:v>43305.708333333336</c:v>
                </c:pt>
                <c:pt idx="4913">
                  <c:v>43305.75</c:v>
                </c:pt>
                <c:pt idx="4914">
                  <c:v>43305.791666666664</c:v>
                </c:pt>
                <c:pt idx="4915">
                  <c:v>43305.833333333336</c:v>
                </c:pt>
                <c:pt idx="4916">
                  <c:v>43305.875</c:v>
                </c:pt>
                <c:pt idx="4917">
                  <c:v>43305.916666666664</c:v>
                </c:pt>
                <c:pt idx="4918">
                  <c:v>43305.958333333336</c:v>
                </c:pt>
                <c:pt idx="4919">
                  <c:v>43306</c:v>
                </c:pt>
                <c:pt idx="4920">
                  <c:v>43306.041666666664</c:v>
                </c:pt>
                <c:pt idx="4921">
                  <c:v>43306.083333333336</c:v>
                </c:pt>
                <c:pt idx="4922">
                  <c:v>43306.125</c:v>
                </c:pt>
                <c:pt idx="4923">
                  <c:v>43306.166666666664</c:v>
                </c:pt>
                <c:pt idx="4924">
                  <c:v>43306.208333333336</c:v>
                </c:pt>
                <c:pt idx="4925">
                  <c:v>43306.25</c:v>
                </c:pt>
                <c:pt idx="4926">
                  <c:v>43306.291666666664</c:v>
                </c:pt>
                <c:pt idx="4927">
                  <c:v>43306.333333333336</c:v>
                </c:pt>
                <c:pt idx="4928">
                  <c:v>43306.375</c:v>
                </c:pt>
                <c:pt idx="4929">
                  <c:v>43306.416666666664</c:v>
                </c:pt>
                <c:pt idx="4930">
                  <c:v>43306.458333333336</c:v>
                </c:pt>
                <c:pt idx="4931">
                  <c:v>43306.5</c:v>
                </c:pt>
                <c:pt idx="4932">
                  <c:v>43306.541666666664</c:v>
                </c:pt>
                <c:pt idx="4933">
                  <c:v>43306.583333333336</c:v>
                </c:pt>
                <c:pt idx="4934">
                  <c:v>43306.625</c:v>
                </c:pt>
                <c:pt idx="4935">
                  <c:v>43306.666666666664</c:v>
                </c:pt>
                <c:pt idx="4936">
                  <c:v>43306.708333333336</c:v>
                </c:pt>
                <c:pt idx="4937">
                  <c:v>43306.75</c:v>
                </c:pt>
                <c:pt idx="4938">
                  <c:v>43306.791666666664</c:v>
                </c:pt>
                <c:pt idx="4939">
                  <c:v>43306.833333333336</c:v>
                </c:pt>
                <c:pt idx="4940">
                  <c:v>43306.875</c:v>
                </c:pt>
                <c:pt idx="4941">
                  <c:v>43306.916666666664</c:v>
                </c:pt>
                <c:pt idx="4942">
                  <c:v>43306.958333333336</c:v>
                </c:pt>
                <c:pt idx="4943">
                  <c:v>43307</c:v>
                </c:pt>
                <c:pt idx="4944">
                  <c:v>43307.041666666664</c:v>
                </c:pt>
                <c:pt idx="4945">
                  <c:v>43307.083333333336</c:v>
                </c:pt>
                <c:pt idx="4946">
                  <c:v>43307.125</c:v>
                </c:pt>
                <c:pt idx="4947">
                  <c:v>43307.166666666664</c:v>
                </c:pt>
                <c:pt idx="4948">
                  <c:v>43307.208333333336</c:v>
                </c:pt>
                <c:pt idx="4949">
                  <c:v>43307.25</c:v>
                </c:pt>
                <c:pt idx="4950">
                  <c:v>43307.291666666664</c:v>
                </c:pt>
                <c:pt idx="4951">
                  <c:v>43307.333333333336</c:v>
                </c:pt>
                <c:pt idx="4952">
                  <c:v>43307.375</c:v>
                </c:pt>
                <c:pt idx="4953">
                  <c:v>43307.416666666664</c:v>
                </c:pt>
                <c:pt idx="4954">
                  <c:v>43307.458333333336</c:v>
                </c:pt>
                <c:pt idx="4955">
                  <c:v>43307.5</c:v>
                </c:pt>
                <c:pt idx="4956">
                  <c:v>43307.541666666664</c:v>
                </c:pt>
                <c:pt idx="4957">
                  <c:v>43307.583333333336</c:v>
                </c:pt>
                <c:pt idx="4958">
                  <c:v>43307.625</c:v>
                </c:pt>
                <c:pt idx="4959">
                  <c:v>43307.666666666664</c:v>
                </c:pt>
                <c:pt idx="4960">
                  <c:v>43307.708333333336</c:v>
                </c:pt>
                <c:pt idx="4961">
                  <c:v>43307.75</c:v>
                </c:pt>
                <c:pt idx="4962">
                  <c:v>43307.791666666664</c:v>
                </c:pt>
                <c:pt idx="4963">
                  <c:v>43307.833333333336</c:v>
                </c:pt>
                <c:pt idx="4964">
                  <c:v>43307.875</c:v>
                </c:pt>
                <c:pt idx="4965">
                  <c:v>43307.916666666664</c:v>
                </c:pt>
                <c:pt idx="4966">
                  <c:v>43307.958333333336</c:v>
                </c:pt>
                <c:pt idx="4967">
                  <c:v>43308</c:v>
                </c:pt>
                <c:pt idx="4968">
                  <c:v>43308.041666666664</c:v>
                </c:pt>
                <c:pt idx="4969">
                  <c:v>43308.083333333336</c:v>
                </c:pt>
                <c:pt idx="4970">
                  <c:v>43308.125</c:v>
                </c:pt>
                <c:pt idx="4971">
                  <c:v>43308.166666666664</c:v>
                </c:pt>
                <c:pt idx="4972">
                  <c:v>43308.208333333336</c:v>
                </c:pt>
                <c:pt idx="4973">
                  <c:v>43308.25</c:v>
                </c:pt>
                <c:pt idx="4974">
                  <c:v>43308.291666666664</c:v>
                </c:pt>
                <c:pt idx="4975">
                  <c:v>43308.333333333336</c:v>
                </c:pt>
                <c:pt idx="4976">
                  <c:v>43308.375</c:v>
                </c:pt>
                <c:pt idx="4977">
                  <c:v>43308.416666666664</c:v>
                </c:pt>
                <c:pt idx="4978">
                  <c:v>43308.458333333336</c:v>
                </c:pt>
                <c:pt idx="4979">
                  <c:v>43308.5</c:v>
                </c:pt>
                <c:pt idx="4980">
                  <c:v>43308.541666666664</c:v>
                </c:pt>
                <c:pt idx="4981">
                  <c:v>43308.583333333336</c:v>
                </c:pt>
                <c:pt idx="4982">
                  <c:v>43308.625</c:v>
                </c:pt>
                <c:pt idx="4983">
                  <c:v>43308.666666666664</c:v>
                </c:pt>
                <c:pt idx="4984">
                  <c:v>43308.708333333336</c:v>
                </c:pt>
                <c:pt idx="4985">
                  <c:v>43308.75</c:v>
                </c:pt>
                <c:pt idx="4986">
                  <c:v>43308.791666666664</c:v>
                </c:pt>
                <c:pt idx="4987">
                  <c:v>43308.833333333336</c:v>
                </c:pt>
                <c:pt idx="4988">
                  <c:v>43308.875</c:v>
                </c:pt>
                <c:pt idx="4989">
                  <c:v>43308.916666666664</c:v>
                </c:pt>
                <c:pt idx="4990">
                  <c:v>43308.958333333336</c:v>
                </c:pt>
                <c:pt idx="4991">
                  <c:v>43309</c:v>
                </c:pt>
                <c:pt idx="4992">
                  <c:v>43309.041666666664</c:v>
                </c:pt>
                <c:pt idx="4993">
                  <c:v>43309.083333333336</c:v>
                </c:pt>
                <c:pt idx="4994">
                  <c:v>43309.125</c:v>
                </c:pt>
                <c:pt idx="4995">
                  <c:v>43309.166666666664</c:v>
                </c:pt>
                <c:pt idx="4996">
                  <c:v>43309.208333333336</c:v>
                </c:pt>
                <c:pt idx="4997">
                  <c:v>43309.25</c:v>
                </c:pt>
                <c:pt idx="4998">
                  <c:v>43309.291666666664</c:v>
                </c:pt>
                <c:pt idx="4999">
                  <c:v>43309.333333333336</c:v>
                </c:pt>
                <c:pt idx="5000">
                  <c:v>43309.375</c:v>
                </c:pt>
                <c:pt idx="5001">
                  <c:v>43309.416666666664</c:v>
                </c:pt>
                <c:pt idx="5002">
                  <c:v>43309.458333333336</c:v>
                </c:pt>
                <c:pt idx="5003">
                  <c:v>43309.5</c:v>
                </c:pt>
                <c:pt idx="5004">
                  <c:v>43309.541666666664</c:v>
                </c:pt>
                <c:pt idx="5005">
                  <c:v>43309.583333333336</c:v>
                </c:pt>
                <c:pt idx="5006">
                  <c:v>43309.625</c:v>
                </c:pt>
                <c:pt idx="5007">
                  <c:v>43309.666666666664</c:v>
                </c:pt>
                <c:pt idx="5008">
                  <c:v>43309.708333333336</c:v>
                </c:pt>
                <c:pt idx="5009">
                  <c:v>43309.75</c:v>
                </c:pt>
                <c:pt idx="5010">
                  <c:v>43309.791666666664</c:v>
                </c:pt>
                <c:pt idx="5011">
                  <c:v>43309.833333333336</c:v>
                </c:pt>
                <c:pt idx="5012">
                  <c:v>43309.875</c:v>
                </c:pt>
                <c:pt idx="5013">
                  <c:v>43309.916666666664</c:v>
                </c:pt>
                <c:pt idx="5014">
                  <c:v>43309.958333333336</c:v>
                </c:pt>
                <c:pt idx="5015">
                  <c:v>43310</c:v>
                </c:pt>
                <c:pt idx="5016">
                  <c:v>43310.041666666664</c:v>
                </c:pt>
                <c:pt idx="5017">
                  <c:v>43310.083333333336</c:v>
                </c:pt>
                <c:pt idx="5018">
                  <c:v>43310.125</c:v>
                </c:pt>
                <c:pt idx="5019">
                  <c:v>43310.166666666664</c:v>
                </c:pt>
                <c:pt idx="5020">
                  <c:v>43310.208333333336</c:v>
                </c:pt>
                <c:pt idx="5021">
                  <c:v>43310.25</c:v>
                </c:pt>
                <c:pt idx="5022">
                  <c:v>43310.291666666664</c:v>
                </c:pt>
                <c:pt idx="5023">
                  <c:v>43310.333333333336</c:v>
                </c:pt>
                <c:pt idx="5024">
                  <c:v>43310.375</c:v>
                </c:pt>
                <c:pt idx="5025">
                  <c:v>43310.416666666664</c:v>
                </c:pt>
                <c:pt idx="5026">
                  <c:v>43310.458333333336</c:v>
                </c:pt>
                <c:pt idx="5027">
                  <c:v>43310.5</c:v>
                </c:pt>
                <c:pt idx="5028">
                  <c:v>43310.541666666664</c:v>
                </c:pt>
                <c:pt idx="5029">
                  <c:v>43310.583333333336</c:v>
                </c:pt>
                <c:pt idx="5030">
                  <c:v>43310.625</c:v>
                </c:pt>
                <c:pt idx="5031">
                  <c:v>43310.666666666664</c:v>
                </c:pt>
                <c:pt idx="5032">
                  <c:v>43310.708333333336</c:v>
                </c:pt>
                <c:pt idx="5033">
                  <c:v>43310.75</c:v>
                </c:pt>
                <c:pt idx="5034">
                  <c:v>43310.791666666664</c:v>
                </c:pt>
                <c:pt idx="5035">
                  <c:v>43310.833333333336</c:v>
                </c:pt>
                <c:pt idx="5036">
                  <c:v>43310.875</c:v>
                </c:pt>
                <c:pt idx="5037">
                  <c:v>43310.916666666664</c:v>
                </c:pt>
                <c:pt idx="5038">
                  <c:v>43310.958333333336</c:v>
                </c:pt>
                <c:pt idx="5039">
                  <c:v>43311</c:v>
                </c:pt>
                <c:pt idx="5040">
                  <c:v>43311.041666666664</c:v>
                </c:pt>
                <c:pt idx="5041">
                  <c:v>43311.083333333336</c:v>
                </c:pt>
                <c:pt idx="5042">
                  <c:v>43311.125</c:v>
                </c:pt>
                <c:pt idx="5043">
                  <c:v>43311.166666666664</c:v>
                </c:pt>
                <c:pt idx="5044">
                  <c:v>43311.208333333336</c:v>
                </c:pt>
                <c:pt idx="5045">
                  <c:v>43311.25</c:v>
                </c:pt>
                <c:pt idx="5046">
                  <c:v>43311.291666666664</c:v>
                </c:pt>
                <c:pt idx="5047">
                  <c:v>43311.333333333336</c:v>
                </c:pt>
                <c:pt idx="5048">
                  <c:v>43311.375</c:v>
                </c:pt>
                <c:pt idx="5049">
                  <c:v>43311.416666666664</c:v>
                </c:pt>
                <c:pt idx="5050">
                  <c:v>43311.458333333336</c:v>
                </c:pt>
                <c:pt idx="5051">
                  <c:v>43311.5</c:v>
                </c:pt>
                <c:pt idx="5052">
                  <c:v>43311.541666666664</c:v>
                </c:pt>
                <c:pt idx="5053">
                  <c:v>43311.583333333336</c:v>
                </c:pt>
                <c:pt idx="5054">
                  <c:v>43311.625</c:v>
                </c:pt>
                <c:pt idx="5055">
                  <c:v>43311.666666666664</c:v>
                </c:pt>
                <c:pt idx="5056">
                  <c:v>43311.708333333336</c:v>
                </c:pt>
                <c:pt idx="5057">
                  <c:v>43311.75</c:v>
                </c:pt>
                <c:pt idx="5058">
                  <c:v>43311.791666666664</c:v>
                </c:pt>
                <c:pt idx="5059">
                  <c:v>43311.833333333336</c:v>
                </c:pt>
                <c:pt idx="5060">
                  <c:v>43311.875</c:v>
                </c:pt>
                <c:pt idx="5061">
                  <c:v>43311.916666666664</c:v>
                </c:pt>
                <c:pt idx="5062">
                  <c:v>43311.958333333336</c:v>
                </c:pt>
                <c:pt idx="5063">
                  <c:v>43312</c:v>
                </c:pt>
                <c:pt idx="5064">
                  <c:v>43312.041666666664</c:v>
                </c:pt>
                <c:pt idx="5065">
                  <c:v>43312.083333333336</c:v>
                </c:pt>
                <c:pt idx="5066">
                  <c:v>43312.125</c:v>
                </c:pt>
                <c:pt idx="5067">
                  <c:v>43312.166666666664</c:v>
                </c:pt>
                <c:pt idx="5068">
                  <c:v>43312.208333333336</c:v>
                </c:pt>
                <c:pt idx="5069">
                  <c:v>43312.25</c:v>
                </c:pt>
                <c:pt idx="5070">
                  <c:v>43312.291666666664</c:v>
                </c:pt>
                <c:pt idx="5071">
                  <c:v>43312.333333333336</c:v>
                </c:pt>
                <c:pt idx="5072">
                  <c:v>43312.375</c:v>
                </c:pt>
                <c:pt idx="5073">
                  <c:v>43312.416666666664</c:v>
                </c:pt>
                <c:pt idx="5074">
                  <c:v>43312.458333333336</c:v>
                </c:pt>
                <c:pt idx="5075">
                  <c:v>43312.5</c:v>
                </c:pt>
                <c:pt idx="5076">
                  <c:v>43312.541666666664</c:v>
                </c:pt>
                <c:pt idx="5077">
                  <c:v>43312.583333333336</c:v>
                </c:pt>
                <c:pt idx="5078">
                  <c:v>43312.625</c:v>
                </c:pt>
                <c:pt idx="5079">
                  <c:v>43312.666666666664</c:v>
                </c:pt>
                <c:pt idx="5080">
                  <c:v>43312.708333333336</c:v>
                </c:pt>
                <c:pt idx="5081">
                  <c:v>43312.75</c:v>
                </c:pt>
                <c:pt idx="5082">
                  <c:v>43312.791666666664</c:v>
                </c:pt>
                <c:pt idx="5083">
                  <c:v>43312.833333333336</c:v>
                </c:pt>
                <c:pt idx="5084">
                  <c:v>43312.875</c:v>
                </c:pt>
                <c:pt idx="5085">
                  <c:v>43312.916666666664</c:v>
                </c:pt>
                <c:pt idx="5086">
                  <c:v>43312.958333333336</c:v>
                </c:pt>
                <c:pt idx="5087">
                  <c:v>43313</c:v>
                </c:pt>
                <c:pt idx="5088">
                  <c:v>43313.041666666664</c:v>
                </c:pt>
                <c:pt idx="5089">
                  <c:v>43313.083333333336</c:v>
                </c:pt>
                <c:pt idx="5090">
                  <c:v>43313.125</c:v>
                </c:pt>
                <c:pt idx="5091">
                  <c:v>43313.166666666664</c:v>
                </c:pt>
                <c:pt idx="5092">
                  <c:v>43313.208333333336</c:v>
                </c:pt>
                <c:pt idx="5093">
                  <c:v>43313.25</c:v>
                </c:pt>
                <c:pt idx="5094">
                  <c:v>43313.291666666664</c:v>
                </c:pt>
                <c:pt idx="5095">
                  <c:v>43313.333333333336</c:v>
                </c:pt>
                <c:pt idx="5096">
                  <c:v>43313.375</c:v>
                </c:pt>
                <c:pt idx="5097">
                  <c:v>43313.416666666664</c:v>
                </c:pt>
                <c:pt idx="5098">
                  <c:v>43313.458333333336</c:v>
                </c:pt>
                <c:pt idx="5099">
                  <c:v>43313.5</c:v>
                </c:pt>
                <c:pt idx="5100">
                  <c:v>43313.541666666664</c:v>
                </c:pt>
                <c:pt idx="5101">
                  <c:v>43313.583333333336</c:v>
                </c:pt>
                <c:pt idx="5102">
                  <c:v>43313.625</c:v>
                </c:pt>
                <c:pt idx="5103">
                  <c:v>43313.666666666664</c:v>
                </c:pt>
                <c:pt idx="5104">
                  <c:v>43313.708333333336</c:v>
                </c:pt>
                <c:pt idx="5105">
                  <c:v>43313.75</c:v>
                </c:pt>
                <c:pt idx="5106">
                  <c:v>43313.791666666664</c:v>
                </c:pt>
                <c:pt idx="5107">
                  <c:v>43313.833333333336</c:v>
                </c:pt>
                <c:pt idx="5108">
                  <c:v>43313.875</c:v>
                </c:pt>
                <c:pt idx="5109">
                  <c:v>43313.916666666664</c:v>
                </c:pt>
                <c:pt idx="5110">
                  <c:v>43313.958333333336</c:v>
                </c:pt>
                <c:pt idx="5111">
                  <c:v>43314</c:v>
                </c:pt>
                <c:pt idx="5112">
                  <c:v>43314.041666666664</c:v>
                </c:pt>
                <c:pt idx="5113">
                  <c:v>43314.083333333336</c:v>
                </c:pt>
                <c:pt idx="5114">
                  <c:v>43314.125</c:v>
                </c:pt>
                <c:pt idx="5115">
                  <c:v>43314.166666666664</c:v>
                </c:pt>
                <c:pt idx="5116">
                  <c:v>43314.208333333336</c:v>
                </c:pt>
                <c:pt idx="5117">
                  <c:v>43314.25</c:v>
                </c:pt>
                <c:pt idx="5118">
                  <c:v>43314.291666666664</c:v>
                </c:pt>
                <c:pt idx="5119">
                  <c:v>43314.333333333336</c:v>
                </c:pt>
                <c:pt idx="5120">
                  <c:v>43314.375</c:v>
                </c:pt>
                <c:pt idx="5121">
                  <c:v>43314.416666666664</c:v>
                </c:pt>
                <c:pt idx="5122">
                  <c:v>43314.458333333336</c:v>
                </c:pt>
                <c:pt idx="5123">
                  <c:v>43314.5</c:v>
                </c:pt>
                <c:pt idx="5124">
                  <c:v>43314.541666666664</c:v>
                </c:pt>
                <c:pt idx="5125">
                  <c:v>43314.583333333336</c:v>
                </c:pt>
                <c:pt idx="5126">
                  <c:v>43314.625</c:v>
                </c:pt>
                <c:pt idx="5127">
                  <c:v>43314.666666666664</c:v>
                </c:pt>
                <c:pt idx="5128">
                  <c:v>43314.708333333336</c:v>
                </c:pt>
                <c:pt idx="5129">
                  <c:v>43314.75</c:v>
                </c:pt>
                <c:pt idx="5130">
                  <c:v>43314.791666666664</c:v>
                </c:pt>
                <c:pt idx="5131">
                  <c:v>43314.833333333336</c:v>
                </c:pt>
                <c:pt idx="5132">
                  <c:v>43314.875</c:v>
                </c:pt>
                <c:pt idx="5133">
                  <c:v>43314.916666666664</c:v>
                </c:pt>
                <c:pt idx="5134">
                  <c:v>43314.958333333336</c:v>
                </c:pt>
                <c:pt idx="5135">
                  <c:v>43315</c:v>
                </c:pt>
                <c:pt idx="5136">
                  <c:v>43315.041666666664</c:v>
                </c:pt>
                <c:pt idx="5137">
                  <c:v>43315.083333333336</c:v>
                </c:pt>
                <c:pt idx="5138">
                  <c:v>43315.125</c:v>
                </c:pt>
                <c:pt idx="5139">
                  <c:v>43315.166666666664</c:v>
                </c:pt>
                <c:pt idx="5140">
                  <c:v>43315.208333333336</c:v>
                </c:pt>
                <c:pt idx="5141">
                  <c:v>43315.25</c:v>
                </c:pt>
                <c:pt idx="5142">
                  <c:v>43315.291666666664</c:v>
                </c:pt>
                <c:pt idx="5143">
                  <c:v>43315.333333333336</c:v>
                </c:pt>
                <c:pt idx="5144">
                  <c:v>43315.375</c:v>
                </c:pt>
                <c:pt idx="5145">
                  <c:v>43315.416666666664</c:v>
                </c:pt>
                <c:pt idx="5146">
                  <c:v>43315.458333333336</c:v>
                </c:pt>
                <c:pt idx="5147">
                  <c:v>43315.5</c:v>
                </c:pt>
                <c:pt idx="5148">
                  <c:v>43315.541666666664</c:v>
                </c:pt>
                <c:pt idx="5149">
                  <c:v>43315.583333333336</c:v>
                </c:pt>
                <c:pt idx="5150">
                  <c:v>43315.625</c:v>
                </c:pt>
                <c:pt idx="5151">
                  <c:v>43315.666666666664</c:v>
                </c:pt>
                <c:pt idx="5152">
                  <c:v>43315.708333333336</c:v>
                </c:pt>
                <c:pt idx="5153">
                  <c:v>43315.75</c:v>
                </c:pt>
                <c:pt idx="5154">
                  <c:v>43315.791666666664</c:v>
                </c:pt>
                <c:pt idx="5155">
                  <c:v>43315.833333333336</c:v>
                </c:pt>
                <c:pt idx="5156">
                  <c:v>43315.875</c:v>
                </c:pt>
                <c:pt idx="5157">
                  <c:v>43315.916666666664</c:v>
                </c:pt>
                <c:pt idx="5158">
                  <c:v>43315.958333333336</c:v>
                </c:pt>
                <c:pt idx="5159">
                  <c:v>43316</c:v>
                </c:pt>
                <c:pt idx="5160">
                  <c:v>43316.041666666664</c:v>
                </c:pt>
                <c:pt idx="5161">
                  <c:v>43316.083333333336</c:v>
                </c:pt>
                <c:pt idx="5162">
                  <c:v>43316.125</c:v>
                </c:pt>
                <c:pt idx="5163">
                  <c:v>43316.166666666664</c:v>
                </c:pt>
                <c:pt idx="5164">
                  <c:v>43316.208333333336</c:v>
                </c:pt>
                <c:pt idx="5165">
                  <c:v>43316.25</c:v>
                </c:pt>
                <c:pt idx="5166">
                  <c:v>43316.291666666664</c:v>
                </c:pt>
                <c:pt idx="5167">
                  <c:v>43316.333333333336</c:v>
                </c:pt>
                <c:pt idx="5168">
                  <c:v>43316.375</c:v>
                </c:pt>
                <c:pt idx="5169">
                  <c:v>43316.416666666664</c:v>
                </c:pt>
                <c:pt idx="5170">
                  <c:v>43316.458333333336</c:v>
                </c:pt>
                <c:pt idx="5171">
                  <c:v>43316.5</c:v>
                </c:pt>
                <c:pt idx="5172">
                  <c:v>43316.541666666664</c:v>
                </c:pt>
                <c:pt idx="5173">
                  <c:v>43316.583333333336</c:v>
                </c:pt>
                <c:pt idx="5174">
                  <c:v>43316.625</c:v>
                </c:pt>
                <c:pt idx="5175">
                  <c:v>43316.666666666664</c:v>
                </c:pt>
                <c:pt idx="5176">
                  <c:v>43316.708333333336</c:v>
                </c:pt>
                <c:pt idx="5177">
                  <c:v>43316.75</c:v>
                </c:pt>
                <c:pt idx="5178">
                  <c:v>43316.791666666664</c:v>
                </c:pt>
                <c:pt idx="5179">
                  <c:v>43316.833333333336</c:v>
                </c:pt>
                <c:pt idx="5180">
                  <c:v>43316.875</c:v>
                </c:pt>
                <c:pt idx="5181">
                  <c:v>43316.916666666664</c:v>
                </c:pt>
                <c:pt idx="5182">
                  <c:v>43316.958333333336</c:v>
                </c:pt>
                <c:pt idx="5183">
                  <c:v>43317</c:v>
                </c:pt>
                <c:pt idx="5184">
                  <c:v>43317.041666666664</c:v>
                </c:pt>
                <c:pt idx="5185">
                  <c:v>43317.083333333336</c:v>
                </c:pt>
                <c:pt idx="5186">
                  <c:v>43317.125</c:v>
                </c:pt>
                <c:pt idx="5187">
                  <c:v>43317.166666666664</c:v>
                </c:pt>
                <c:pt idx="5188">
                  <c:v>43317.208333333336</c:v>
                </c:pt>
                <c:pt idx="5189">
                  <c:v>43317.25</c:v>
                </c:pt>
                <c:pt idx="5190">
                  <c:v>43317.291666666664</c:v>
                </c:pt>
                <c:pt idx="5191">
                  <c:v>43317.333333333336</c:v>
                </c:pt>
                <c:pt idx="5192">
                  <c:v>43317.375</c:v>
                </c:pt>
                <c:pt idx="5193">
                  <c:v>43317.416666666664</c:v>
                </c:pt>
                <c:pt idx="5194">
                  <c:v>43317.458333333336</c:v>
                </c:pt>
                <c:pt idx="5195">
                  <c:v>43317.5</c:v>
                </c:pt>
                <c:pt idx="5196">
                  <c:v>43317.541666666664</c:v>
                </c:pt>
                <c:pt idx="5197">
                  <c:v>43317.583333333336</c:v>
                </c:pt>
                <c:pt idx="5198">
                  <c:v>43317.625</c:v>
                </c:pt>
                <c:pt idx="5199">
                  <c:v>43317.666666666664</c:v>
                </c:pt>
                <c:pt idx="5200">
                  <c:v>43317.708333333336</c:v>
                </c:pt>
                <c:pt idx="5201">
                  <c:v>43317.75</c:v>
                </c:pt>
                <c:pt idx="5202">
                  <c:v>43317.791666666664</c:v>
                </c:pt>
                <c:pt idx="5203">
                  <c:v>43317.833333333336</c:v>
                </c:pt>
                <c:pt idx="5204">
                  <c:v>43317.875</c:v>
                </c:pt>
                <c:pt idx="5205">
                  <c:v>43317.916666666664</c:v>
                </c:pt>
                <c:pt idx="5206">
                  <c:v>43317.958333333336</c:v>
                </c:pt>
                <c:pt idx="5207">
                  <c:v>43318</c:v>
                </c:pt>
                <c:pt idx="5208">
                  <c:v>43318.041666666664</c:v>
                </c:pt>
                <c:pt idx="5209">
                  <c:v>43318.083333333336</c:v>
                </c:pt>
                <c:pt idx="5210">
                  <c:v>43318.125</c:v>
                </c:pt>
                <c:pt idx="5211">
                  <c:v>43318.166666666664</c:v>
                </c:pt>
                <c:pt idx="5212">
                  <c:v>43318.208333333336</c:v>
                </c:pt>
                <c:pt idx="5213">
                  <c:v>43318.25</c:v>
                </c:pt>
                <c:pt idx="5214">
                  <c:v>43318.291666666664</c:v>
                </c:pt>
                <c:pt idx="5215">
                  <c:v>43318.333333333336</c:v>
                </c:pt>
                <c:pt idx="5216">
                  <c:v>43318.375</c:v>
                </c:pt>
                <c:pt idx="5217">
                  <c:v>43318.416666666664</c:v>
                </c:pt>
                <c:pt idx="5218">
                  <c:v>43318.458333333336</c:v>
                </c:pt>
                <c:pt idx="5219">
                  <c:v>43318.5</c:v>
                </c:pt>
                <c:pt idx="5220">
                  <c:v>43318.541666666664</c:v>
                </c:pt>
                <c:pt idx="5221">
                  <c:v>43318.583333333336</c:v>
                </c:pt>
                <c:pt idx="5222">
                  <c:v>43318.625</c:v>
                </c:pt>
                <c:pt idx="5223">
                  <c:v>43318.666666666664</c:v>
                </c:pt>
                <c:pt idx="5224">
                  <c:v>43318.708333333336</c:v>
                </c:pt>
                <c:pt idx="5225">
                  <c:v>43318.75</c:v>
                </c:pt>
                <c:pt idx="5226">
                  <c:v>43318.791666666664</c:v>
                </c:pt>
                <c:pt idx="5227">
                  <c:v>43318.833333333336</c:v>
                </c:pt>
                <c:pt idx="5228">
                  <c:v>43318.875</c:v>
                </c:pt>
                <c:pt idx="5229">
                  <c:v>43318.916666666664</c:v>
                </c:pt>
                <c:pt idx="5230">
                  <c:v>43318.958333333336</c:v>
                </c:pt>
                <c:pt idx="5231">
                  <c:v>43319</c:v>
                </c:pt>
                <c:pt idx="5232">
                  <c:v>43319.041666666664</c:v>
                </c:pt>
                <c:pt idx="5233">
                  <c:v>43319.083333333336</c:v>
                </c:pt>
                <c:pt idx="5234">
                  <c:v>43319.125</c:v>
                </c:pt>
                <c:pt idx="5235">
                  <c:v>43319.166666666664</c:v>
                </c:pt>
                <c:pt idx="5236">
                  <c:v>43319.208333333336</c:v>
                </c:pt>
                <c:pt idx="5237">
                  <c:v>43319.25</c:v>
                </c:pt>
                <c:pt idx="5238">
                  <c:v>43319.291666666664</c:v>
                </c:pt>
                <c:pt idx="5239">
                  <c:v>43319.333333333336</c:v>
                </c:pt>
                <c:pt idx="5240">
                  <c:v>43319.375</c:v>
                </c:pt>
                <c:pt idx="5241">
                  <c:v>43319.416666666664</c:v>
                </c:pt>
                <c:pt idx="5242">
                  <c:v>43319.458333333336</c:v>
                </c:pt>
                <c:pt idx="5243">
                  <c:v>43319.5</c:v>
                </c:pt>
                <c:pt idx="5244">
                  <c:v>43319.541666666664</c:v>
                </c:pt>
                <c:pt idx="5245">
                  <c:v>43319.583333333336</c:v>
                </c:pt>
                <c:pt idx="5246">
                  <c:v>43319.625</c:v>
                </c:pt>
                <c:pt idx="5247">
                  <c:v>43319.666666666664</c:v>
                </c:pt>
                <c:pt idx="5248">
                  <c:v>43319.708333333336</c:v>
                </c:pt>
                <c:pt idx="5249">
                  <c:v>43319.75</c:v>
                </c:pt>
                <c:pt idx="5250">
                  <c:v>43319.791666666664</c:v>
                </c:pt>
                <c:pt idx="5251">
                  <c:v>43319.833333333336</c:v>
                </c:pt>
                <c:pt idx="5252">
                  <c:v>43319.875</c:v>
                </c:pt>
                <c:pt idx="5253">
                  <c:v>43319.916666666664</c:v>
                </c:pt>
                <c:pt idx="5254">
                  <c:v>43319.958333333336</c:v>
                </c:pt>
                <c:pt idx="5255">
                  <c:v>43320</c:v>
                </c:pt>
                <c:pt idx="5256">
                  <c:v>43320.041666666664</c:v>
                </c:pt>
                <c:pt idx="5257">
                  <c:v>43320.083333333336</c:v>
                </c:pt>
                <c:pt idx="5258">
                  <c:v>43320.125</c:v>
                </c:pt>
                <c:pt idx="5259">
                  <c:v>43320.166666666664</c:v>
                </c:pt>
                <c:pt idx="5260">
                  <c:v>43320.208333333336</c:v>
                </c:pt>
                <c:pt idx="5261">
                  <c:v>43320.25</c:v>
                </c:pt>
                <c:pt idx="5262">
                  <c:v>43320.291666666664</c:v>
                </c:pt>
                <c:pt idx="5263">
                  <c:v>43320.333333333336</c:v>
                </c:pt>
                <c:pt idx="5264">
                  <c:v>43320.375</c:v>
                </c:pt>
                <c:pt idx="5265">
                  <c:v>43320.416666666664</c:v>
                </c:pt>
                <c:pt idx="5266">
                  <c:v>43320.458333333336</c:v>
                </c:pt>
                <c:pt idx="5267">
                  <c:v>43320.5</c:v>
                </c:pt>
                <c:pt idx="5268">
                  <c:v>43320.541666666664</c:v>
                </c:pt>
                <c:pt idx="5269">
                  <c:v>43320.583333333336</c:v>
                </c:pt>
                <c:pt idx="5270">
                  <c:v>43320.625</c:v>
                </c:pt>
                <c:pt idx="5271">
                  <c:v>43320.666666666664</c:v>
                </c:pt>
                <c:pt idx="5272">
                  <c:v>43320.708333333336</c:v>
                </c:pt>
                <c:pt idx="5273">
                  <c:v>43320.75</c:v>
                </c:pt>
                <c:pt idx="5274">
                  <c:v>43320.791666666664</c:v>
                </c:pt>
                <c:pt idx="5275">
                  <c:v>43320.833333333336</c:v>
                </c:pt>
                <c:pt idx="5276">
                  <c:v>43320.875</c:v>
                </c:pt>
                <c:pt idx="5277">
                  <c:v>43320.916666666664</c:v>
                </c:pt>
                <c:pt idx="5278">
                  <c:v>43320.958333333336</c:v>
                </c:pt>
                <c:pt idx="5279">
                  <c:v>43321</c:v>
                </c:pt>
                <c:pt idx="5280">
                  <c:v>43321.041666666664</c:v>
                </c:pt>
                <c:pt idx="5281">
                  <c:v>43321.083333333336</c:v>
                </c:pt>
                <c:pt idx="5282">
                  <c:v>43321.125</c:v>
                </c:pt>
                <c:pt idx="5283">
                  <c:v>43321.166666666664</c:v>
                </c:pt>
                <c:pt idx="5284">
                  <c:v>43321.208333333336</c:v>
                </c:pt>
                <c:pt idx="5285">
                  <c:v>43321.25</c:v>
                </c:pt>
                <c:pt idx="5286">
                  <c:v>43321.291666666664</c:v>
                </c:pt>
                <c:pt idx="5287">
                  <c:v>43321.333333333336</c:v>
                </c:pt>
                <c:pt idx="5288">
                  <c:v>43321.375</c:v>
                </c:pt>
                <c:pt idx="5289">
                  <c:v>43321.416666666664</c:v>
                </c:pt>
                <c:pt idx="5290">
                  <c:v>43321.458333333336</c:v>
                </c:pt>
                <c:pt idx="5291">
                  <c:v>43321.5</c:v>
                </c:pt>
                <c:pt idx="5292">
                  <c:v>43321.541666666664</c:v>
                </c:pt>
                <c:pt idx="5293">
                  <c:v>43321.583333333336</c:v>
                </c:pt>
                <c:pt idx="5294">
                  <c:v>43321.625</c:v>
                </c:pt>
                <c:pt idx="5295">
                  <c:v>43321.666666666664</c:v>
                </c:pt>
                <c:pt idx="5296">
                  <c:v>43321.708333333336</c:v>
                </c:pt>
                <c:pt idx="5297">
                  <c:v>43321.75</c:v>
                </c:pt>
                <c:pt idx="5298">
                  <c:v>43321.791666666664</c:v>
                </c:pt>
                <c:pt idx="5299">
                  <c:v>43321.833333333336</c:v>
                </c:pt>
                <c:pt idx="5300">
                  <c:v>43321.875</c:v>
                </c:pt>
                <c:pt idx="5301">
                  <c:v>43321.916666666664</c:v>
                </c:pt>
                <c:pt idx="5302">
                  <c:v>43321.958333333336</c:v>
                </c:pt>
                <c:pt idx="5303">
                  <c:v>43322</c:v>
                </c:pt>
                <c:pt idx="5304">
                  <c:v>43322.041666666664</c:v>
                </c:pt>
                <c:pt idx="5305">
                  <c:v>43322.083333333336</c:v>
                </c:pt>
                <c:pt idx="5306">
                  <c:v>43322.125</c:v>
                </c:pt>
                <c:pt idx="5307">
                  <c:v>43322.166666666664</c:v>
                </c:pt>
                <c:pt idx="5308">
                  <c:v>43322.208333333336</c:v>
                </c:pt>
                <c:pt idx="5309">
                  <c:v>43322.25</c:v>
                </c:pt>
                <c:pt idx="5310">
                  <c:v>43322.291666666664</c:v>
                </c:pt>
                <c:pt idx="5311">
                  <c:v>43322.333333333336</c:v>
                </c:pt>
                <c:pt idx="5312">
                  <c:v>43322.375</c:v>
                </c:pt>
                <c:pt idx="5313">
                  <c:v>43322.416666666664</c:v>
                </c:pt>
                <c:pt idx="5314">
                  <c:v>43322.458333333336</c:v>
                </c:pt>
                <c:pt idx="5315">
                  <c:v>43322.5</c:v>
                </c:pt>
                <c:pt idx="5316">
                  <c:v>43322.541666666664</c:v>
                </c:pt>
                <c:pt idx="5317">
                  <c:v>43322.583333333336</c:v>
                </c:pt>
                <c:pt idx="5318">
                  <c:v>43322.625</c:v>
                </c:pt>
                <c:pt idx="5319">
                  <c:v>43322.666666666664</c:v>
                </c:pt>
                <c:pt idx="5320">
                  <c:v>43322.708333333336</c:v>
                </c:pt>
                <c:pt idx="5321">
                  <c:v>43322.75</c:v>
                </c:pt>
                <c:pt idx="5322">
                  <c:v>43322.791666666664</c:v>
                </c:pt>
                <c:pt idx="5323">
                  <c:v>43322.833333333336</c:v>
                </c:pt>
                <c:pt idx="5324">
                  <c:v>43322.875</c:v>
                </c:pt>
                <c:pt idx="5325">
                  <c:v>43322.916666666664</c:v>
                </c:pt>
                <c:pt idx="5326">
                  <c:v>43322.958333333336</c:v>
                </c:pt>
                <c:pt idx="5327">
                  <c:v>43323</c:v>
                </c:pt>
                <c:pt idx="5328">
                  <c:v>43323.041666666664</c:v>
                </c:pt>
                <c:pt idx="5329">
                  <c:v>43323.083333333336</c:v>
                </c:pt>
                <c:pt idx="5330">
                  <c:v>43323.125</c:v>
                </c:pt>
                <c:pt idx="5331">
                  <c:v>43323.166666666664</c:v>
                </c:pt>
                <c:pt idx="5332">
                  <c:v>43323.208333333336</c:v>
                </c:pt>
                <c:pt idx="5333">
                  <c:v>43323.25</c:v>
                </c:pt>
                <c:pt idx="5334">
                  <c:v>43323.291666666664</c:v>
                </c:pt>
                <c:pt idx="5335">
                  <c:v>43323.333333333336</c:v>
                </c:pt>
                <c:pt idx="5336">
                  <c:v>43323.375</c:v>
                </c:pt>
                <c:pt idx="5337">
                  <c:v>43323.416666666664</c:v>
                </c:pt>
                <c:pt idx="5338">
                  <c:v>43323.458333333336</c:v>
                </c:pt>
                <c:pt idx="5339">
                  <c:v>43323.5</c:v>
                </c:pt>
                <c:pt idx="5340">
                  <c:v>43323.541666666664</c:v>
                </c:pt>
                <c:pt idx="5341">
                  <c:v>43323.583333333336</c:v>
                </c:pt>
                <c:pt idx="5342">
                  <c:v>43323.625</c:v>
                </c:pt>
                <c:pt idx="5343">
                  <c:v>43323.666666666664</c:v>
                </c:pt>
                <c:pt idx="5344">
                  <c:v>43323.708333333336</c:v>
                </c:pt>
                <c:pt idx="5345">
                  <c:v>43323.75</c:v>
                </c:pt>
                <c:pt idx="5346">
                  <c:v>43323.791666666664</c:v>
                </c:pt>
                <c:pt idx="5347">
                  <c:v>43323.833333333336</c:v>
                </c:pt>
                <c:pt idx="5348">
                  <c:v>43323.875</c:v>
                </c:pt>
                <c:pt idx="5349">
                  <c:v>43323.916666666664</c:v>
                </c:pt>
                <c:pt idx="5350">
                  <c:v>43323.958333333336</c:v>
                </c:pt>
                <c:pt idx="5351">
                  <c:v>43324</c:v>
                </c:pt>
                <c:pt idx="5352">
                  <c:v>43324.041666666664</c:v>
                </c:pt>
                <c:pt idx="5353">
                  <c:v>43324.083333333336</c:v>
                </c:pt>
                <c:pt idx="5354">
                  <c:v>43324.125</c:v>
                </c:pt>
                <c:pt idx="5355">
                  <c:v>43324.166666666664</c:v>
                </c:pt>
                <c:pt idx="5356">
                  <c:v>43324.208333333336</c:v>
                </c:pt>
                <c:pt idx="5357">
                  <c:v>43324.25</c:v>
                </c:pt>
                <c:pt idx="5358">
                  <c:v>43324.291666666664</c:v>
                </c:pt>
                <c:pt idx="5359">
                  <c:v>43324.333333333336</c:v>
                </c:pt>
                <c:pt idx="5360">
                  <c:v>43324.375</c:v>
                </c:pt>
                <c:pt idx="5361">
                  <c:v>43324.416666666664</c:v>
                </c:pt>
                <c:pt idx="5362">
                  <c:v>43324.458333333336</c:v>
                </c:pt>
                <c:pt idx="5363">
                  <c:v>43324.5</c:v>
                </c:pt>
                <c:pt idx="5364">
                  <c:v>43324.541666666664</c:v>
                </c:pt>
                <c:pt idx="5365">
                  <c:v>43324.583333333336</c:v>
                </c:pt>
                <c:pt idx="5366">
                  <c:v>43324.625</c:v>
                </c:pt>
                <c:pt idx="5367">
                  <c:v>43324.666666666664</c:v>
                </c:pt>
                <c:pt idx="5368">
                  <c:v>43324.708333333336</c:v>
                </c:pt>
                <c:pt idx="5369">
                  <c:v>43324.75</c:v>
                </c:pt>
                <c:pt idx="5370">
                  <c:v>43324.791666666664</c:v>
                </c:pt>
                <c:pt idx="5371">
                  <c:v>43324.833333333336</c:v>
                </c:pt>
                <c:pt idx="5372">
                  <c:v>43324.875</c:v>
                </c:pt>
                <c:pt idx="5373">
                  <c:v>43324.916666666664</c:v>
                </c:pt>
                <c:pt idx="5374">
                  <c:v>43324.958333333336</c:v>
                </c:pt>
                <c:pt idx="5375">
                  <c:v>43325</c:v>
                </c:pt>
                <c:pt idx="5376">
                  <c:v>43325.041666666664</c:v>
                </c:pt>
                <c:pt idx="5377">
                  <c:v>43325.083333333336</c:v>
                </c:pt>
                <c:pt idx="5378">
                  <c:v>43325.125</c:v>
                </c:pt>
                <c:pt idx="5379">
                  <c:v>43325.166666666664</c:v>
                </c:pt>
                <c:pt idx="5380">
                  <c:v>43325.208333333336</c:v>
                </c:pt>
                <c:pt idx="5381">
                  <c:v>43325.25</c:v>
                </c:pt>
                <c:pt idx="5382">
                  <c:v>43325.291666666664</c:v>
                </c:pt>
                <c:pt idx="5383">
                  <c:v>43325.333333333336</c:v>
                </c:pt>
                <c:pt idx="5384">
                  <c:v>43325.375</c:v>
                </c:pt>
                <c:pt idx="5385">
                  <c:v>43325.416666666664</c:v>
                </c:pt>
                <c:pt idx="5386">
                  <c:v>43325.458333333336</c:v>
                </c:pt>
                <c:pt idx="5387">
                  <c:v>43325.5</c:v>
                </c:pt>
                <c:pt idx="5388">
                  <c:v>43325.541666666664</c:v>
                </c:pt>
                <c:pt idx="5389">
                  <c:v>43325.583333333336</c:v>
                </c:pt>
                <c:pt idx="5390">
                  <c:v>43325.625</c:v>
                </c:pt>
                <c:pt idx="5391">
                  <c:v>43325.666666666664</c:v>
                </c:pt>
                <c:pt idx="5392">
                  <c:v>43325.708333333336</c:v>
                </c:pt>
                <c:pt idx="5393">
                  <c:v>43325.75</c:v>
                </c:pt>
                <c:pt idx="5394">
                  <c:v>43325.791666666664</c:v>
                </c:pt>
                <c:pt idx="5395">
                  <c:v>43325.833333333336</c:v>
                </c:pt>
                <c:pt idx="5396">
                  <c:v>43325.875</c:v>
                </c:pt>
                <c:pt idx="5397">
                  <c:v>43325.916666666664</c:v>
                </c:pt>
                <c:pt idx="5398">
                  <c:v>43325.958333333336</c:v>
                </c:pt>
                <c:pt idx="5399">
                  <c:v>43326</c:v>
                </c:pt>
                <c:pt idx="5400">
                  <c:v>43326.041666666664</c:v>
                </c:pt>
                <c:pt idx="5401">
                  <c:v>43326.083333333336</c:v>
                </c:pt>
                <c:pt idx="5402">
                  <c:v>43326.125</c:v>
                </c:pt>
                <c:pt idx="5403">
                  <c:v>43326.166666666664</c:v>
                </c:pt>
                <c:pt idx="5404">
                  <c:v>43326.208333333336</c:v>
                </c:pt>
                <c:pt idx="5405">
                  <c:v>43326.25</c:v>
                </c:pt>
                <c:pt idx="5406">
                  <c:v>43326.291666666664</c:v>
                </c:pt>
                <c:pt idx="5407">
                  <c:v>43326.333333333336</c:v>
                </c:pt>
                <c:pt idx="5408">
                  <c:v>43326.375</c:v>
                </c:pt>
                <c:pt idx="5409">
                  <c:v>43326.416666666664</c:v>
                </c:pt>
                <c:pt idx="5410">
                  <c:v>43326.458333333336</c:v>
                </c:pt>
                <c:pt idx="5411">
                  <c:v>43326.5</c:v>
                </c:pt>
                <c:pt idx="5412">
                  <c:v>43326.541666666664</c:v>
                </c:pt>
                <c:pt idx="5413">
                  <c:v>43326.583333333336</c:v>
                </c:pt>
                <c:pt idx="5414">
                  <c:v>43326.625</c:v>
                </c:pt>
                <c:pt idx="5415">
                  <c:v>43326.666666666664</c:v>
                </c:pt>
                <c:pt idx="5416">
                  <c:v>43326.708333333336</c:v>
                </c:pt>
                <c:pt idx="5417">
                  <c:v>43326.75</c:v>
                </c:pt>
                <c:pt idx="5418">
                  <c:v>43326.791666666664</c:v>
                </c:pt>
                <c:pt idx="5419">
                  <c:v>43326.833333333336</c:v>
                </c:pt>
                <c:pt idx="5420">
                  <c:v>43326.875</c:v>
                </c:pt>
                <c:pt idx="5421">
                  <c:v>43326.916666666664</c:v>
                </c:pt>
                <c:pt idx="5422">
                  <c:v>43326.958333333336</c:v>
                </c:pt>
                <c:pt idx="5423">
                  <c:v>43327</c:v>
                </c:pt>
                <c:pt idx="5424">
                  <c:v>43327.041666666664</c:v>
                </c:pt>
                <c:pt idx="5425">
                  <c:v>43327.083333333336</c:v>
                </c:pt>
                <c:pt idx="5426">
                  <c:v>43327.125</c:v>
                </c:pt>
                <c:pt idx="5427">
                  <c:v>43327.166666666664</c:v>
                </c:pt>
                <c:pt idx="5428">
                  <c:v>43327.208333333336</c:v>
                </c:pt>
                <c:pt idx="5429">
                  <c:v>43327.25</c:v>
                </c:pt>
                <c:pt idx="5430">
                  <c:v>43327.291666666664</c:v>
                </c:pt>
                <c:pt idx="5431">
                  <c:v>43327.333333333336</c:v>
                </c:pt>
                <c:pt idx="5432">
                  <c:v>43327.375</c:v>
                </c:pt>
                <c:pt idx="5433">
                  <c:v>43327.416666666664</c:v>
                </c:pt>
                <c:pt idx="5434">
                  <c:v>43327.458333333336</c:v>
                </c:pt>
                <c:pt idx="5435">
                  <c:v>43327.5</c:v>
                </c:pt>
                <c:pt idx="5436">
                  <c:v>43327.541666666664</c:v>
                </c:pt>
                <c:pt idx="5437">
                  <c:v>43327.583333333336</c:v>
                </c:pt>
                <c:pt idx="5438">
                  <c:v>43327.625</c:v>
                </c:pt>
                <c:pt idx="5439">
                  <c:v>43327.666666666664</c:v>
                </c:pt>
                <c:pt idx="5440">
                  <c:v>43327.708333333336</c:v>
                </c:pt>
                <c:pt idx="5441">
                  <c:v>43327.75</c:v>
                </c:pt>
                <c:pt idx="5442">
                  <c:v>43327.791666666664</c:v>
                </c:pt>
                <c:pt idx="5443">
                  <c:v>43327.833333333336</c:v>
                </c:pt>
                <c:pt idx="5444">
                  <c:v>43327.875</c:v>
                </c:pt>
                <c:pt idx="5445">
                  <c:v>43327.916666666664</c:v>
                </c:pt>
                <c:pt idx="5446">
                  <c:v>43327.958333333336</c:v>
                </c:pt>
                <c:pt idx="5447">
                  <c:v>43328</c:v>
                </c:pt>
                <c:pt idx="5448">
                  <c:v>43328.041666666664</c:v>
                </c:pt>
                <c:pt idx="5449">
                  <c:v>43328.083333333336</c:v>
                </c:pt>
                <c:pt idx="5450">
                  <c:v>43328.125</c:v>
                </c:pt>
                <c:pt idx="5451">
                  <c:v>43328.166666666664</c:v>
                </c:pt>
                <c:pt idx="5452">
                  <c:v>43328.208333333336</c:v>
                </c:pt>
                <c:pt idx="5453">
                  <c:v>43328.25</c:v>
                </c:pt>
                <c:pt idx="5454">
                  <c:v>43328.291666666664</c:v>
                </c:pt>
                <c:pt idx="5455">
                  <c:v>43328.333333333336</c:v>
                </c:pt>
                <c:pt idx="5456">
                  <c:v>43328.375</c:v>
                </c:pt>
                <c:pt idx="5457">
                  <c:v>43328.416666666664</c:v>
                </c:pt>
                <c:pt idx="5458">
                  <c:v>43328.458333333336</c:v>
                </c:pt>
                <c:pt idx="5459">
                  <c:v>43328.5</c:v>
                </c:pt>
                <c:pt idx="5460">
                  <c:v>43328.541666666664</c:v>
                </c:pt>
                <c:pt idx="5461">
                  <c:v>43328.583333333336</c:v>
                </c:pt>
                <c:pt idx="5462">
                  <c:v>43328.625</c:v>
                </c:pt>
                <c:pt idx="5463">
                  <c:v>43328.666666666664</c:v>
                </c:pt>
                <c:pt idx="5464">
                  <c:v>43328.708333333336</c:v>
                </c:pt>
                <c:pt idx="5465">
                  <c:v>43328.75</c:v>
                </c:pt>
                <c:pt idx="5466">
                  <c:v>43328.791666666664</c:v>
                </c:pt>
                <c:pt idx="5467">
                  <c:v>43328.833333333336</c:v>
                </c:pt>
                <c:pt idx="5468">
                  <c:v>43328.875</c:v>
                </c:pt>
                <c:pt idx="5469">
                  <c:v>43328.916666666664</c:v>
                </c:pt>
                <c:pt idx="5470">
                  <c:v>43328.958333333336</c:v>
                </c:pt>
                <c:pt idx="5471">
                  <c:v>43329</c:v>
                </c:pt>
                <c:pt idx="5472">
                  <c:v>43329.041666666664</c:v>
                </c:pt>
                <c:pt idx="5473">
                  <c:v>43329.083333333336</c:v>
                </c:pt>
                <c:pt idx="5474">
                  <c:v>43329.125</c:v>
                </c:pt>
                <c:pt idx="5475">
                  <c:v>43329.166666666664</c:v>
                </c:pt>
                <c:pt idx="5476">
                  <c:v>43329.208333333336</c:v>
                </c:pt>
                <c:pt idx="5477">
                  <c:v>43329.25</c:v>
                </c:pt>
                <c:pt idx="5478">
                  <c:v>43329.291666666664</c:v>
                </c:pt>
                <c:pt idx="5479">
                  <c:v>43329.333333333336</c:v>
                </c:pt>
                <c:pt idx="5480">
                  <c:v>43329.375</c:v>
                </c:pt>
                <c:pt idx="5481">
                  <c:v>43329.416666666664</c:v>
                </c:pt>
                <c:pt idx="5482">
                  <c:v>43329.458333333336</c:v>
                </c:pt>
                <c:pt idx="5483">
                  <c:v>43329.5</c:v>
                </c:pt>
                <c:pt idx="5484">
                  <c:v>43329.541666666664</c:v>
                </c:pt>
                <c:pt idx="5485">
                  <c:v>43329.583333333336</c:v>
                </c:pt>
                <c:pt idx="5486">
                  <c:v>43329.625</c:v>
                </c:pt>
                <c:pt idx="5487">
                  <c:v>43329.666666666664</c:v>
                </c:pt>
                <c:pt idx="5488">
                  <c:v>43329.708333333336</c:v>
                </c:pt>
                <c:pt idx="5489">
                  <c:v>43329.75</c:v>
                </c:pt>
                <c:pt idx="5490">
                  <c:v>43329.791666666664</c:v>
                </c:pt>
                <c:pt idx="5491">
                  <c:v>43329.833333333336</c:v>
                </c:pt>
                <c:pt idx="5492">
                  <c:v>43329.875</c:v>
                </c:pt>
                <c:pt idx="5493">
                  <c:v>43329.916666666664</c:v>
                </c:pt>
                <c:pt idx="5494">
                  <c:v>43329.958333333336</c:v>
                </c:pt>
                <c:pt idx="5495">
                  <c:v>43330</c:v>
                </c:pt>
                <c:pt idx="5496">
                  <c:v>43330.041666666664</c:v>
                </c:pt>
                <c:pt idx="5497">
                  <c:v>43330.083333333336</c:v>
                </c:pt>
                <c:pt idx="5498">
                  <c:v>43330.125</c:v>
                </c:pt>
                <c:pt idx="5499">
                  <c:v>43330.166666666664</c:v>
                </c:pt>
                <c:pt idx="5500">
                  <c:v>43330.208333333336</c:v>
                </c:pt>
                <c:pt idx="5501">
                  <c:v>43330.25</c:v>
                </c:pt>
                <c:pt idx="5502">
                  <c:v>43330.291666666664</c:v>
                </c:pt>
                <c:pt idx="5503">
                  <c:v>43330.333333333336</c:v>
                </c:pt>
                <c:pt idx="5504">
                  <c:v>43330.375</c:v>
                </c:pt>
                <c:pt idx="5505">
                  <c:v>43330.416666666664</c:v>
                </c:pt>
                <c:pt idx="5506">
                  <c:v>43330.458333333336</c:v>
                </c:pt>
                <c:pt idx="5507">
                  <c:v>43330.5</c:v>
                </c:pt>
                <c:pt idx="5508">
                  <c:v>43330.541666666664</c:v>
                </c:pt>
                <c:pt idx="5509">
                  <c:v>43330.583333333336</c:v>
                </c:pt>
                <c:pt idx="5510">
                  <c:v>43330.625</c:v>
                </c:pt>
                <c:pt idx="5511">
                  <c:v>43330.666666666664</c:v>
                </c:pt>
                <c:pt idx="5512">
                  <c:v>43330.708333333336</c:v>
                </c:pt>
                <c:pt idx="5513">
                  <c:v>43330.75</c:v>
                </c:pt>
                <c:pt idx="5514">
                  <c:v>43330.791666666664</c:v>
                </c:pt>
                <c:pt idx="5515">
                  <c:v>43330.833333333336</c:v>
                </c:pt>
                <c:pt idx="5516">
                  <c:v>43330.875</c:v>
                </c:pt>
                <c:pt idx="5517">
                  <c:v>43330.916666666664</c:v>
                </c:pt>
                <c:pt idx="5518">
                  <c:v>43330.958333333336</c:v>
                </c:pt>
                <c:pt idx="5519">
                  <c:v>43331</c:v>
                </c:pt>
                <c:pt idx="5520">
                  <c:v>43331.041666666664</c:v>
                </c:pt>
                <c:pt idx="5521">
                  <c:v>43331.083333333336</c:v>
                </c:pt>
                <c:pt idx="5522">
                  <c:v>43331.125</c:v>
                </c:pt>
                <c:pt idx="5523">
                  <c:v>43331.166666666664</c:v>
                </c:pt>
                <c:pt idx="5524">
                  <c:v>43331.208333333336</c:v>
                </c:pt>
                <c:pt idx="5525">
                  <c:v>43331.25</c:v>
                </c:pt>
                <c:pt idx="5526">
                  <c:v>43331.291666666664</c:v>
                </c:pt>
                <c:pt idx="5527">
                  <c:v>43331.333333333336</c:v>
                </c:pt>
                <c:pt idx="5528">
                  <c:v>43331.375</c:v>
                </c:pt>
                <c:pt idx="5529">
                  <c:v>43331.416666666664</c:v>
                </c:pt>
                <c:pt idx="5530">
                  <c:v>43331.458333333336</c:v>
                </c:pt>
                <c:pt idx="5531">
                  <c:v>43331.5</c:v>
                </c:pt>
                <c:pt idx="5532">
                  <c:v>43331.541666666664</c:v>
                </c:pt>
                <c:pt idx="5533">
                  <c:v>43331.583333333336</c:v>
                </c:pt>
                <c:pt idx="5534">
                  <c:v>43331.625</c:v>
                </c:pt>
                <c:pt idx="5535">
                  <c:v>43331.666666666664</c:v>
                </c:pt>
                <c:pt idx="5536">
                  <c:v>43331.708333333336</c:v>
                </c:pt>
                <c:pt idx="5537">
                  <c:v>43331.75</c:v>
                </c:pt>
                <c:pt idx="5538">
                  <c:v>43331.791666666664</c:v>
                </c:pt>
                <c:pt idx="5539">
                  <c:v>43331.833333333336</c:v>
                </c:pt>
                <c:pt idx="5540">
                  <c:v>43331.875</c:v>
                </c:pt>
                <c:pt idx="5541">
                  <c:v>43331.916666666664</c:v>
                </c:pt>
                <c:pt idx="5542">
                  <c:v>43331.958333333336</c:v>
                </c:pt>
                <c:pt idx="5543">
                  <c:v>43332</c:v>
                </c:pt>
                <c:pt idx="5544">
                  <c:v>43332.041666666664</c:v>
                </c:pt>
                <c:pt idx="5545">
                  <c:v>43332.083333333336</c:v>
                </c:pt>
                <c:pt idx="5546">
                  <c:v>43332.125</c:v>
                </c:pt>
                <c:pt idx="5547">
                  <c:v>43332.166666666664</c:v>
                </c:pt>
                <c:pt idx="5548">
                  <c:v>43332.208333333336</c:v>
                </c:pt>
                <c:pt idx="5549">
                  <c:v>43332.25</c:v>
                </c:pt>
                <c:pt idx="5550">
                  <c:v>43332.291666666664</c:v>
                </c:pt>
                <c:pt idx="5551">
                  <c:v>43332.333333333336</c:v>
                </c:pt>
                <c:pt idx="5552">
                  <c:v>43332.375</c:v>
                </c:pt>
                <c:pt idx="5553">
                  <c:v>43332.416666666664</c:v>
                </c:pt>
                <c:pt idx="5554">
                  <c:v>43332.458333333336</c:v>
                </c:pt>
                <c:pt idx="5555">
                  <c:v>43332.5</c:v>
                </c:pt>
                <c:pt idx="5556">
                  <c:v>43332.541666666664</c:v>
                </c:pt>
                <c:pt idx="5557">
                  <c:v>43332.583333333336</c:v>
                </c:pt>
                <c:pt idx="5558">
                  <c:v>43332.625</c:v>
                </c:pt>
                <c:pt idx="5559">
                  <c:v>43332.666666666664</c:v>
                </c:pt>
                <c:pt idx="5560">
                  <c:v>43332.708333333336</c:v>
                </c:pt>
                <c:pt idx="5561">
                  <c:v>43332.75</c:v>
                </c:pt>
                <c:pt idx="5562">
                  <c:v>43332.791666666664</c:v>
                </c:pt>
                <c:pt idx="5563">
                  <c:v>43332.833333333336</c:v>
                </c:pt>
                <c:pt idx="5564">
                  <c:v>43332.875</c:v>
                </c:pt>
                <c:pt idx="5565">
                  <c:v>43332.916666666664</c:v>
                </c:pt>
                <c:pt idx="5566">
                  <c:v>43332.958333333336</c:v>
                </c:pt>
                <c:pt idx="5567">
                  <c:v>43333</c:v>
                </c:pt>
                <c:pt idx="5568">
                  <c:v>43333.041666666664</c:v>
                </c:pt>
                <c:pt idx="5569">
                  <c:v>43333.083333333336</c:v>
                </c:pt>
                <c:pt idx="5570">
                  <c:v>43333.125</c:v>
                </c:pt>
                <c:pt idx="5571">
                  <c:v>43333.166666666664</c:v>
                </c:pt>
                <c:pt idx="5572">
                  <c:v>43333.208333333336</c:v>
                </c:pt>
                <c:pt idx="5573">
                  <c:v>43333.25</c:v>
                </c:pt>
                <c:pt idx="5574">
                  <c:v>43333.291666666664</c:v>
                </c:pt>
                <c:pt idx="5575">
                  <c:v>43333.333333333336</c:v>
                </c:pt>
                <c:pt idx="5576">
                  <c:v>43333.375</c:v>
                </c:pt>
                <c:pt idx="5577">
                  <c:v>43333.416666666664</c:v>
                </c:pt>
                <c:pt idx="5578">
                  <c:v>43333.458333333336</c:v>
                </c:pt>
                <c:pt idx="5579">
                  <c:v>43333.5</c:v>
                </c:pt>
                <c:pt idx="5580">
                  <c:v>43333.541666666664</c:v>
                </c:pt>
                <c:pt idx="5581">
                  <c:v>43333.583333333336</c:v>
                </c:pt>
                <c:pt idx="5582">
                  <c:v>43333.625</c:v>
                </c:pt>
                <c:pt idx="5583">
                  <c:v>43333.666666666664</c:v>
                </c:pt>
                <c:pt idx="5584">
                  <c:v>43333.708333333336</c:v>
                </c:pt>
                <c:pt idx="5585">
                  <c:v>43333.75</c:v>
                </c:pt>
                <c:pt idx="5586">
                  <c:v>43333.791666666664</c:v>
                </c:pt>
                <c:pt idx="5587">
                  <c:v>43333.833333333336</c:v>
                </c:pt>
                <c:pt idx="5588">
                  <c:v>43333.875</c:v>
                </c:pt>
                <c:pt idx="5589">
                  <c:v>43333.916666666664</c:v>
                </c:pt>
                <c:pt idx="5590">
                  <c:v>43333.958333333336</c:v>
                </c:pt>
                <c:pt idx="5591">
                  <c:v>43334</c:v>
                </c:pt>
                <c:pt idx="5592">
                  <c:v>43334.041666666664</c:v>
                </c:pt>
                <c:pt idx="5593">
                  <c:v>43334.083333333336</c:v>
                </c:pt>
                <c:pt idx="5594">
                  <c:v>43334.125</c:v>
                </c:pt>
                <c:pt idx="5595">
                  <c:v>43334.166666666664</c:v>
                </c:pt>
                <c:pt idx="5596">
                  <c:v>43334.208333333336</c:v>
                </c:pt>
                <c:pt idx="5597">
                  <c:v>43334.25</c:v>
                </c:pt>
                <c:pt idx="5598">
                  <c:v>43334.291666666664</c:v>
                </c:pt>
                <c:pt idx="5599">
                  <c:v>43334.333333333336</c:v>
                </c:pt>
                <c:pt idx="5600">
                  <c:v>43334.375</c:v>
                </c:pt>
                <c:pt idx="5601">
                  <c:v>43334.416666666664</c:v>
                </c:pt>
                <c:pt idx="5602">
                  <c:v>43334.458333333336</c:v>
                </c:pt>
                <c:pt idx="5603">
                  <c:v>43334.5</c:v>
                </c:pt>
                <c:pt idx="5604">
                  <c:v>43334.541666666664</c:v>
                </c:pt>
                <c:pt idx="5605">
                  <c:v>43334.583333333336</c:v>
                </c:pt>
                <c:pt idx="5606">
                  <c:v>43334.625</c:v>
                </c:pt>
                <c:pt idx="5607">
                  <c:v>43334.666666666664</c:v>
                </c:pt>
                <c:pt idx="5608">
                  <c:v>43334.708333333336</c:v>
                </c:pt>
                <c:pt idx="5609">
                  <c:v>43334.75</c:v>
                </c:pt>
                <c:pt idx="5610">
                  <c:v>43334.791666666664</c:v>
                </c:pt>
                <c:pt idx="5611">
                  <c:v>43334.833333333336</c:v>
                </c:pt>
                <c:pt idx="5612">
                  <c:v>43334.875</c:v>
                </c:pt>
                <c:pt idx="5613">
                  <c:v>43334.916666666664</c:v>
                </c:pt>
                <c:pt idx="5614">
                  <c:v>43334.958333333336</c:v>
                </c:pt>
                <c:pt idx="5615">
                  <c:v>43335</c:v>
                </c:pt>
                <c:pt idx="5616">
                  <c:v>43335.041666666664</c:v>
                </c:pt>
                <c:pt idx="5617">
                  <c:v>43335.083333333336</c:v>
                </c:pt>
                <c:pt idx="5618">
                  <c:v>43335.125</c:v>
                </c:pt>
                <c:pt idx="5619">
                  <c:v>43335.166666666664</c:v>
                </c:pt>
                <c:pt idx="5620">
                  <c:v>43335.208333333336</c:v>
                </c:pt>
                <c:pt idx="5621">
                  <c:v>43335.25</c:v>
                </c:pt>
                <c:pt idx="5622">
                  <c:v>43335.291666666664</c:v>
                </c:pt>
                <c:pt idx="5623">
                  <c:v>43335.333333333336</c:v>
                </c:pt>
                <c:pt idx="5624">
                  <c:v>43335.375</c:v>
                </c:pt>
                <c:pt idx="5625">
                  <c:v>43335.416666666664</c:v>
                </c:pt>
                <c:pt idx="5626">
                  <c:v>43335.458333333336</c:v>
                </c:pt>
                <c:pt idx="5627">
                  <c:v>43335.5</c:v>
                </c:pt>
                <c:pt idx="5628">
                  <c:v>43335.541666666664</c:v>
                </c:pt>
                <c:pt idx="5629">
                  <c:v>43335.583333333336</c:v>
                </c:pt>
                <c:pt idx="5630">
                  <c:v>43335.625</c:v>
                </c:pt>
                <c:pt idx="5631">
                  <c:v>43335.666666666664</c:v>
                </c:pt>
                <c:pt idx="5632">
                  <c:v>43335.708333333336</c:v>
                </c:pt>
                <c:pt idx="5633">
                  <c:v>43335.75</c:v>
                </c:pt>
                <c:pt idx="5634">
                  <c:v>43335.791666666664</c:v>
                </c:pt>
                <c:pt idx="5635">
                  <c:v>43335.833333333336</c:v>
                </c:pt>
                <c:pt idx="5636">
                  <c:v>43335.875</c:v>
                </c:pt>
                <c:pt idx="5637">
                  <c:v>43335.916666666664</c:v>
                </c:pt>
                <c:pt idx="5638">
                  <c:v>43335.958333333336</c:v>
                </c:pt>
                <c:pt idx="5639">
                  <c:v>43336</c:v>
                </c:pt>
                <c:pt idx="5640">
                  <c:v>43336.041666666664</c:v>
                </c:pt>
                <c:pt idx="5641">
                  <c:v>43336.083333333336</c:v>
                </c:pt>
                <c:pt idx="5642">
                  <c:v>43336.125</c:v>
                </c:pt>
                <c:pt idx="5643">
                  <c:v>43336.166666666664</c:v>
                </c:pt>
                <c:pt idx="5644">
                  <c:v>43336.208333333336</c:v>
                </c:pt>
                <c:pt idx="5645">
                  <c:v>43336.25</c:v>
                </c:pt>
                <c:pt idx="5646">
                  <c:v>43336.291666666664</c:v>
                </c:pt>
                <c:pt idx="5647">
                  <c:v>43336.333333333336</c:v>
                </c:pt>
                <c:pt idx="5648">
                  <c:v>43336.375</c:v>
                </c:pt>
                <c:pt idx="5649">
                  <c:v>43336.416666666664</c:v>
                </c:pt>
                <c:pt idx="5650">
                  <c:v>43336.458333333336</c:v>
                </c:pt>
                <c:pt idx="5651">
                  <c:v>43336.5</c:v>
                </c:pt>
                <c:pt idx="5652">
                  <c:v>43336.541666666664</c:v>
                </c:pt>
                <c:pt idx="5653">
                  <c:v>43336.583333333336</c:v>
                </c:pt>
                <c:pt idx="5654">
                  <c:v>43336.625</c:v>
                </c:pt>
                <c:pt idx="5655">
                  <c:v>43336.666666666664</c:v>
                </c:pt>
                <c:pt idx="5656">
                  <c:v>43336.708333333336</c:v>
                </c:pt>
                <c:pt idx="5657">
                  <c:v>43336.75</c:v>
                </c:pt>
                <c:pt idx="5658">
                  <c:v>43336.791666666664</c:v>
                </c:pt>
                <c:pt idx="5659">
                  <c:v>43336.833333333336</c:v>
                </c:pt>
                <c:pt idx="5660">
                  <c:v>43336.875</c:v>
                </c:pt>
                <c:pt idx="5661">
                  <c:v>43336.916666666664</c:v>
                </c:pt>
                <c:pt idx="5662">
                  <c:v>43336.958333333336</c:v>
                </c:pt>
                <c:pt idx="5663">
                  <c:v>43337</c:v>
                </c:pt>
                <c:pt idx="5664">
                  <c:v>43337.041666666664</c:v>
                </c:pt>
                <c:pt idx="5665">
                  <c:v>43337.083333333336</c:v>
                </c:pt>
                <c:pt idx="5666">
                  <c:v>43337.125</c:v>
                </c:pt>
                <c:pt idx="5667">
                  <c:v>43337.166666666664</c:v>
                </c:pt>
                <c:pt idx="5668">
                  <c:v>43337.208333333336</c:v>
                </c:pt>
                <c:pt idx="5669">
                  <c:v>43337.25</c:v>
                </c:pt>
                <c:pt idx="5670">
                  <c:v>43337.291666666664</c:v>
                </c:pt>
                <c:pt idx="5671">
                  <c:v>43337.333333333336</c:v>
                </c:pt>
                <c:pt idx="5672">
                  <c:v>43337.375</c:v>
                </c:pt>
                <c:pt idx="5673">
                  <c:v>43337.416666666664</c:v>
                </c:pt>
                <c:pt idx="5674">
                  <c:v>43337.458333333336</c:v>
                </c:pt>
                <c:pt idx="5675">
                  <c:v>43337.5</c:v>
                </c:pt>
                <c:pt idx="5676">
                  <c:v>43337.541666666664</c:v>
                </c:pt>
                <c:pt idx="5677">
                  <c:v>43337.583333333336</c:v>
                </c:pt>
                <c:pt idx="5678">
                  <c:v>43337.625</c:v>
                </c:pt>
                <c:pt idx="5679">
                  <c:v>43337.666666666664</c:v>
                </c:pt>
                <c:pt idx="5680">
                  <c:v>43337.708333333336</c:v>
                </c:pt>
                <c:pt idx="5681">
                  <c:v>43337.75</c:v>
                </c:pt>
                <c:pt idx="5682">
                  <c:v>43337.791666666664</c:v>
                </c:pt>
                <c:pt idx="5683">
                  <c:v>43337.833333333336</c:v>
                </c:pt>
                <c:pt idx="5684">
                  <c:v>43337.875</c:v>
                </c:pt>
                <c:pt idx="5685">
                  <c:v>43337.916666666664</c:v>
                </c:pt>
                <c:pt idx="5686">
                  <c:v>43337.958333333336</c:v>
                </c:pt>
                <c:pt idx="5687">
                  <c:v>43338</c:v>
                </c:pt>
                <c:pt idx="5688">
                  <c:v>43338.041666666664</c:v>
                </c:pt>
                <c:pt idx="5689">
                  <c:v>43338.083333333336</c:v>
                </c:pt>
                <c:pt idx="5690">
                  <c:v>43338.125</c:v>
                </c:pt>
                <c:pt idx="5691">
                  <c:v>43338.166666666664</c:v>
                </c:pt>
                <c:pt idx="5692">
                  <c:v>43338.208333333336</c:v>
                </c:pt>
                <c:pt idx="5693">
                  <c:v>43338.25</c:v>
                </c:pt>
                <c:pt idx="5694">
                  <c:v>43338.291666666664</c:v>
                </c:pt>
                <c:pt idx="5695">
                  <c:v>43338.333333333336</c:v>
                </c:pt>
                <c:pt idx="5696">
                  <c:v>43338.375</c:v>
                </c:pt>
                <c:pt idx="5697">
                  <c:v>43338.416666666664</c:v>
                </c:pt>
                <c:pt idx="5698">
                  <c:v>43338.458333333336</c:v>
                </c:pt>
                <c:pt idx="5699">
                  <c:v>43338.5</c:v>
                </c:pt>
                <c:pt idx="5700">
                  <c:v>43338.541666666664</c:v>
                </c:pt>
                <c:pt idx="5701">
                  <c:v>43338.583333333336</c:v>
                </c:pt>
                <c:pt idx="5702">
                  <c:v>43338.625</c:v>
                </c:pt>
                <c:pt idx="5703">
                  <c:v>43338.666666666664</c:v>
                </c:pt>
                <c:pt idx="5704">
                  <c:v>43338.708333333336</c:v>
                </c:pt>
                <c:pt idx="5705">
                  <c:v>43338.75</c:v>
                </c:pt>
                <c:pt idx="5706">
                  <c:v>43338.791666666664</c:v>
                </c:pt>
                <c:pt idx="5707">
                  <c:v>43338.833333333336</c:v>
                </c:pt>
                <c:pt idx="5708">
                  <c:v>43338.875</c:v>
                </c:pt>
                <c:pt idx="5709">
                  <c:v>43338.916666666664</c:v>
                </c:pt>
                <c:pt idx="5710">
                  <c:v>43338.958333333336</c:v>
                </c:pt>
                <c:pt idx="5711">
                  <c:v>43339</c:v>
                </c:pt>
                <c:pt idx="5712">
                  <c:v>43339.041666666664</c:v>
                </c:pt>
                <c:pt idx="5713">
                  <c:v>43339.083333333336</c:v>
                </c:pt>
                <c:pt idx="5714">
                  <c:v>43339.125</c:v>
                </c:pt>
                <c:pt idx="5715">
                  <c:v>43339.166666666664</c:v>
                </c:pt>
                <c:pt idx="5716">
                  <c:v>43339.208333333336</c:v>
                </c:pt>
                <c:pt idx="5717">
                  <c:v>43339.25</c:v>
                </c:pt>
                <c:pt idx="5718">
                  <c:v>43339.291666666664</c:v>
                </c:pt>
                <c:pt idx="5719">
                  <c:v>43339.333333333336</c:v>
                </c:pt>
                <c:pt idx="5720">
                  <c:v>43339.375</c:v>
                </c:pt>
                <c:pt idx="5721">
                  <c:v>43339.416666666664</c:v>
                </c:pt>
                <c:pt idx="5722">
                  <c:v>43339.458333333336</c:v>
                </c:pt>
                <c:pt idx="5723">
                  <c:v>43339.5</c:v>
                </c:pt>
                <c:pt idx="5724">
                  <c:v>43339.541666666664</c:v>
                </c:pt>
                <c:pt idx="5725">
                  <c:v>43339.583333333336</c:v>
                </c:pt>
                <c:pt idx="5726">
                  <c:v>43339.625</c:v>
                </c:pt>
                <c:pt idx="5727">
                  <c:v>43339.666666666664</c:v>
                </c:pt>
                <c:pt idx="5728">
                  <c:v>43339.708333333336</c:v>
                </c:pt>
                <c:pt idx="5729">
                  <c:v>43339.75</c:v>
                </c:pt>
                <c:pt idx="5730">
                  <c:v>43339.791666666664</c:v>
                </c:pt>
                <c:pt idx="5731">
                  <c:v>43339.833333333336</c:v>
                </c:pt>
                <c:pt idx="5732">
                  <c:v>43339.875</c:v>
                </c:pt>
                <c:pt idx="5733">
                  <c:v>43339.916666666664</c:v>
                </c:pt>
                <c:pt idx="5734">
                  <c:v>43339.958333333336</c:v>
                </c:pt>
                <c:pt idx="5735">
                  <c:v>43340</c:v>
                </c:pt>
                <c:pt idx="5736">
                  <c:v>43340.041666666664</c:v>
                </c:pt>
                <c:pt idx="5737">
                  <c:v>43340.083333333336</c:v>
                </c:pt>
                <c:pt idx="5738">
                  <c:v>43340.125</c:v>
                </c:pt>
                <c:pt idx="5739">
                  <c:v>43340.166666666664</c:v>
                </c:pt>
                <c:pt idx="5740">
                  <c:v>43340.208333333336</c:v>
                </c:pt>
                <c:pt idx="5741">
                  <c:v>43340.25</c:v>
                </c:pt>
                <c:pt idx="5742">
                  <c:v>43340.291666666664</c:v>
                </c:pt>
                <c:pt idx="5743">
                  <c:v>43340.333333333336</c:v>
                </c:pt>
                <c:pt idx="5744">
                  <c:v>43340.375</c:v>
                </c:pt>
                <c:pt idx="5745">
                  <c:v>43340.416666666664</c:v>
                </c:pt>
                <c:pt idx="5746">
                  <c:v>43340.458333333336</c:v>
                </c:pt>
                <c:pt idx="5747">
                  <c:v>43340.5</c:v>
                </c:pt>
                <c:pt idx="5748">
                  <c:v>43340.541666666664</c:v>
                </c:pt>
                <c:pt idx="5749">
                  <c:v>43340.583333333336</c:v>
                </c:pt>
                <c:pt idx="5750">
                  <c:v>43340.625</c:v>
                </c:pt>
                <c:pt idx="5751">
                  <c:v>43340.666666666664</c:v>
                </c:pt>
                <c:pt idx="5752">
                  <c:v>43340.708333333336</c:v>
                </c:pt>
                <c:pt idx="5753">
                  <c:v>43340.75</c:v>
                </c:pt>
                <c:pt idx="5754">
                  <c:v>43340.791666666664</c:v>
                </c:pt>
                <c:pt idx="5755">
                  <c:v>43340.833333333336</c:v>
                </c:pt>
                <c:pt idx="5756">
                  <c:v>43340.875</c:v>
                </c:pt>
                <c:pt idx="5757">
                  <c:v>43340.916666666664</c:v>
                </c:pt>
                <c:pt idx="5758">
                  <c:v>43340.958333333336</c:v>
                </c:pt>
                <c:pt idx="5759">
                  <c:v>43341</c:v>
                </c:pt>
                <c:pt idx="5760">
                  <c:v>43341.041666666664</c:v>
                </c:pt>
                <c:pt idx="5761">
                  <c:v>43341.083333333336</c:v>
                </c:pt>
                <c:pt idx="5762">
                  <c:v>43341.125</c:v>
                </c:pt>
                <c:pt idx="5763">
                  <c:v>43341.166666666664</c:v>
                </c:pt>
                <c:pt idx="5764">
                  <c:v>43341.208333333336</c:v>
                </c:pt>
                <c:pt idx="5765">
                  <c:v>43341.25</c:v>
                </c:pt>
                <c:pt idx="5766">
                  <c:v>43341.291666666664</c:v>
                </c:pt>
                <c:pt idx="5767">
                  <c:v>43341.333333333336</c:v>
                </c:pt>
                <c:pt idx="5768">
                  <c:v>43341.375</c:v>
                </c:pt>
                <c:pt idx="5769">
                  <c:v>43341.416666666664</c:v>
                </c:pt>
                <c:pt idx="5770">
                  <c:v>43341.458333333336</c:v>
                </c:pt>
                <c:pt idx="5771">
                  <c:v>43341.5</c:v>
                </c:pt>
                <c:pt idx="5772">
                  <c:v>43341.541666666664</c:v>
                </c:pt>
                <c:pt idx="5773">
                  <c:v>43341.583333333336</c:v>
                </c:pt>
                <c:pt idx="5774">
                  <c:v>43341.625</c:v>
                </c:pt>
                <c:pt idx="5775">
                  <c:v>43341.666666666664</c:v>
                </c:pt>
                <c:pt idx="5776">
                  <c:v>43341.708333333336</c:v>
                </c:pt>
                <c:pt idx="5777">
                  <c:v>43341.75</c:v>
                </c:pt>
                <c:pt idx="5778">
                  <c:v>43341.791666666664</c:v>
                </c:pt>
                <c:pt idx="5779">
                  <c:v>43341.833333333336</c:v>
                </c:pt>
                <c:pt idx="5780">
                  <c:v>43341.875</c:v>
                </c:pt>
                <c:pt idx="5781">
                  <c:v>43341.916666666664</c:v>
                </c:pt>
                <c:pt idx="5782">
                  <c:v>43341.958333333336</c:v>
                </c:pt>
                <c:pt idx="5783">
                  <c:v>43342</c:v>
                </c:pt>
                <c:pt idx="5784">
                  <c:v>43342.041666666664</c:v>
                </c:pt>
                <c:pt idx="5785">
                  <c:v>43342.083333333336</c:v>
                </c:pt>
                <c:pt idx="5786">
                  <c:v>43342.125</c:v>
                </c:pt>
                <c:pt idx="5787">
                  <c:v>43342.166666666664</c:v>
                </c:pt>
                <c:pt idx="5788">
                  <c:v>43342.208333333336</c:v>
                </c:pt>
                <c:pt idx="5789">
                  <c:v>43342.25</c:v>
                </c:pt>
                <c:pt idx="5790">
                  <c:v>43342.291666666664</c:v>
                </c:pt>
                <c:pt idx="5791">
                  <c:v>43342.333333333336</c:v>
                </c:pt>
                <c:pt idx="5792">
                  <c:v>43342.375</c:v>
                </c:pt>
                <c:pt idx="5793">
                  <c:v>43342.416666666664</c:v>
                </c:pt>
                <c:pt idx="5794">
                  <c:v>43342.458333333336</c:v>
                </c:pt>
                <c:pt idx="5795">
                  <c:v>43342.5</c:v>
                </c:pt>
                <c:pt idx="5796">
                  <c:v>43342.541666666664</c:v>
                </c:pt>
                <c:pt idx="5797">
                  <c:v>43342.583333333336</c:v>
                </c:pt>
                <c:pt idx="5798">
                  <c:v>43342.625</c:v>
                </c:pt>
                <c:pt idx="5799">
                  <c:v>43342.666666666664</c:v>
                </c:pt>
                <c:pt idx="5800">
                  <c:v>43342.708333333336</c:v>
                </c:pt>
                <c:pt idx="5801">
                  <c:v>43342.75</c:v>
                </c:pt>
                <c:pt idx="5802">
                  <c:v>43342.791666666664</c:v>
                </c:pt>
                <c:pt idx="5803">
                  <c:v>43342.833333333336</c:v>
                </c:pt>
                <c:pt idx="5804">
                  <c:v>43342.875</c:v>
                </c:pt>
                <c:pt idx="5805">
                  <c:v>43342.916666666664</c:v>
                </c:pt>
                <c:pt idx="5806">
                  <c:v>43342.958333333336</c:v>
                </c:pt>
                <c:pt idx="5807">
                  <c:v>43343</c:v>
                </c:pt>
                <c:pt idx="5808">
                  <c:v>43343.041666666664</c:v>
                </c:pt>
                <c:pt idx="5809">
                  <c:v>43343.083333333336</c:v>
                </c:pt>
                <c:pt idx="5810">
                  <c:v>43343.125</c:v>
                </c:pt>
                <c:pt idx="5811">
                  <c:v>43343.166666666664</c:v>
                </c:pt>
                <c:pt idx="5812">
                  <c:v>43343.208333333336</c:v>
                </c:pt>
                <c:pt idx="5813">
                  <c:v>43343.25</c:v>
                </c:pt>
                <c:pt idx="5814">
                  <c:v>43343.291666666664</c:v>
                </c:pt>
                <c:pt idx="5815">
                  <c:v>43343.333333333336</c:v>
                </c:pt>
                <c:pt idx="5816">
                  <c:v>43343.375</c:v>
                </c:pt>
                <c:pt idx="5817">
                  <c:v>43343.416666666664</c:v>
                </c:pt>
                <c:pt idx="5818">
                  <c:v>43343.458333333336</c:v>
                </c:pt>
                <c:pt idx="5819">
                  <c:v>43343.5</c:v>
                </c:pt>
                <c:pt idx="5820">
                  <c:v>43343.541666666664</c:v>
                </c:pt>
                <c:pt idx="5821">
                  <c:v>43343.583333333336</c:v>
                </c:pt>
                <c:pt idx="5822">
                  <c:v>43343.625</c:v>
                </c:pt>
                <c:pt idx="5823">
                  <c:v>43343.666666666664</c:v>
                </c:pt>
                <c:pt idx="5824">
                  <c:v>43343.708333333336</c:v>
                </c:pt>
                <c:pt idx="5825">
                  <c:v>43343.75</c:v>
                </c:pt>
                <c:pt idx="5826">
                  <c:v>43343.791666666664</c:v>
                </c:pt>
                <c:pt idx="5827">
                  <c:v>43343.833333333336</c:v>
                </c:pt>
                <c:pt idx="5828">
                  <c:v>43343.875</c:v>
                </c:pt>
                <c:pt idx="5829">
                  <c:v>43343.916666666664</c:v>
                </c:pt>
                <c:pt idx="5830">
                  <c:v>43343.958333333336</c:v>
                </c:pt>
                <c:pt idx="5831">
                  <c:v>43344</c:v>
                </c:pt>
                <c:pt idx="5832">
                  <c:v>43344.041666666664</c:v>
                </c:pt>
                <c:pt idx="5833">
                  <c:v>43344.083333333336</c:v>
                </c:pt>
                <c:pt idx="5834">
                  <c:v>43344.125</c:v>
                </c:pt>
                <c:pt idx="5835">
                  <c:v>43344.166666666664</c:v>
                </c:pt>
                <c:pt idx="5836">
                  <c:v>43344.208333333336</c:v>
                </c:pt>
                <c:pt idx="5837">
                  <c:v>43344.25</c:v>
                </c:pt>
                <c:pt idx="5838">
                  <c:v>43344.291666666664</c:v>
                </c:pt>
                <c:pt idx="5839">
                  <c:v>43344.333333333336</c:v>
                </c:pt>
                <c:pt idx="5840">
                  <c:v>43344.375</c:v>
                </c:pt>
                <c:pt idx="5841">
                  <c:v>43344.416666666664</c:v>
                </c:pt>
                <c:pt idx="5842">
                  <c:v>43344.458333333336</c:v>
                </c:pt>
                <c:pt idx="5843">
                  <c:v>43344.5</c:v>
                </c:pt>
                <c:pt idx="5844">
                  <c:v>43344.541666666664</c:v>
                </c:pt>
                <c:pt idx="5845">
                  <c:v>43344.583333333336</c:v>
                </c:pt>
                <c:pt idx="5846">
                  <c:v>43344.625</c:v>
                </c:pt>
                <c:pt idx="5847">
                  <c:v>43344.666666666664</c:v>
                </c:pt>
                <c:pt idx="5848">
                  <c:v>43344.708333333336</c:v>
                </c:pt>
                <c:pt idx="5849">
                  <c:v>43344.75</c:v>
                </c:pt>
                <c:pt idx="5850">
                  <c:v>43344.791666666664</c:v>
                </c:pt>
                <c:pt idx="5851">
                  <c:v>43344.833333333336</c:v>
                </c:pt>
                <c:pt idx="5852">
                  <c:v>43344.875</c:v>
                </c:pt>
                <c:pt idx="5853">
                  <c:v>43344.916666666664</c:v>
                </c:pt>
                <c:pt idx="5854">
                  <c:v>43344.958333333336</c:v>
                </c:pt>
                <c:pt idx="5855">
                  <c:v>43345</c:v>
                </c:pt>
                <c:pt idx="5856">
                  <c:v>43345.041666666664</c:v>
                </c:pt>
                <c:pt idx="5857">
                  <c:v>43345.083333333336</c:v>
                </c:pt>
                <c:pt idx="5858">
                  <c:v>43345.125</c:v>
                </c:pt>
                <c:pt idx="5859">
                  <c:v>43345.166666666664</c:v>
                </c:pt>
                <c:pt idx="5860">
                  <c:v>43345.208333333336</c:v>
                </c:pt>
                <c:pt idx="5861">
                  <c:v>43345.25</c:v>
                </c:pt>
                <c:pt idx="5862">
                  <c:v>43345.291666666664</c:v>
                </c:pt>
                <c:pt idx="5863">
                  <c:v>43345.333333333336</c:v>
                </c:pt>
                <c:pt idx="5864">
                  <c:v>43345.375</c:v>
                </c:pt>
                <c:pt idx="5865">
                  <c:v>43345.416666666664</c:v>
                </c:pt>
                <c:pt idx="5866">
                  <c:v>43345.458333333336</c:v>
                </c:pt>
                <c:pt idx="5867">
                  <c:v>43345.5</c:v>
                </c:pt>
                <c:pt idx="5868">
                  <c:v>43345.541666666664</c:v>
                </c:pt>
                <c:pt idx="5869">
                  <c:v>43345.583333333336</c:v>
                </c:pt>
                <c:pt idx="5870">
                  <c:v>43345.625</c:v>
                </c:pt>
                <c:pt idx="5871">
                  <c:v>43345.666666666664</c:v>
                </c:pt>
                <c:pt idx="5872">
                  <c:v>43345.708333333336</c:v>
                </c:pt>
                <c:pt idx="5873">
                  <c:v>43345.75</c:v>
                </c:pt>
                <c:pt idx="5874">
                  <c:v>43345.791666666664</c:v>
                </c:pt>
                <c:pt idx="5875">
                  <c:v>43345.833333333336</c:v>
                </c:pt>
                <c:pt idx="5876">
                  <c:v>43345.875</c:v>
                </c:pt>
                <c:pt idx="5877">
                  <c:v>43345.916666666664</c:v>
                </c:pt>
                <c:pt idx="5878">
                  <c:v>43345.958333333336</c:v>
                </c:pt>
                <c:pt idx="5879">
                  <c:v>43346</c:v>
                </c:pt>
                <c:pt idx="5880">
                  <c:v>43346.041666666664</c:v>
                </c:pt>
                <c:pt idx="5881">
                  <c:v>43346.083333333336</c:v>
                </c:pt>
                <c:pt idx="5882">
                  <c:v>43346.125</c:v>
                </c:pt>
                <c:pt idx="5883">
                  <c:v>43346.166666666664</c:v>
                </c:pt>
                <c:pt idx="5884">
                  <c:v>43346.208333333336</c:v>
                </c:pt>
                <c:pt idx="5885">
                  <c:v>43346.25</c:v>
                </c:pt>
                <c:pt idx="5886">
                  <c:v>43346.291666666664</c:v>
                </c:pt>
                <c:pt idx="5887">
                  <c:v>43346.333333333336</c:v>
                </c:pt>
                <c:pt idx="5888">
                  <c:v>43346.375</c:v>
                </c:pt>
                <c:pt idx="5889">
                  <c:v>43346.416666666664</c:v>
                </c:pt>
                <c:pt idx="5890">
                  <c:v>43346.458333333336</c:v>
                </c:pt>
                <c:pt idx="5891">
                  <c:v>43346.5</c:v>
                </c:pt>
                <c:pt idx="5892">
                  <c:v>43346.541666666664</c:v>
                </c:pt>
                <c:pt idx="5893">
                  <c:v>43346.583333333336</c:v>
                </c:pt>
                <c:pt idx="5894">
                  <c:v>43346.625</c:v>
                </c:pt>
                <c:pt idx="5895">
                  <c:v>43346.666666666664</c:v>
                </c:pt>
                <c:pt idx="5896">
                  <c:v>43346.708333333336</c:v>
                </c:pt>
                <c:pt idx="5897">
                  <c:v>43346.75</c:v>
                </c:pt>
                <c:pt idx="5898">
                  <c:v>43346.791666666664</c:v>
                </c:pt>
                <c:pt idx="5899">
                  <c:v>43346.833333333336</c:v>
                </c:pt>
                <c:pt idx="5900">
                  <c:v>43346.875</c:v>
                </c:pt>
                <c:pt idx="5901">
                  <c:v>43346.916666666664</c:v>
                </c:pt>
                <c:pt idx="5902">
                  <c:v>43346.958333333336</c:v>
                </c:pt>
                <c:pt idx="5903">
                  <c:v>43347</c:v>
                </c:pt>
                <c:pt idx="5904">
                  <c:v>43347.041666666664</c:v>
                </c:pt>
                <c:pt idx="5905">
                  <c:v>43347.083333333336</c:v>
                </c:pt>
                <c:pt idx="5906">
                  <c:v>43347.125</c:v>
                </c:pt>
                <c:pt idx="5907">
                  <c:v>43347.166666666664</c:v>
                </c:pt>
                <c:pt idx="5908">
                  <c:v>43347.208333333336</c:v>
                </c:pt>
                <c:pt idx="5909">
                  <c:v>43347.25</c:v>
                </c:pt>
                <c:pt idx="5910">
                  <c:v>43347.291666666664</c:v>
                </c:pt>
                <c:pt idx="5911">
                  <c:v>43347.333333333336</c:v>
                </c:pt>
                <c:pt idx="5912">
                  <c:v>43347.375</c:v>
                </c:pt>
                <c:pt idx="5913">
                  <c:v>43347.416666666664</c:v>
                </c:pt>
                <c:pt idx="5914">
                  <c:v>43347.458333333336</c:v>
                </c:pt>
                <c:pt idx="5915">
                  <c:v>43347.5</c:v>
                </c:pt>
                <c:pt idx="5916">
                  <c:v>43347.541666666664</c:v>
                </c:pt>
                <c:pt idx="5917">
                  <c:v>43347.583333333336</c:v>
                </c:pt>
                <c:pt idx="5918">
                  <c:v>43347.625</c:v>
                </c:pt>
                <c:pt idx="5919">
                  <c:v>43347.666666666664</c:v>
                </c:pt>
                <c:pt idx="5920">
                  <c:v>43347.708333333336</c:v>
                </c:pt>
                <c:pt idx="5921">
                  <c:v>43347.75</c:v>
                </c:pt>
                <c:pt idx="5922">
                  <c:v>43347.791666666664</c:v>
                </c:pt>
                <c:pt idx="5923">
                  <c:v>43347.833333333336</c:v>
                </c:pt>
                <c:pt idx="5924">
                  <c:v>43347.875</c:v>
                </c:pt>
                <c:pt idx="5925">
                  <c:v>43347.916666666664</c:v>
                </c:pt>
                <c:pt idx="5926">
                  <c:v>43347.958333333336</c:v>
                </c:pt>
                <c:pt idx="5927">
                  <c:v>43348</c:v>
                </c:pt>
                <c:pt idx="5928">
                  <c:v>43348.041666666664</c:v>
                </c:pt>
                <c:pt idx="5929">
                  <c:v>43348.083333333336</c:v>
                </c:pt>
                <c:pt idx="5930">
                  <c:v>43348.125</c:v>
                </c:pt>
                <c:pt idx="5931">
                  <c:v>43348.166666666664</c:v>
                </c:pt>
                <c:pt idx="5932">
                  <c:v>43348.208333333336</c:v>
                </c:pt>
                <c:pt idx="5933">
                  <c:v>43348.25</c:v>
                </c:pt>
                <c:pt idx="5934">
                  <c:v>43348.291666666664</c:v>
                </c:pt>
                <c:pt idx="5935">
                  <c:v>43348.333333333336</c:v>
                </c:pt>
                <c:pt idx="5936">
                  <c:v>43348.375</c:v>
                </c:pt>
                <c:pt idx="5937">
                  <c:v>43348.416666666664</c:v>
                </c:pt>
                <c:pt idx="5938">
                  <c:v>43348.458333333336</c:v>
                </c:pt>
                <c:pt idx="5939">
                  <c:v>43348.5</c:v>
                </c:pt>
                <c:pt idx="5940">
                  <c:v>43348.541666666664</c:v>
                </c:pt>
                <c:pt idx="5941">
                  <c:v>43348.583333333336</c:v>
                </c:pt>
                <c:pt idx="5942">
                  <c:v>43348.625</c:v>
                </c:pt>
                <c:pt idx="5943">
                  <c:v>43348.666666666664</c:v>
                </c:pt>
                <c:pt idx="5944">
                  <c:v>43348.708333333336</c:v>
                </c:pt>
                <c:pt idx="5945">
                  <c:v>43348.75</c:v>
                </c:pt>
                <c:pt idx="5946">
                  <c:v>43348.791666666664</c:v>
                </c:pt>
                <c:pt idx="5947">
                  <c:v>43348.833333333336</c:v>
                </c:pt>
                <c:pt idx="5948">
                  <c:v>43348.875</c:v>
                </c:pt>
                <c:pt idx="5949">
                  <c:v>43348.916666666664</c:v>
                </c:pt>
                <c:pt idx="5950">
                  <c:v>43348.958333333336</c:v>
                </c:pt>
                <c:pt idx="5951">
                  <c:v>43349</c:v>
                </c:pt>
                <c:pt idx="5952">
                  <c:v>43349.041666666664</c:v>
                </c:pt>
                <c:pt idx="5953">
                  <c:v>43349.083333333336</c:v>
                </c:pt>
                <c:pt idx="5954">
                  <c:v>43349.125</c:v>
                </c:pt>
                <c:pt idx="5955">
                  <c:v>43349.166666666664</c:v>
                </c:pt>
                <c:pt idx="5956">
                  <c:v>43349.208333333336</c:v>
                </c:pt>
                <c:pt idx="5957">
                  <c:v>43349.25</c:v>
                </c:pt>
                <c:pt idx="5958">
                  <c:v>43349.291666666664</c:v>
                </c:pt>
                <c:pt idx="5959">
                  <c:v>43349.333333333336</c:v>
                </c:pt>
                <c:pt idx="5960">
                  <c:v>43349.375</c:v>
                </c:pt>
                <c:pt idx="5961">
                  <c:v>43349.416666666664</c:v>
                </c:pt>
                <c:pt idx="5962">
                  <c:v>43349.458333333336</c:v>
                </c:pt>
                <c:pt idx="5963">
                  <c:v>43349.5</c:v>
                </c:pt>
                <c:pt idx="5964">
                  <c:v>43349.541666666664</c:v>
                </c:pt>
                <c:pt idx="5965">
                  <c:v>43349.583333333336</c:v>
                </c:pt>
                <c:pt idx="5966">
                  <c:v>43349.625</c:v>
                </c:pt>
                <c:pt idx="5967">
                  <c:v>43349.666666666664</c:v>
                </c:pt>
                <c:pt idx="5968">
                  <c:v>43349.708333333336</c:v>
                </c:pt>
                <c:pt idx="5969">
                  <c:v>43349.75</c:v>
                </c:pt>
                <c:pt idx="5970">
                  <c:v>43349.791666666664</c:v>
                </c:pt>
                <c:pt idx="5971">
                  <c:v>43349.833333333336</c:v>
                </c:pt>
                <c:pt idx="5972">
                  <c:v>43349.875</c:v>
                </c:pt>
                <c:pt idx="5973">
                  <c:v>43349.916666666664</c:v>
                </c:pt>
                <c:pt idx="5974">
                  <c:v>43349.958333333336</c:v>
                </c:pt>
                <c:pt idx="5975">
                  <c:v>43350</c:v>
                </c:pt>
                <c:pt idx="5976">
                  <c:v>43350.041666666664</c:v>
                </c:pt>
                <c:pt idx="5977">
                  <c:v>43350.083333333336</c:v>
                </c:pt>
                <c:pt idx="5978">
                  <c:v>43350.125</c:v>
                </c:pt>
                <c:pt idx="5979">
                  <c:v>43350.166666666664</c:v>
                </c:pt>
                <c:pt idx="5980">
                  <c:v>43350.208333333336</c:v>
                </c:pt>
                <c:pt idx="5981">
                  <c:v>43350.25</c:v>
                </c:pt>
                <c:pt idx="5982">
                  <c:v>43350.291666666664</c:v>
                </c:pt>
                <c:pt idx="5983">
                  <c:v>43350.333333333336</c:v>
                </c:pt>
                <c:pt idx="5984">
                  <c:v>43350.375</c:v>
                </c:pt>
                <c:pt idx="5985">
                  <c:v>43350.416666666664</c:v>
                </c:pt>
                <c:pt idx="5986">
                  <c:v>43350.458333333336</c:v>
                </c:pt>
                <c:pt idx="5987">
                  <c:v>43350.5</c:v>
                </c:pt>
                <c:pt idx="5988">
                  <c:v>43350.541666666664</c:v>
                </c:pt>
                <c:pt idx="5989">
                  <c:v>43350.583333333336</c:v>
                </c:pt>
                <c:pt idx="5990">
                  <c:v>43350.625</c:v>
                </c:pt>
                <c:pt idx="5991">
                  <c:v>43350.666666666664</c:v>
                </c:pt>
                <c:pt idx="5992">
                  <c:v>43350.708333333336</c:v>
                </c:pt>
                <c:pt idx="5993">
                  <c:v>43350.75</c:v>
                </c:pt>
                <c:pt idx="5994">
                  <c:v>43350.791666666664</c:v>
                </c:pt>
                <c:pt idx="5995">
                  <c:v>43350.833333333336</c:v>
                </c:pt>
                <c:pt idx="5996">
                  <c:v>43350.875</c:v>
                </c:pt>
                <c:pt idx="5997">
                  <c:v>43350.916666666664</c:v>
                </c:pt>
                <c:pt idx="5998">
                  <c:v>43350.958333333336</c:v>
                </c:pt>
                <c:pt idx="5999">
                  <c:v>43351</c:v>
                </c:pt>
                <c:pt idx="6000">
                  <c:v>43351.041666666664</c:v>
                </c:pt>
                <c:pt idx="6001">
                  <c:v>43351.083333333336</c:v>
                </c:pt>
                <c:pt idx="6002">
                  <c:v>43351.125</c:v>
                </c:pt>
                <c:pt idx="6003">
                  <c:v>43351.166666666664</c:v>
                </c:pt>
                <c:pt idx="6004">
                  <c:v>43351.208333333336</c:v>
                </c:pt>
                <c:pt idx="6005">
                  <c:v>43351.25</c:v>
                </c:pt>
                <c:pt idx="6006">
                  <c:v>43351.291666666664</c:v>
                </c:pt>
                <c:pt idx="6007">
                  <c:v>43351.333333333336</c:v>
                </c:pt>
                <c:pt idx="6008">
                  <c:v>43351.375</c:v>
                </c:pt>
                <c:pt idx="6009">
                  <c:v>43351.416666666664</c:v>
                </c:pt>
                <c:pt idx="6010">
                  <c:v>43351.458333333336</c:v>
                </c:pt>
                <c:pt idx="6011">
                  <c:v>43351.5</c:v>
                </c:pt>
                <c:pt idx="6012">
                  <c:v>43351.541666666664</c:v>
                </c:pt>
                <c:pt idx="6013">
                  <c:v>43351.583333333336</c:v>
                </c:pt>
                <c:pt idx="6014">
                  <c:v>43351.625</c:v>
                </c:pt>
                <c:pt idx="6015">
                  <c:v>43351.666666666664</c:v>
                </c:pt>
                <c:pt idx="6016">
                  <c:v>43351.708333333336</c:v>
                </c:pt>
                <c:pt idx="6017">
                  <c:v>43351.75</c:v>
                </c:pt>
                <c:pt idx="6018">
                  <c:v>43351.791666666664</c:v>
                </c:pt>
                <c:pt idx="6019">
                  <c:v>43351.833333333336</c:v>
                </c:pt>
                <c:pt idx="6020">
                  <c:v>43351.875</c:v>
                </c:pt>
                <c:pt idx="6021">
                  <c:v>43351.916666666664</c:v>
                </c:pt>
                <c:pt idx="6022">
                  <c:v>43351.958333333336</c:v>
                </c:pt>
                <c:pt idx="6023">
                  <c:v>43352</c:v>
                </c:pt>
                <c:pt idx="6024">
                  <c:v>43352.041666666664</c:v>
                </c:pt>
                <c:pt idx="6025">
                  <c:v>43352.083333333336</c:v>
                </c:pt>
                <c:pt idx="6026">
                  <c:v>43352.125</c:v>
                </c:pt>
                <c:pt idx="6027">
                  <c:v>43352.166666666664</c:v>
                </c:pt>
                <c:pt idx="6028">
                  <c:v>43352.208333333336</c:v>
                </c:pt>
                <c:pt idx="6029">
                  <c:v>43352.25</c:v>
                </c:pt>
                <c:pt idx="6030">
                  <c:v>43352.291666666664</c:v>
                </c:pt>
                <c:pt idx="6031">
                  <c:v>43352.333333333336</c:v>
                </c:pt>
                <c:pt idx="6032">
                  <c:v>43352.375</c:v>
                </c:pt>
                <c:pt idx="6033">
                  <c:v>43352.416666666664</c:v>
                </c:pt>
                <c:pt idx="6034">
                  <c:v>43352.458333333336</c:v>
                </c:pt>
                <c:pt idx="6035">
                  <c:v>43352.5</c:v>
                </c:pt>
                <c:pt idx="6036">
                  <c:v>43352.541666666664</c:v>
                </c:pt>
                <c:pt idx="6037">
                  <c:v>43352.583333333336</c:v>
                </c:pt>
                <c:pt idx="6038">
                  <c:v>43352.625</c:v>
                </c:pt>
                <c:pt idx="6039">
                  <c:v>43352.666666666664</c:v>
                </c:pt>
                <c:pt idx="6040">
                  <c:v>43352.708333333336</c:v>
                </c:pt>
                <c:pt idx="6041">
                  <c:v>43352.75</c:v>
                </c:pt>
                <c:pt idx="6042">
                  <c:v>43352.791666666664</c:v>
                </c:pt>
                <c:pt idx="6043">
                  <c:v>43352.833333333336</c:v>
                </c:pt>
                <c:pt idx="6044">
                  <c:v>43352.875</c:v>
                </c:pt>
                <c:pt idx="6045">
                  <c:v>43352.916666666664</c:v>
                </c:pt>
                <c:pt idx="6046">
                  <c:v>43352.958333333336</c:v>
                </c:pt>
                <c:pt idx="6047">
                  <c:v>43353</c:v>
                </c:pt>
                <c:pt idx="6048">
                  <c:v>43353.041666666664</c:v>
                </c:pt>
                <c:pt idx="6049">
                  <c:v>43353.083333333336</c:v>
                </c:pt>
                <c:pt idx="6050">
                  <c:v>43353.125</c:v>
                </c:pt>
                <c:pt idx="6051">
                  <c:v>43353.166666666664</c:v>
                </c:pt>
                <c:pt idx="6052">
                  <c:v>43353.208333333336</c:v>
                </c:pt>
                <c:pt idx="6053">
                  <c:v>43353.25</c:v>
                </c:pt>
                <c:pt idx="6054">
                  <c:v>43353.291666666664</c:v>
                </c:pt>
                <c:pt idx="6055">
                  <c:v>43353.333333333336</c:v>
                </c:pt>
                <c:pt idx="6056">
                  <c:v>43353.375</c:v>
                </c:pt>
                <c:pt idx="6057">
                  <c:v>43353.416666666664</c:v>
                </c:pt>
                <c:pt idx="6058">
                  <c:v>43353.458333333336</c:v>
                </c:pt>
                <c:pt idx="6059">
                  <c:v>43353.5</c:v>
                </c:pt>
                <c:pt idx="6060">
                  <c:v>43353.541666666664</c:v>
                </c:pt>
                <c:pt idx="6061">
                  <c:v>43353.583333333336</c:v>
                </c:pt>
                <c:pt idx="6062">
                  <c:v>43353.625</c:v>
                </c:pt>
                <c:pt idx="6063">
                  <c:v>43353.666666666664</c:v>
                </c:pt>
                <c:pt idx="6064">
                  <c:v>43353.708333333336</c:v>
                </c:pt>
                <c:pt idx="6065">
                  <c:v>43353.75</c:v>
                </c:pt>
                <c:pt idx="6066">
                  <c:v>43353.791666666664</c:v>
                </c:pt>
                <c:pt idx="6067">
                  <c:v>43353.833333333336</c:v>
                </c:pt>
                <c:pt idx="6068">
                  <c:v>43353.875</c:v>
                </c:pt>
                <c:pt idx="6069">
                  <c:v>43353.916666666664</c:v>
                </c:pt>
                <c:pt idx="6070">
                  <c:v>43353.958333333336</c:v>
                </c:pt>
                <c:pt idx="6071">
                  <c:v>43354</c:v>
                </c:pt>
                <c:pt idx="6072">
                  <c:v>43354.041666666664</c:v>
                </c:pt>
                <c:pt idx="6073">
                  <c:v>43354.083333333336</c:v>
                </c:pt>
                <c:pt idx="6074">
                  <c:v>43354.125</c:v>
                </c:pt>
                <c:pt idx="6075">
                  <c:v>43354.166666666664</c:v>
                </c:pt>
                <c:pt idx="6076">
                  <c:v>43354.208333333336</c:v>
                </c:pt>
                <c:pt idx="6077">
                  <c:v>43354.25</c:v>
                </c:pt>
                <c:pt idx="6078">
                  <c:v>43354.291666666664</c:v>
                </c:pt>
                <c:pt idx="6079">
                  <c:v>43354.333333333336</c:v>
                </c:pt>
                <c:pt idx="6080">
                  <c:v>43354.375</c:v>
                </c:pt>
                <c:pt idx="6081">
                  <c:v>43354.416666666664</c:v>
                </c:pt>
                <c:pt idx="6082">
                  <c:v>43354.458333333336</c:v>
                </c:pt>
                <c:pt idx="6083">
                  <c:v>43354.5</c:v>
                </c:pt>
                <c:pt idx="6084">
                  <c:v>43354.541666666664</c:v>
                </c:pt>
                <c:pt idx="6085">
                  <c:v>43354.583333333336</c:v>
                </c:pt>
                <c:pt idx="6086">
                  <c:v>43354.625</c:v>
                </c:pt>
                <c:pt idx="6087">
                  <c:v>43354.666666666664</c:v>
                </c:pt>
                <c:pt idx="6088">
                  <c:v>43354.708333333336</c:v>
                </c:pt>
                <c:pt idx="6089">
                  <c:v>43354.75</c:v>
                </c:pt>
                <c:pt idx="6090">
                  <c:v>43354.791666666664</c:v>
                </c:pt>
                <c:pt idx="6091">
                  <c:v>43354.833333333336</c:v>
                </c:pt>
                <c:pt idx="6092">
                  <c:v>43354.875</c:v>
                </c:pt>
                <c:pt idx="6093">
                  <c:v>43354.916666666664</c:v>
                </c:pt>
                <c:pt idx="6094">
                  <c:v>43354.958333333336</c:v>
                </c:pt>
                <c:pt idx="6095">
                  <c:v>43355</c:v>
                </c:pt>
                <c:pt idx="6096">
                  <c:v>43355.041666666664</c:v>
                </c:pt>
                <c:pt idx="6097">
                  <c:v>43355.083333333336</c:v>
                </c:pt>
                <c:pt idx="6098">
                  <c:v>43355.125</c:v>
                </c:pt>
                <c:pt idx="6099">
                  <c:v>43355.166666666664</c:v>
                </c:pt>
                <c:pt idx="6100">
                  <c:v>43355.208333333336</c:v>
                </c:pt>
                <c:pt idx="6101">
                  <c:v>43355.25</c:v>
                </c:pt>
                <c:pt idx="6102">
                  <c:v>43355.291666666664</c:v>
                </c:pt>
                <c:pt idx="6103">
                  <c:v>43355.333333333336</c:v>
                </c:pt>
                <c:pt idx="6104">
                  <c:v>43355.375</c:v>
                </c:pt>
                <c:pt idx="6105">
                  <c:v>43355.416666666664</c:v>
                </c:pt>
                <c:pt idx="6106">
                  <c:v>43355.458333333336</c:v>
                </c:pt>
                <c:pt idx="6107">
                  <c:v>43355.5</c:v>
                </c:pt>
                <c:pt idx="6108">
                  <c:v>43355.541666666664</c:v>
                </c:pt>
                <c:pt idx="6109">
                  <c:v>43355.583333333336</c:v>
                </c:pt>
                <c:pt idx="6110">
                  <c:v>43355.625</c:v>
                </c:pt>
                <c:pt idx="6111">
                  <c:v>43355.666666666664</c:v>
                </c:pt>
                <c:pt idx="6112">
                  <c:v>43355.708333333336</c:v>
                </c:pt>
                <c:pt idx="6113">
                  <c:v>43355.75</c:v>
                </c:pt>
                <c:pt idx="6114">
                  <c:v>43355.791666666664</c:v>
                </c:pt>
                <c:pt idx="6115">
                  <c:v>43355.833333333336</c:v>
                </c:pt>
                <c:pt idx="6116">
                  <c:v>43355.875</c:v>
                </c:pt>
                <c:pt idx="6117">
                  <c:v>43355.916666666664</c:v>
                </c:pt>
                <c:pt idx="6118">
                  <c:v>43355.958333333336</c:v>
                </c:pt>
                <c:pt idx="6119">
                  <c:v>43356</c:v>
                </c:pt>
                <c:pt idx="6120">
                  <c:v>43356.041666666664</c:v>
                </c:pt>
                <c:pt idx="6121">
                  <c:v>43356.083333333336</c:v>
                </c:pt>
                <c:pt idx="6122">
                  <c:v>43356.125</c:v>
                </c:pt>
                <c:pt idx="6123">
                  <c:v>43356.166666666664</c:v>
                </c:pt>
                <c:pt idx="6124">
                  <c:v>43356.208333333336</c:v>
                </c:pt>
                <c:pt idx="6125">
                  <c:v>43356.25</c:v>
                </c:pt>
                <c:pt idx="6126">
                  <c:v>43356.291666666664</c:v>
                </c:pt>
                <c:pt idx="6127">
                  <c:v>43356.333333333336</c:v>
                </c:pt>
                <c:pt idx="6128">
                  <c:v>43356.375</c:v>
                </c:pt>
                <c:pt idx="6129">
                  <c:v>43356.416666666664</c:v>
                </c:pt>
                <c:pt idx="6130">
                  <c:v>43356.458333333336</c:v>
                </c:pt>
                <c:pt idx="6131">
                  <c:v>43356.5</c:v>
                </c:pt>
                <c:pt idx="6132">
                  <c:v>43356.541666666664</c:v>
                </c:pt>
                <c:pt idx="6133">
                  <c:v>43356.583333333336</c:v>
                </c:pt>
                <c:pt idx="6134">
                  <c:v>43356.625</c:v>
                </c:pt>
                <c:pt idx="6135">
                  <c:v>43356.666666666664</c:v>
                </c:pt>
                <c:pt idx="6136">
                  <c:v>43356.708333333336</c:v>
                </c:pt>
                <c:pt idx="6137">
                  <c:v>43356.75</c:v>
                </c:pt>
                <c:pt idx="6138">
                  <c:v>43356.791666666664</c:v>
                </c:pt>
                <c:pt idx="6139">
                  <c:v>43356.833333333336</c:v>
                </c:pt>
                <c:pt idx="6140">
                  <c:v>43356.875</c:v>
                </c:pt>
                <c:pt idx="6141">
                  <c:v>43356.916666666664</c:v>
                </c:pt>
                <c:pt idx="6142">
                  <c:v>43356.958333333336</c:v>
                </c:pt>
                <c:pt idx="6143">
                  <c:v>43357</c:v>
                </c:pt>
                <c:pt idx="6144">
                  <c:v>43357.041666666664</c:v>
                </c:pt>
                <c:pt idx="6145">
                  <c:v>43357.083333333336</c:v>
                </c:pt>
                <c:pt idx="6146">
                  <c:v>43357.125</c:v>
                </c:pt>
                <c:pt idx="6147">
                  <c:v>43357.166666666664</c:v>
                </c:pt>
                <c:pt idx="6148">
                  <c:v>43357.208333333336</c:v>
                </c:pt>
                <c:pt idx="6149">
                  <c:v>43357.25</c:v>
                </c:pt>
                <c:pt idx="6150">
                  <c:v>43357.291666666664</c:v>
                </c:pt>
                <c:pt idx="6151">
                  <c:v>43357.333333333336</c:v>
                </c:pt>
                <c:pt idx="6152">
                  <c:v>43357.375</c:v>
                </c:pt>
                <c:pt idx="6153">
                  <c:v>43357.416666666664</c:v>
                </c:pt>
                <c:pt idx="6154">
                  <c:v>43357.458333333336</c:v>
                </c:pt>
                <c:pt idx="6155">
                  <c:v>43357.5</c:v>
                </c:pt>
                <c:pt idx="6156">
                  <c:v>43357.541666666664</c:v>
                </c:pt>
                <c:pt idx="6157">
                  <c:v>43357.583333333336</c:v>
                </c:pt>
                <c:pt idx="6158">
                  <c:v>43357.625</c:v>
                </c:pt>
                <c:pt idx="6159">
                  <c:v>43357.666666666664</c:v>
                </c:pt>
                <c:pt idx="6160">
                  <c:v>43357.708333333336</c:v>
                </c:pt>
                <c:pt idx="6161">
                  <c:v>43357.75</c:v>
                </c:pt>
                <c:pt idx="6162">
                  <c:v>43357.791666666664</c:v>
                </c:pt>
                <c:pt idx="6163">
                  <c:v>43357.833333333336</c:v>
                </c:pt>
                <c:pt idx="6164">
                  <c:v>43357.875</c:v>
                </c:pt>
                <c:pt idx="6165">
                  <c:v>43357.916666666664</c:v>
                </c:pt>
                <c:pt idx="6166">
                  <c:v>43357.958333333336</c:v>
                </c:pt>
                <c:pt idx="6167">
                  <c:v>43358</c:v>
                </c:pt>
                <c:pt idx="6168">
                  <c:v>43358.041666666664</c:v>
                </c:pt>
                <c:pt idx="6169">
                  <c:v>43358.083333333336</c:v>
                </c:pt>
                <c:pt idx="6170">
                  <c:v>43358.125</c:v>
                </c:pt>
                <c:pt idx="6171">
                  <c:v>43358.166666666664</c:v>
                </c:pt>
                <c:pt idx="6172">
                  <c:v>43358.208333333336</c:v>
                </c:pt>
                <c:pt idx="6173">
                  <c:v>43358.25</c:v>
                </c:pt>
                <c:pt idx="6174">
                  <c:v>43358.291666666664</c:v>
                </c:pt>
                <c:pt idx="6175">
                  <c:v>43358.333333333336</c:v>
                </c:pt>
                <c:pt idx="6176">
                  <c:v>43358.375</c:v>
                </c:pt>
                <c:pt idx="6177">
                  <c:v>43358.416666666664</c:v>
                </c:pt>
                <c:pt idx="6178">
                  <c:v>43358.458333333336</c:v>
                </c:pt>
                <c:pt idx="6179">
                  <c:v>43358.5</c:v>
                </c:pt>
                <c:pt idx="6180">
                  <c:v>43358.541666666664</c:v>
                </c:pt>
                <c:pt idx="6181">
                  <c:v>43358.583333333336</c:v>
                </c:pt>
                <c:pt idx="6182">
                  <c:v>43358.625</c:v>
                </c:pt>
                <c:pt idx="6183">
                  <c:v>43358.666666666664</c:v>
                </c:pt>
                <c:pt idx="6184">
                  <c:v>43358.708333333336</c:v>
                </c:pt>
                <c:pt idx="6185">
                  <c:v>43358.75</c:v>
                </c:pt>
                <c:pt idx="6186">
                  <c:v>43358.791666666664</c:v>
                </c:pt>
                <c:pt idx="6187">
                  <c:v>43358.833333333336</c:v>
                </c:pt>
                <c:pt idx="6188">
                  <c:v>43358.875</c:v>
                </c:pt>
                <c:pt idx="6189">
                  <c:v>43358.916666666664</c:v>
                </c:pt>
                <c:pt idx="6190">
                  <c:v>43358.958333333336</c:v>
                </c:pt>
                <c:pt idx="6191">
                  <c:v>43359</c:v>
                </c:pt>
                <c:pt idx="6192">
                  <c:v>43359.041666666664</c:v>
                </c:pt>
                <c:pt idx="6193">
                  <c:v>43359.083333333336</c:v>
                </c:pt>
                <c:pt idx="6194">
                  <c:v>43359.125</c:v>
                </c:pt>
                <c:pt idx="6195">
                  <c:v>43359.166666666664</c:v>
                </c:pt>
                <c:pt idx="6196">
                  <c:v>43359.208333333336</c:v>
                </c:pt>
                <c:pt idx="6197">
                  <c:v>43359.25</c:v>
                </c:pt>
                <c:pt idx="6198">
                  <c:v>43359.291666666664</c:v>
                </c:pt>
                <c:pt idx="6199">
                  <c:v>43359.333333333336</c:v>
                </c:pt>
                <c:pt idx="6200">
                  <c:v>43359.375</c:v>
                </c:pt>
                <c:pt idx="6201">
                  <c:v>43359.416666666664</c:v>
                </c:pt>
                <c:pt idx="6202">
                  <c:v>43359.458333333336</c:v>
                </c:pt>
                <c:pt idx="6203">
                  <c:v>43359.5</c:v>
                </c:pt>
                <c:pt idx="6204">
                  <c:v>43359.541666666664</c:v>
                </c:pt>
                <c:pt idx="6205">
                  <c:v>43359.583333333336</c:v>
                </c:pt>
                <c:pt idx="6206">
                  <c:v>43359.625</c:v>
                </c:pt>
                <c:pt idx="6207">
                  <c:v>43359.666666666664</c:v>
                </c:pt>
                <c:pt idx="6208">
                  <c:v>43359.708333333336</c:v>
                </c:pt>
                <c:pt idx="6209">
                  <c:v>43359.75</c:v>
                </c:pt>
                <c:pt idx="6210">
                  <c:v>43359.791666666664</c:v>
                </c:pt>
                <c:pt idx="6211">
                  <c:v>43359.833333333336</c:v>
                </c:pt>
                <c:pt idx="6212">
                  <c:v>43359.875</c:v>
                </c:pt>
                <c:pt idx="6213">
                  <c:v>43359.916666666664</c:v>
                </c:pt>
                <c:pt idx="6214">
                  <c:v>43359.958333333336</c:v>
                </c:pt>
                <c:pt idx="6215">
                  <c:v>43360</c:v>
                </c:pt>
                <c:pt idx="6216">
                  <c:v>43360.041666666664</c:v>
                </c:pt>
                <c:pt idx="6217">
                  <c:v>43360.083333333336</c:v>
                </c:pt>
                <c:pt idx="6218">
                  <c:v>43360.125</c:v>
                </c:pt>
                <c:pt idx="6219">
                  <c:v>43360.166666666664</c:v>
                </c:pt>
                <c:pt idx="6220">
                  <c:v>43360.208333333336</c:v>
                </c:pt>
                <c:pt idx="6221">
                  <c:v>43360.25</c:v>
                </c:pt>
                <c:pt idx="6222">
                  <c:v>43360.291666666664</c:v>
                </c:pt>
                <c:pt idx="6223">
                  <c:v>43360.333333333336</c:v>
                </c:pt>
                <c:pt idx="6224">
                  <c:v>43360.375</c:v>
                </c:pt>
                <c:pt idx="6225">
                  <c:v>43360.416666666664</c:v>
                </c:pt>
                <c:pt idx="6226">
                  <c:v>43360.458333333336</c:v>
                </c:pt>
                <c:pt idx="6227">
                  <c:v>43360.5</c:v>
                </c:pt>
                <c:pt idx="6228">
                  <c:v>43360.541666666664</c:v>
                </c:pt>
                <c:pt idx="6229">
                  <c:v>43360.583333333336</c:v>
                </c:pt>
                <c:pt idx="6230">
                  <c:v>43360.625</c:v>
                </c:pt>
                <c:pt idx="6231">
                  <c:v>43360.666666666664</c:v>
                </c:pt>
                <c:pt idx="6232">
                  <c:v>43360.708333333336</c:v>
                </c:pt>
                <c:pt idx="6233">
                  <c:v>43360.75</c:v>
                </c:pt>
                <c:pt idx="6234">
                  <c:v>43360.791666666664</c:v>
                </c:pt>
                <c:pt idx="6235">
                  <c:v>43360.833333333336</c:v>
                </c:pt>
                <c:pt idx="6236">
                  <c:v>43360.875</c:v>
                </c:pt>
                <c:pt idx="6237">
                  <c:v>43360.916666666664</c:v>
                </c:pt>
                <c:pt idx="6238">
                  <c:v>43360.958333333336</c:v>
                </c:pt>
                <c:pt idx="6239">
                  <c:v>43361</c:v>
                </c:pt>
                <c:pt idx="6240">
                  <c:v>43361.041666666664</c:v>
                </c:pt>
                <c:pt idx="6241">
                  <c:v>43361.083333333336</c:v>
                </c:pt>
                <c:pt idx="6242">
                  <c:v>43361.125</c:v>
                </c:pt>
                <c:pt idx="6243">
                  <c:v>43361.166666666664</c:v>
                </c:pt>
                <c:pt idx="6244">
                  <c:v>43361.208333333336</c:v>
                </c:pt>
                <c:pt idx="6245">
                  <c:v>43361.25</c:v>
                </c:pt>
                <c:pt idx="6246">
                  <c:v>43361.291666666664</c:v>
                </c:pt>
                <c:pt idx="6247">
                  <c:v>43361.333333333336</c:v>
                </c:pt>
                <c:pt idx="6248">
                  <c:v>43361.375</c:v>
                </c:pt>
                <c:pt idx="6249">
                  <c:v>43361.416666666664</c:v>
                </c:pt>
                <c:pt idx="6250">
                  <c:v>43361.458333333336</c:v>
                </c:pt>
                <c:pt idx="6251">
                  <c:v>43361.5</c:v>
                </c:pt>
                <c:pt idx="6252">
                  <c:v>43361.541666666664</c:v>
                </c:pt>
                <c:pt idx="6253">
                  <c:v>43361.583333333336</c:v>
                </c:pt>
                <c:pt idx="6254">
                  <c:v>43361.625</c:v>
                </c:pt>
                <c:pt idx="6255">
                  <c:v>43361.666666666664</c:v>
                </c:pt>
                <c:pt idx="6256">
                  <c:v>43361.708333333336</c:v>
                </c:pt>
                <c:pt idx="6257">
                  <c:v>43361.75</c:v>
                </c:pt>
                <c:pt idx="6258">
                  <c:v>43361.791666666664</c:v>
                </c:pt>
                <c:pt idx="6259">
                  <c:v>43361.833333333336</c:v>
                </c:pt>
                <c:pt idx="6260">
                  <c:v>43361.875</c:v>
                </c:pt>
                <c:pt idx="6261">
                  <c:v>43361.916666666664</c:v>
                </c:pt>
                <c:pt idx="6262">
                  <c:v>43361.958333333336</c:v>
                </c:pt>
                <c:pt idx="6263">
                  <c:v>43362</c:v>
                </c:pt>
                <c:pt idx="6264">
                  <c:v>43362.041666666664</c:v>
                </c:pt>
                <c:pt idx="6265">
                  <c:v>43362.083333333336</c:v>
                </c:pt>
                <c:pt idx="6266">
                  <c:v>43362.125</c:v>
                </c:pt>
                <c:pt idx="6267">
                  <c:v>43362.166666666664</c:v>
                </c:pt>
                <c:pt idx="6268">
                  <c:v>43362.208333333336</c:v>
                </c:pt>
                <c:pt idx="6269">
                  <c:v>43362.25</c:v>
                </c:pt>
                <c:pt idx="6270">
                  <c:v>43362.291666666664</c:v>
                </c:pt>
                <c:pt idx="6271">
                  <c:v>43362.333333333336</c:v>
                </c:pt>
                <c:pt idx="6272">
                  <c:v>43362.375</c:v>
                </c:pt>
                <c:pt idx="6273">
                  <c:v>43362.416666666664</c:v>
                </c:pt>
                <c:pt idx="6274">
                  <c:v>43362.458333333336</c:v>
                </c:pt>
                <c:pt idx="6275">
                  <c:v>43362.5</c:v>
                </c:pt>
                <c:pt idx="6276">
                  <c:v>43362.541666666664</c:v>
                </c:pt>
                <c:pt idx="6277">
                  <c:v>43362.583333333336</c:v>
                </c:pt>
                <c:pt idx="6278">
                  <c:v>43362.625</c:v>
                </c:pt>
                <c:pt idx="6279">
                  <c:v>43362.666666666664</c:v>
                </c:pt>
                <c:pt idx="6280">
                  <c:v>43362.708333333336</c:v>
                </c:pt>
                <c:pt idx="6281">
                  <c:v>43362.75</c:v>
                </c:pt>
                <c:pt idx="6282">
                  <c:v>43362.791666666664</c:v>
                </c:pt>
                <c:pt idx="6283">
                  <c:v>43362.833333333336</c:v>
                </c:pt>
                <c:pt idx="6284">
                  <c:v>43362.875</c:v>
                </c:pt>
                <c:pt idx="6285">
                  <c:v>43362.916666666664</c:v>
                </c:pt>
                <c:pt idx="6286">
                  <c:v>43362.958333333336</c:v>
                </c:pt>
                <c:pt idx="6287">
                  <c:v>43363</c:v>
                </c:pt>
                <c:pt idx="6288">
                  <c:v>43363.041666666664</c:v>
                </c:pt>
                <c:pt idx="6289">
                  <c:v>43363.083333333336</c:v>
                </c:pt>
                <c:pt idx="6290">
                  <c:v>43363.125</c:v>
                </c:pt>
                <c:pt idx="6291">
                  <c:v>43363.166666666664</c:v>
                </c:pt>
                <c:pt idx="6292">
                  <c:v>43363.208333333336</c:v>
                </c:pt>
                <c:pt idx="6293">
                  <c:v>43363.25</c:v>
                </c:pt>
                <c:pt idx="6294">
                  <c:v>43363.291666666664</c:v>
                </c:pt>
                <c:pt idx="6295">
                  <c:v>43363.333333333336</c:v>
                </c:pt>
                <c:pt idx="6296">
                  <c:v>43363.375</c:v>
                </c:pt>
                <c:pt idx="6297">
                  <c:v>43363.416666666664</c:v>
                </c:pt>
                <c:pt idx="6298">
                  <c:v>43363.458333333336</c:v>
                </c:pt>
                <c:pt idx="6299">
                  <c:v>43363.5</c:v>
                </c:pt>
                <c:pt idx="6300">
                  <c:v>43363.541666666664</c:v>
                </c:pt>
                <c:pt idx="6301">
                  <c:v>43363.583333333336</c:v>
                </c:pt>
                <c:pt idx="6302">
                  <c:v>43363.625</c:v>
                </c:pt>
                <c:pt idx="6303">
                  <c:v>43363.666666666664</c:v>
                </c:pt>
                <c:pt idx="6304">
                  <c:v>43363.708333333336</c:v>
                </c:pt>
                <c:pt idx="6305">
                  <c:v>43363.75</c:v>
                </c:pt>
                <c:pt idx="6306">
                  <c:v>43363.791666666664</c:v>
                </c:pt>
                <c:pt idx="6307">
                  <c:v>43363.833333333336</c:v>
                </c:pt>
                <c:pt idx="6308">
                  <c:v>43363.875</c:v>
                </c:pt>
                <c:pt idx="6309">
                  <c:v>43363.916666666664</c:v>
                </c:pt>
                <c:pt idx="6310">
                  <c:v>43363.958333333336</c:v>
                </c:pt>
                <c:pt idx="6311">
                  <c:v>43364</c:v>
                </c:pt>
                <c:pt idx="6312">
                  <c:v>43364.041666666664</c:v>
                </c:pt>
                <c:pt idx="6313">
                  <c:v>43364.083333333336</c:v>
                </c:pt>
                <c:pt idx="6314">
                  <c:v>43364.125</c:v>
                </c:pt>
                <c:pt idx="6315">
                  <c:v>43364.166666666664</c:v>
                </c:pt>
                <c:pt idx="6316">
                  <c:v>43364.208333333336</c:v>
                </c:pt>
                <c:pt idx="6317">
                  <c:v>43364.25</c:v>
                </c:pt>
                <c:pt idx="6318">
                  <c:v>43364.291666666664</c:v>
                </c:pt>
                <c:pt idx="6319">
                  <c:v>43364.333333333336</c:v>
                </c:pt>
                <c:pt idx="6320">
                  <c:v>43364.375</c:v>
                </c:pt>
                <c:pt idx="6321">
                  <c:v>43364.416666666664</c:v>
                </c:pt>
                <c:pt idx="6322">
                  <c:v>43364.458333333336</c:v>
                </c:pt>
                <c:pt idx="6323">
                  <c:v>43364.5</c:v>
                </c:pt>
                <c:pt idx="6324">
                  <c:v>43364.541666666664</c:v>
                </c:pt>
                <c:pt idx="6325">
                  <c:v>43364.583333333336</c:v>
                </c:pt>
                <c:pt idx="6326">
                  <c:v>43364.625</c:v>
                </c:pt>
                <c:pt idx="6327">
                  <c:v>43364.666666666664</c:v>
                </c:pt>
                <c:pt idx="6328">
                  <c:v>43364.708333333336</c:v>
                </c:pt>
                <c:pt idx="6329">
                  <c:v>43364.75</c:v>
                </c:pt>
                <c:pt idx="6330">
                  <c:v>43364.791666666664</c:v>
                </c:pt>
                <c:pt idx="6331">
                  <c:v>43364.833333333336</c:v>
                </c:pt>
                <c:pt idx="6332">
                  <c:v>43364.875</c:v>
                </c:pt>
                <c:pt idx="6333">
                  <c:v>43364.916666666664</c:v>
                </c:pt>
                <c:pt idx="6334">
                  <c:v>43364.958333333336</c:v>
                </c:pt>
                <c:pt idx="6335">
                  <c:v>43365</c:v>
                </c:pt>
                <c:pt idx="6336">
                  <c:v>43365.041666666664</c:v>
                </c:pt>
                <c:pt idx="6337">
                  <c:v>43365.083333333336</c:v>
                </c:pt>
                <c:pt idx="6338">
                  <c:v>43365.125</c:v>
                </c:pt>
                <c:pt idx="6339">
                  <c:v>43365.166666666664</c:v>
                </c:pt>
                <c:pt idx="6340">
                  <c:v>43365.208333333336</c:v>
                </c:pt>
                <c:pt idx="6341">
                  <c:v>43365.25</c:v>
                </c:pt>
                <c:pt idx="6342">
                  <c:v>43365.291666666664</c:v>
                </c:pt>
                <c:pt idx="6343">
                  <c:v>43365.333333333336</c:v>
                </c:pt>
                <c:pt idx="6344">
                  <c:v>43365.375</c:v>
                </c:pt>
                <c:pt idx="6345">
                  <c:v>43365.416666666664</c:v>
                </c:pt>
                <c:pt idx="6346">
                  <c:v>43365.458333333336</c:v>
                </c:pt>
                <c:pt idx="6347">
                  <c:v>43365.5</c:v>
                </c:pt>
                <c:pt idx="6348">
                  <c:v>43365.541666666664</c:v>
                </c:pt>
                <c:pt idx="6349">
                  <c:v>43365.583333333336</c:v>
                </c:pt>
                <c:pt idx="6350">
                  <c:v>43365.625</c:v>
                </c:pt>
                <c:pt idx="6351">
                  <c:v>43365.666666666664</c:v>
                </c:pt>
                <c:pt idx="6352">
                  <c:v>43365.708333333336</c:v>
                </c:pt>
                <c:pt idx="6353">
                  <c:v>43365.75</c:v>
                </c:pt>
                <c:pt idx="6354">
                  <c:v>43365.791666666664</c:v>
                </c:pt>
                <c:pt idx="6355">
                  <c:v>43365.833333333336</c:v>
                </c:pt>
                <c:pt idx="6356">
                  <c:v>43365.875</c:v>
                </c:pt>
                <c:pt idx="6357">
                  <c:v>43365.916666666664</c:v>
                </c:pt>
                <c:pt idx="6358">
                  <c:v>43365.958333333336</c:v>
                </c:pt>
                <c:pt idx="6359">
                  <c:v>43366</c:v>
                </c:pt>
                <c:pt idx="6360">
                  <c:v>43366.041666666664</c:v>
                </c:pt>
                <c:pt idx="6361">
                  <c:v>43366.083333333336</c:v>
                </c:pt>
                <c:pt idx="6362">
                  <c:v>43366.125</c:v>
                </c:pt>
                <c:pt idx="6363">
                  <c:v>43366.166666666664</c:v>
                </c:pt>
                <c:pt idx="6364">
                  <c:v>43366.208333333336</c:v>
                </c:pt>
                <c:pt idx="6365">
                  <c:v>43366.25</c:v>
                </c:pt>
                <c:pt idx="6366">
                  <c:v>43366.291666666664</c:v>
                </c:pt>
                <c:pt idx="6367">
                  <c:v>43366.333333333336</c:v>
                </c:pt>
                <c:pt idx="6368">
                  <c:v>43366.375</c:v>
                </c:pt>
                <c:pt idx="6369">
                  <c:v>43366.416666666664</c:v>
                </c:pt>
                <c:pt idx="6370">
                  <c:v>43366.458333333336</c:v>
                </c:pt>
                <c:pt idx="6371">
                  <c:v>43366.5</c:v>
                </c:pt>
                <c:pt idx="6372">
                  <c:v>43366.541666666664</c:v>
                </c:pt>
                <c:pt idx="6373">
                  <c:v>43366.583333333336</c:v>
                </c:pt>
                <c:pt idx="6374">
                  <c:v>43366.625</c:v>
                </c:pt>
                <c:pt idx="6375">
                  <c:v>43366.666666666664</c:v>
                </c:pt>
                <c:pt idx="6376">
                  <c:v>43366.708333333336</c:v>
                </c:pt>
                <c:pt idx="6377">
                  <c:v>43366.75</c:v>
                </c:pt>
                <c:pt idx="6378">
                  <c:v>43366.791666666664</c:v>
                </c:pt>
                <c:pt idx="6379">
                  <c:v>43366.833333333336</c:v>
                </c:pt>
                <c:pt idx="6380">
                  <c:v>43366.875</c:v>
                </c:pt>
                <c:pt idx="6381">
                  <c:v>43366.916666666664</c:v>
                </c:pt>
                <c:pt idx="6382">
                  <c:v>43366.958333333336</c:v>
                </c:pt>
                <c:pt idx="6383">
                  <c:v>43367</c:v>
                </c:pt>
                <c:pt idx="6384">
                  <c:v>43367.041666666664</c:v>
                </c:pt>
                <c:pt idx="6385">
                  <c:v>43367.083333333336</c:v>
                </c:pt>
                <c:pt idx="6386">
                  <c:v>43367.125</c:v>
                </c:pt>
                <c:pt idx="6387">
                  <c:v>43367.166666666664</c:v>
                </c:pt>
                <c:pt idx="6388">
                  <c:v>43367.208333333336</c:v>
                </c:pt>
                <c:pt idx="6389">
                  <c:v>43367.25</c:v>
                </c:pt>
                <c:pt idx="6390">
                  <c:v>43367.291666666664</c:v>
                </c:pt>
                <c:pt idx="6391">
                  <c:v>43367.333333333336</c:v>
                </c:pt>
                <c:pt idx="6392">
                  <c:v>43367.375</c:v>
                </c:pt>
                <c:pt idx="6393">
                  <c:v>43367.416666666664</c:v>
                </c:pt>
                <c:pt idx="6394">
                  <c:v>43367.458333333336</c:v>
                </c:pt>
                <c:pt idx="6395">
                  <c:v>43367.5</c:v>
                </c:pt>
                <c:pt idx="6396">
                  <c:v>43367.541666666664</c:v>
                </c:pt>
                <c:pt idx="6397">
                  <c:v>43367.583333333336</c:v>
                </c:pt>
                <c:pt idx="6398">
                  <c:v>43367.625</c:v>
                </c:pt>
                <c:pt idx="6399">
                  <c:v>43367.666666666664</c:v>
                </c:pt>
                <c:pt idx="6400">
                  <c:v>43367.708333333336</c:v>
                </c:pt>
                <c:pt idx="6401">
                  <c:v>43367.75</c:v>
                </c:pt>
                <c:pt idx="6402">
                  <c:v>43367.791666666664</c:v>
                </c:pt>
                <c:pt idx="6403">
                  <c:v>43367.833333333336</c:v>
                </c:pt>
                <c:pt idx="6404">
                  <c:v>43367.875</c:v>
                </c:pt>
                <c:pt idx="6405">
                  <c:v>43367.916666666664</c:v>
                </c:pt>
                <c:pt idx="6406">
                  <c:v>43367.958333333336</c:v>
                </c:pt>
                <c:pt idx="6407">
                  <c:v>43368</c:v>
                </c:pt>
                <c:pt idx="6408">
                  <c:v>43368.041666666664</c:v>
                </c:pt>
                <c:pt idx="6409">
                  <c:v>43368.083333333336</c:v>
                </c:pt>
                <c:pt idx="6410">
                  <c:v>43368.125</c:v>
                </c:pt>
                <c:pt idx="6411">
                  <c:v>43368.166666666664</c:v>
                </c:pt>
                <c:pt idx="6412">
                  <c:v>43368.208333333336</c:v>
                </c:pt>
                <c:pt idx="6413">
                  <c:v>43368.25</c:v>
                </c:pt>
                <c:pt idx="6414">
                  <c:v>43368.291666666664</c:v>
                </c:pt>
                <c:pt idx="6415">
                  <c:v>43368.333333333336</c:v>
                </c:pt>
                <c:pt idx="6416">
                  <c:v>43368.375</c:v>
                </c:pt>
                <c:pt idx="6417">
                  <c:v>43368.416666666664</c:v>
                </c:pt>
                <c:pt idx="6418">
                  <c:v>43368.458333333336</c:v>
                </c:pt>
                <c:pt idx="6419">
                  <c:v>43368.5</c:v>
                </c:pt>
                <c:pt idx="6420">
                  <c:v>43368.541666666664</c:v>
                </c:pt>
                <c:pt idx="6421">
                  <c:v>43368.583333333336</c:v>
                </c:pt>
                <c:pt idx="6422">
                  <c:v>43368.625</c:v>
                </c:pt>
                <c:pt idx="6423">
                  <c:v>43368.666666666664</c:v>
                </c:pt>
                <c:pt idx="6424">
                  <c:v>43368.708333333336</c:v>
                </c:pt>
                <c:pt idx="6425">
                  <c:v>43368.75</c:v>
                </c:pt>
                <c:pt idx="6426">
                  <c:v>43368.791666666664</c:v>
                </c:pt>
                <c:pt idx="6427">
                  <c:v>43368.833333333336</c:v>
                </c:pt>
                <c:pt idx="6428">
                  <c:v>43368.875</c:v>
                </c:pt>
                <c:pt idx="6429">
                  <c:v>43368.916666666664</c:v>
                </c:pt>
                <c:pt idx="6430">
                  <c:v>43368.958333333336</c:v>
                </c:pt>
                <c:pt idx="6431">
                  <c:v>43369</c:v>
                </c:pt>
                <c:pt idx="6432">
                  <c:v>43369.041666666664</c:v>
                </c:pt>
                <c:pt idx="6433">
                  <c:v>43369.083333333336</c:v>
                </c:pt>
                <c:pt idx="6434">
                  <c:v>43369.125</c:v>
                </c:pt>
                <c:pt idx="6435">
                  <c:v>43369.166666666664</c:v>
                </c:pt>
                <c:pt idx="6436">
                  <c:v>43369.208333333336</c:v>
                </c:pt>
                <c:pt idx="6437">
                  <c:v>43369.25</c:v>
                </c:pt>
                <c:pt idx="6438">
                  <c:v>43369.291666666664</c:v>
                </c:pt>
                <c:pt idx="6439">
                  <c:v>43369.333333333336</c:v>
                </c:pt>
                <c:pt idx="6440">
                  <c:v>43369.375</c:v>
                </c:pt>
                <c:pt idx="6441">
                  <c:v>43369.416666666664</c:v>
                </c:pt>
                <c:pt idx="6442">
                  <c:v>43369.458333333336</c:v>
                </c:pt>
                <c:pt idx="6443">
                  <c:v>43369.5</c:v>
                </c:pt>
                <c:pt idx="6444">
                  <c:v>43369.541666666664</c:v>
                </c:pt>
                <c:pt idx="6445">
                  <c:v>43369.583333333336</c:v>
                </c:pt>
                <c:pt idx="6446">
                  <c:v>43369.625</c:v>
                </c:pt>
                <c:pt idx="6447">
                  <c:v>43369.666666666664</c:v>
                </c:pt>
                <c:pt idx="6448">
                  <c:v>43369.708333333336</c:v>
                </c:pt>
                <c:pt idx="6449">
                  <c:v>43369.75</c:v>
                </c:pt>
                <c:pt idx="6450">
                  <c:v>43369.791666666664</c:v>
                </c:pt>
                <c:pt idx="6451">
                  <c:v>43369.833333333336</c:v>
                </c:pt>
                <c:pt idx="6452">
                  <c:v>43369.875</c:v>
                </c:pt>
                <c:pt idx="6453">
                  <c:v>43369.916666666664</c:v>
                </c:pt>
                <c:pt idx="6454">
                  <c:v>43369.958333333336</c:v>
                </c:pt>
                <c:pt idx="6455">
                  <c:v>43370</c:v>
                </c:pt>
                <c:pt idx="6456">
                  <c:v>43370.041666666664</c:v>
                </c:pt>
                <c:pt idx="6457">
                  <c:v>43370.083333333336</c:v>
                </c:pt>
                <c:pt idx="6458">
                  <c:v>43370.125</c:v>
                </c:pt>
                <c:pt idx="6459">
                  <c:v>43370.166666666664</c:v>
                </c:pt>
                <c:pt idx="6460">
                  <c:v>43370.208333333336</c:v>
                </c:pt>
                <c:pt idx="6461">
                  <c:v>43370.25</c:v>
                </c:pt>
                <c:pt idx="6462">
                  <c:v>43370.291666666664</c:v>
                </c:pt>
                <c:pt idx="6463">
                  <c:v>43370.333333333336</c:v>
                </c:pt>
                <c:pt idx="6464">
                  <c:v>43370.375</c:v>
                </c:pt>
                <c:pt idx="6465">
                  <c:v>43370.416666666664</c:v>
                </c:pt>
                <c:pt idx="6466">
                  <c:v>43370.458333333336</c:v>
                </c:pt>
                <c:pt idx="6467">
                  <c:v>43370.5</c:v>
                </c:pt>
                <c:pt idx="6468">
                  <c:v>43370.541666666664</c:v>
                </c:pt>
                <c:pt idx="6469">
                  <c:v>43370.583333333336</c:v>
                </c:pt>
                <c:pt idx="6470">
                  <c:v>43370.625</c:v>
                </c:pt>
                <c:pt idx="6471">
                  <c:v>43370.666666666664</c:v>
                </c:pt>
                <c:pt idx="6472">
                  <c:v>43370.708333333336</c:v>
                </c:pt>
                <c:pt idx="6473">
                  <c:v>43370.75</c:v>
                </c:pt>
                <c:pt idx="6474">
                  <c:v>43370.791666666664</c:v>
                </c:pt>
                <c:pt idx="6475">
                  <c:v>43370.833333333336</c:v>
                </c:pt>
                <c:pt idx="6476">
                  <c:v>43370.875</c:v>
                </c:pt>
                <c:pt idx="6477">
                  <c:v>43370.916666666664</c:v>
                </c:pt>
                <c:pt idx="6478">
                  <c:v>43370.958333333336</c:v>
                </c:pt>
                <c:pt idx="6479">
                  <c:v>43371</c:v>
                </c:pt>
                <c:pt idx="6480">
                  <c:v>43371.041666666664</c:v>
                </c:pt>
                <c:pt idx="6481">
                  <c:v>43371.083333333336</c:v>
                </c:pt>
                <c:pt idx="6482">
                  <c:v>43371.125</c:v>
                </c:pt>
                <c:pt idx="6483">
                  <c:v>43371.166666666664</c:v>
                </c:pt>
                <c:pt idx="6484">
                  <c:v>43371.208333333336</c:v>
                </c:pt>
                <c:pt idx="6485">
                  <c:v>43371.25</c:v>
                </c:pt>
                <c:pt idx="6486">
                  <c:v>43371.291666666664</c:v>
                </c:pt>
                <c:pt idx="6487">
                  <c:v>43371.333333333336</c:v>
                </c:pt>
                <c:pt idx="6488">
                  <c:v>43371.375</c:v>
                </c:pt>
                <c:pt idx="6489">
                  <c:v>43371.416666666664</c:v>
                </c:pt>
                <c:pt idx="6490">
                  <c:v>43371.458333333336</c:v>
                </c:pt>
                <c:pt idx="6491">
                  <c:v>43371.5</c:v>
                </c:pt>
                <c:pt idx="6492">
                  <c:v>43371.541666666664</c:v>
                </c:pt>
                <c:pt idx="6493">
                  <c:v>43371.583333333336</c:v>
                </c:pt>
                <c:pt idx="6494">
                  <c:v>43371.625</c:v>
                </c:pt>
                <c:pt idx="6495">
                  <c:v>43371.666666666664</c:v>
                </c:pt>
                <c:pt idx="6496">
                  <c:v>43371.708333333336</c:v>
                </c:pt>
                <c:pt idx="6497">
                  <c:v>43371.75</c:v>
                </c:pt>
                <c:pt idx="6498">
                  <c:v>43371.791666666664</c:v>
                </c:pt>
                <c:pt idx="6499">
                  <c:v>43371.833333333336</c:v>
                </c:pt>
                <c:pt idx="6500">
                  <c:v>43371.875</c:v>
                </c:pt>
                <c:pt idx="6501">
                  <c:v>43371.916666666664</c:v>
                </c:pt>
                <c:pt idx="6502">
                  <c:v>43371.958333333336</c:v>
                </c:pt>
                <c:pt idx="6503">
                  <c:v>43372</c:v>
                </c:pt>
                <c:pt idx="6504">
                  <c:v>43372.041666666664</c:v>
                </c:pt>
                <c:pt idx="6505">
                  <c:v>43372.083333333336</c:v>
                </c:pt>
                <c:pt idx="6506">
                  <c:v>43372.125</c:v>
                </c:pt>
                <c:pt idx="6507">
                  <c:v>43372.166666666664</c:v>
                </c:pt>
                <c:pt idx="6508">
                  <c:v>43372.208333333336</c:v>
                </c:pt>
                <c:pt idx="6509">
                  <c:v>43372.25</c:v>
                </c:pt>
                <c:pt idx="6510">
                  <c:v>43372.291666666664</c:v>
                </c:pt>
                <c:pt idx="6511">
                  <c:v>43372.333333333336</c:v>
                </c:pt>
                <c:pt idx="6512">
                  <c:v>43372.375</c:v>
                </c:pt>
                <c:pt idx="6513">
                  <c:v>43372.416666666664</c:v>
                </c:pt>
                <c:pt idx="6514">
                  <c:v>43372.458333333336</c:v>
                </c:pt>
                <c:pt idx="6515">
                  <c:v>43372.5</c:v>
                </c:pt>
                <c:pt idx="6516">
                  <c:v>43372.541666666664</c:v>
                </c:pt>
                <c:pt idx="6517">
                  <c:v>43372.583333333336</c:v>
                </c:pt>
                <c:pt idx="6518">
                  <c:v>43372.625</c:v>
                </c:pt>
                <c:pt idx="6519">
                  <c:v>43372.666666666664</c:v>
                </c:pt>
                <c:pt idx="6520">
                  <c:v>43372.708333333336</c:v>
                </c:pt>
                <c:pt idx="6521">
                  <c:v>43372.75</c:v>
                </c:pt>
                <c:pt idx="6522">
                  <c:v>43372.791666666664</c:v>
                </c:pt>
                <c:pt idx="6523">
                  <c:v>43372.833333333336</c:v>
                </c:pt>
                <c:pt idx="6524">
                  <c:v>43372.875</c:v>
                </c:pt>
                <c:pt idx="6525">
                  <c:v>43372.916666666664</c:v>
                </c:pt>
                <c:pt idx="6526">
                  <c:v>43372.958333333336</c:v>
                </c:pt>
                <c:pt idx="6527">
                  <c:v>43373</c:v>
                </c:pt>
                <c:pt idx="6528">
                  <c:v>43373.041666666664</c:v>
                </c:pt>
                <c:pt idx="6529">
                  <c:v>43373.083333333336</c:v>
                </c:pt>
                <c:pt idx="6530">
                  <c:v>43373.125</c:v>
                </c:pt>
                <c:pt idx="6531">
                  <c:v>43373.166666666664</c:v>
                </c:pt>
                <c:pt idx="6532">
                  <c:v>43373.208333333336</c:v>
                </c:pt>
                <c:pt idx="6533">
                  <c:v>43373.25</c:v>
                </c:pt>
                <c:pt idx="6534">
                  <c:v>43373.291666666664</c:v>
                </c:pt>
                <c:pt idx="6535">
                  <c:v>43373.333333333336</c:v>
                </c:pt>
                <c:pt idx="6536">
                  <c:v>43373.375</c:v>
                </c:pt>
                <c:pt idx="6537">
                  <c:v>43373.416666666664</c:v>
                </c:pt>
                <c:pt idx="6538">
                  <c:v>43373.458333333336</c:v>
                </c:pt>
                <c:pt idx="6539">
                  <c:v>43373.5</c:v>
                </c:pt>
                <c:pt idx="6540">
                  <c:v>43373.541666666664</c:v>
                </c:pt>
                <c:pt idx="6541">
                  <c:v>43373.583333333336</c:v>
                </c:pt>
                <c:pt idx="6542">
                  <c:v>43373.625</c:v>
                </c:pt>
                <c:pt idx="6543">
                  <c:v>43373.666666666664</c:v>
                </c:pt>
                <c:pt idx="6544">
                  <c:v>43373.708333333336</c:v>
                </c:pt>
                <c:pt idx="6545">
                  <c:v>43373.75</c:v>
                </c:pt>
                <c:pt idx="6546">
                  <c:v>43373.791666666664</c:v>
                </c:pt>
                <c:pt idx="6547">
                  <c:v>43373.833333333336</c:v>
                </c:pt>
                <c:pt idx="6548">
                  <c:v>43373.875</c:v>
                </c:pt>
                <c:pt idx="6549">
                  <c:v>43373.916666666664</c:v>
                </c:pt>
                <c:pt idx="6550">
                  <c:v>43373.958333333336</c:v>
                </c:pt>
                <c:pt idx="6551">
                  <c:v>43374</c:v>
                </c:pt>
                <c:pt idx="6552">
                  <c:v>43374.041666666664</c:v>
                </c:pt>
                <c:pt idx="6553">
                  <c:v>43374.083333333336</c:v>
                </c:pt>
                <c:pt idx="6554">
                  <c:v>43374.125</c:v>
                </c:pt>
                <c:pt idx="6555">
                  <c:v>43374.166666666664</c:v>
                </c:pt>
                <c:pt idx="6556">
                  <c:v>43374.208333333336</c:v>
                </c:pt>
                <c:pt idx="6557">
                  <c:v>43374.25</c:v>
                </c:pt>
                <c:pt idx="6558">
                  <c:v>43374.291666666664</c:v>
                </c:pt>
                <c:pt idx="6559">
                  <c:v>43374.333333333336</c:v>
                </c:pt>
                <c:pt idx="6560">
                  <c:v>43374.375</c:v>
                </c:pt>
                <c:pt idx="6561">
                  <c:v>43374.416666666664</c:v>
                </c:pt>
                <c:pt idx="6562">
                  <c:v>43374.458333333336</c:v>
                </c:pt>
                <c:pt idx="6563">
                  <c:v>43374.5</c:v>
                </c:pt>
                <c:pt idx="6564">
                  <c:v>43374.541666666664</c:v>
                </c:pt>
                <c:pt idx="6565">
                  <c:v>43374.583333333336</c:v>
                </c:pt>
                <c:pt idx="6566">
                  <c:v>43374.625</c:v>
                </c:pt>
                <c:pt idx="6567">
                  <c:v>43374.666666666664</c:v>
                </c:pt>
                <c:pt idx="6568">
                  <c:v>43374.708333333336</c:v>
                </c:pt>
                <c:pt idx="6569">
                  <c:v>43374.75</c:v>
                </c:pt>
                <c:pt idx="6570">
                  <c:v>43374.791666666664</c:v>
                </c:pt>
                <c:pt idx="6571">
                  <c:v>43374.833333333336</c:v>
                </c:pt>
                <c:pt idx="6572">
                  <c:v>43374.875</c:v>
                </c:pt>
                <c:pt idx="6573">
                  <c:v>43374.916666666664</c:v>
                </c:pt>
                <c:pt idx="6574">
                  <c:v>43374.958333333336</c:v>
                </c:pt>
                <c:pt idx="6575">
                  <c:v>43375</c:v>
                </c:pt>
                <c:pt idx="6576">
                  <c:v>43375.041666666664</c:v>
                </c:pt>
                <c:pt idx="6577">
                  <c:v>43375.083333333336</c:v>
                </c:pt>
                <c:pt idx="6578">
                  <c:v>43375.125</c:v>
                </c:pt>
                <c:pt idx="6579">
                  <c:v>43375.166666666664</c:v>
                </c:pt>
                <c:pt idx="6580">
                  <c:v>43375.208333333336</c:v>
                </c:pt>
                <c:pt idx="6581">
                  <c:v>43375.25</c:v>
                </c:pt>
                <c:pt idx="6582">
                  <c:v>43375.291666666664</c:v>
                </c:pt>
                <c:pt idx="6583">
                  <c:v>43375.333333333336</c:v>
                </c:pt>
                <c:pt idx="6584">
                  <c:v>43375.375</c:v>
                </c:pt>
                <c:pt idx="6585">
                  <c:v>43375.416666666664</c:v>
                </c:pt>
                <c:pt idx="6586">
                  <c:v>43375.458333333336</c:v>
                </c:pt>
                <c:pt idx="6587">
                  <c:v>43375.5</c:v>
                </c:pt>
                <c:pt idx="6588">
                  <c:v>43375.541666666664</c:v>
                </c:pt>
                <c:pt idx="6589">
                  <c:v>43375.583333333336</c:v>
                </c:pt>
                <c:pt idx="6590">
                  <c:v>43375.625</c:v>
                </c:pt>
                <c:pt idx="6591">
                  <c:v>43375.666666666664</c:v>
                </c:pt>
                <c:pt idx="6592">
                  <c:v>43375.708333333336</c:v>
                </c:pt>
                <c:pt idx="6593">
                  <c:v>43375.75</c:v>
                </c:pt>
                <c:pt idx="6594">
                  <c:v>43375.791666666664</c:v>
                </c:pt>
                <c:pt idx="6595">
                  <c:v>43375.833333333336</c:v>
                </c:pt>
                <c:pt idx="6596">
                  <c:v>43375.875</c:v>
                </c:pt>
                <c:pt idx="6597">
                  <c:v>43375.916666666664</c:v>
                </c:pt>
                <c:pt idx="6598">
                  <c:v>43375.958333333336</c:v>
                </c:pt>
                <c:pt idx="6599">
                  <c:v>43376</c:v>
                </c:pt>
                <c:pt idx="6600">
                  <c:v>43376.041666666664</c:v>
                </c:pt>
                <c:pt idx="6601">
                  <c:v>43376.083333333336</c:v>
                </c:pt>
                <c:pt idx="6602">
                  <c:v>43376.125</c:v>
                </c:pt>
                <c:pt idx="6603">
                  <c:v>43376.166666666664</c:v>
                </c:pt>
                <c:pt idx="6604">
                  <c:v>43376.208333333336</c:v>
                </c:pt>
                <c:pt idx="6605">
                  <c:v>43376.25</c:v>
                </c:pt>
                <c:pt idx="6606">
                  <c:v>43376.291666666664</c:v>
                </c:pt>
                <c:pt idx="6607">
                  <c:v>43376.333333333336</c:v>
                </c:pt>
                <c:pt idx="6608">
                  <c:v>43376.375</c:v>
                </c:pt>
                <c:pt idx="6609">
                  <c:v>43376.416666666664</c:v>
                </c:pt>
                <c:pt idx="6610">
                  <c:v>43376.458333333336</c:v>
                </c:pt>
                <c:pt idx="6611">
                  <c:v>43376.5</c:v>
                </c:pt>
                <c:pt idx="6612">
                  <c:v>43376.541666666664</c:v>
                </c:pt>
                <c:pt idx="6613">
                  <c:v>43376.583333333336</c:v>
                </c:pt>
                <c:pt idx="6614">
                  <c:v>43376.625</c:v>
                </c:pt>
                <c:pt idx="6615">
                  <c:v>43376.666666666664</c:v>
                </c:pt>
                <c:pt idx="6616">
                  <c:v>43376.708333333336</c:v>
                </c:pt>
                <c:pt idx="6617">
                  <c:v>43376.75</c:v>
                </c:pt>
                <c:pt idx="6618">
                  <c:v>43376.791666666664</c:v>
                </c:pt>
                <c:pt idx="6619">
                  <c:v>43376.833333333336</c:v>
                </c:pt>
                <c:pt idx="6620">
                  <c:v>43376.875</c:v>
                </c:pt>
                <c:pt idx="6621">
                  <c:v>43376.916666666664</c:v>
                </c:pt>
                <c:pt idx="6622">
                  <c:v>43376.958333333336</c:v>
                </c:pt>
                <c:pt idx="6623">
                  <c:v>43377</c:v>
                </c:pt>
                <c:pt idx="6624">
                  <c:v>43377.041666666664</c:v>
                </c:pt>
                <c:pt idx="6625">
                  <c:v>43377.083333333336</c:v>
                </c:pt>
                <c:pt idx="6626">
                  <c:v>43377.125</c:v>
                </c:pt>
                <c:pt idx="6627">
                  <c:v>43377.166666666664</c:v>
                </c:pt>
                <c:pt idx="6628">
                  <c:v>43377.208333333336</c:v>
                </c:pt>
                <c:pt idx="6629">
                  <c:v>43377.25</c:v>
                </c:pt>
                <c:pt idx="6630">
                  <c:v>43377.291666666664</c:v>
                </c:pt>
                <c:pt idx="6631">
                  <c:v>43377.333333333336</c:v>
                </c:pt>
                <c:pt idx="6632">
                  <c:v>43377.375</c:v>
                </c:pt>
                <c:pt idx="6633">
                  <c:v>43377.416666666664</c:v>
                </c:pt>
                <c:pt idx="6634">
                  <c:v>43377.458333333336</c:v>
                </c:pt>
                <c:pt idx="6635">
                  <c:v>43377.5</c:v>
                </c:pt>
                <c:pt idx="6636">
                  <c:v>43377.541666666664</c:v>
                </c:pt>
                <c:pt idx="6637">
                  <c:v>43377.583333333336</c:v>
                </c:pt>
                <c:pt idx="6638">
                  <c:v>43377.625</c:v>
                </c:pt>
                <c:pt idx="6639">
                  <c:v>43377.666666666664</c:v>
                </c:pt>
                <c:pt idx="6640">
                  <c:v>43377.708333333336</c:v>
                </c:pt>
                <c:pt idx="6641">
                  <c:v>43377.75</c:v>
                </c:pt>
                <c:pt idx="6642">
                  <c:v>43377.791666666664</c:v>
                </c:pt>
                <c:pt idx="6643">
                  <c:v>43377.833333333336</c:v>
                </c:pt>
                <c:pt idx="6644">
                  <c:v>43377.875</c:v>
                </c:pt>
                <c:pt idx="6645">
                  <c:v>43377.916666666664</c:v>
                </c:pt>
                <c:pt idx="6646">
                  <c:v>43377.958333333336</c:v>
                </c:pt>
                <c:pt idx="6647">
                  <c:v>43378</c:v>
                </c:pt>
                <c:pt idx="6648">
                  <c:v>43378.041666666664</c:v>
                </c:pt>
                <c:pt idx="6649">
                  <c:v>43378.083333333336</c:v>
                </c:pt>
                <c:pt idx="6650">
                  <c:v>43378.125</c:v>
                </c:pt>
                <c:pt idx="6651">
                  <c:v>43378.166666666664</c:v>
                </c:pt>
                <c:pt idx="6652">
                  <c:v>43378.208333333336</c:v>
                </c:pt>
                <c:pt idx="6653">
                  <c:v>43378.25</c:v>
                </c:pt>
                <c:pt idx="6654">
                  <c:v>43378.291666666664</c:v>
                </c:pt>
                <c:pt idx="6655">
                  <c:v>43378.333333333336</c:v>
                </c:pt>
                <c:pt idx="6656">
                  <c:v>43378.375</c:v>
                </c:pt>
                <c:pt idx="6657">
                  <c:v>43378.416666666664</c:v>
                </c:pt>
                <c:pt idx="6658">
                  <c:v>43378.458333333336</c:v>
                </c:pt>
                <c:pt idx="6659">
                  <c:v>43378.5</c:v>
                </c:pt>
                <c:pt idx="6660">
                  <c:v>43378.541666666664</c:v>
                </c:pt>
                <c:pt idx="6661">
                  <c:v>43378.583333333336</c:v>
                </c:pt>
                <c:pt idx="6662">
                  <c:v>43378.625</c:v>
                </c:pt>
                <c:pt idx="6663">
                  <c:v>43378.666666666664</c:v>
                </c:pt>
                <c:pt idx="6664">
                  <c:v>43378.708333333336</c:v>
                </c:pt>
                <c:pt idx="6665">
                  <c:v>43378.75</c:v>
                </c:pt>
                <c:pt idx="6666">
                  <c:v>43378.791666666664</c:v>
                </c:pt>
                <c:pt idx="6667">
                  <c:v>43378.833333333336</c:v>
                </c:pt>
                <c:pt idx="6668">
                  <c:v>43378.875</c:v>
                </c:pt>
                <c:pt idx="6669">
                  <c:v>43378.916666666664</c:v>
                </c:pt>
                <c:pt idx="6670">
                  <c:v>43378.958333333336</c:v>
                </c:pt>
                <c:pt idx="6671">
                  <c:v>43379</c:v>
                </c:pt>
                <c:pt idx="6672">
                  <c:v>43379.041666666664</c:v>
                </c:pt>
                <c:pt idx="6673">
                  <c:v>43379.083333333336</c:v>
                </c:pt>
                <c:pt idx="6674">
                  <c:v>43379.125</c:v>
                </c:pt>
                <c:pt idx="6675">
                  <c:v>43379.166666666664</c:v>
                </c:pt>
                <c:pt idx="6676">
                  <c:v>43379.208333333336</c:v>
                </c:pt>
                <c:pt idx="6677">
                  <c:v>43379.25</c:v>
                </c:pt>
                <c:pt idx="6678">
                  <c:v>43379.291666666664</c:v>
                </c:pt>
                <c:pt idx="6679">
                  <c:v>43379.333333333336</c:v>
                </c:pt>
                <c:pt idx="6680">
                  <c:v>43379.375</c:v>
                </c:pt>
                <c:pt idx="6681">
                  <c:v>43379.416666666664</c:v>
                </c:pt>
                <c:pt idx="6682">
                  <c:v>43379.458333333336</c:v>
                </c:pt>
                <c:pt idx="6683">
                  <c:v>43379.5</c:v>
                </c:pt>
                <c:pt idx="6684">
                  <c:v>43379.541666666664</c:v>
                </c:pt>
                <c:pt idx="6685">
                  <c:v>43379.583333333336</c:v>
                </c:pt>
                <c:pt idx="6686">
                  <c:v>43379.625</c:v>
                </c:pt>
                <c:pt idx="6687">
                  <c:v>43379.666666666664</c:v>
                </c:pt>
                <c:pt idx="6688">
                  <c:v>43379.708333333336</c:v>
                </c:pt>
                <c:pt idx="6689">
                  <c:v>43379.75</c:v>
                </c:pt>
                <c:pt idx="6690">
                  <c:v>43379.791666666664</c:v>
                </c:pt>
                <c:pt idx="6691">
                  <c:v>43379.833333333336</c:v>
                </c:pt>
                <c:pt idx="6692">
                  <c:v>43379.875</c:v>
                </c:pt>
                <c:pt idx="6693">
                  <c:v>43379.916666666664</c:v>
                </c:pt>
                <c:pt idx="6694">
                  <c:v>43379.958333333336</c:v>
                </c:pt>
                <c:pt idx="6695">
                  <c:v>43380</c:v>
                </c:pt>
                <c:pt idx="6696">
                  <c:v>43380.041666666664</c:v>
                </c:pt>
                <c:pt idx="6697">
                  <c:v>43380.083333333336</c:v>
                </c:pt>
                <c:pt idx="6698">
                  <c:v>43380.125</c:v>
                </c:pt>
                <c:pt idx="6699">
                  <c:v>43380.166666666664</c:v>
                </c:pt>
                <c:pt idx="6700">
                  <c:v>43380.208333333336</c:v>
                </c:pt>
                <c:pt idx="6701">
                  <c:v>43380.25</c:v>
                </c:pt>
                <c:pt idx="6702">
                  <c:v>43380.291666666664</c:v>
                </c:pt>
                <c:pt idx="6703">
                  <c:v>43380.333333333336</c:v>
                </c:pt>
                <c:pt idx="6704">
                  <c:v>43380.375</c:v>
                </c:pt>
                <c:pt idx="6705">
                  <c:v>43380.416666666664</c:v>
                </c:pt>
                <c:pt idx="6706">
                  <c:v>43380.458333333336</c:v>
                </c:pt>
                <c:pt idx="6707">
                  <c:v>43380.5</c:v>
                </c:pt>
                <c:pt idx="6708">
                  <c:v>43380.541666666664</c:v>
                </c:pt>
                <c:pt idx="6709">
                  <c:v>43380.583333333336</c:v>
                </c:pt>
                <c:pt idx="6710">
                  <c:v>43380.625</c:v>
                </c:pt>
                <c:pt idx="6711">
                  <c:v>43380.666666666664</c:v>
                </c:pt>
                <c:pt idx="6712">
                  <c:v>43380.708333333336</c:v>
                </c:pt>
                <c:pt idx="6713">
                  <c:v>43380.75</c:v>
                </c:pt>
                <c:pt idx="6714">
                  <c:v>43380.791666666664</c:v>
                </c:pt>
                <c:pt idx="6715">
                  <c:v>43380.833333333336</c:v>
                </c:pt>
                <c:pt idx="6716">
                  <c:v>43380.875</c:v>
                </c:pt>
                <c:pt idx="6717">
                  <c:v>43380.916666666664</c:v>
                </c:pt>
                <c:pt idx="6718">
                  <c:v>43380.958333333336</c:v>
                </c:pt>
                <c:pt idx="6719">
                  <c:v>43381</c:v>
                </c:pt>
                <c:pt idx="6720">
                  <c:v>43381.041666666664</c:v>
                </c:pt>
                <c:pt idx="6721">
                  <c:v>43381.083333333336</c:v>
                </c:pt>
                <c:pt idx="6722">
                  <c:v>43381.125</c:v>
                </c:pt>
                <c:pt idx="6723">
                  <c:v>43381.166666666664</c:v>
                </c:pt>
                <c:pt idx="6724">
                  <c:v>43381.208333333336</c:v>
                </c:pt>
                <c:pt idx="6725">
                  <c:v>43381.25</c:v>
                </c:pt>
                <c:pt idx="6726">
                  <c:v>43381.291666666664</c:v>
                </c:pt>
                <c:pt idx="6727">
                  <c:v>43381.333333333336</c:v>
                </c:pt>
                <c:pt idx="6728">
                  <c:v>43381.375</c:v>
                </c:pt>
                <c:pt idx="6729">
                  <c:v>43381.416666666664</c:v>
                </c:pt>
                <c:pt idx="6730">
                  <c:v>43381.458333333336</c:v>
                </c:pt>
                <c:pt idx="6731">
                  <c:v>43381.5</c:v>
                </c:pt>
                <c:pt idx="6732">
                  <c:v>43381.541666666664</c:v>
                </c:pt>
                <c:pt idx="6733">
                  <c:v>43381.583333333336</c:v>
                </c:pt>
                <c:pt idx="6734">
                  <c:v>43381.625</c:v>
                </c:pt>
                <c:pt idx="6735">
                  <c:v>43381.666666666664</c:v>
                </c:pt>
                <c:pt idx="6736">
                  <c:v>43381.708333333336</c:v>
                </c:pt>
                <c:pt idx="6737">
                  <c:v>43381.75</c:v>
                </c:pt>
                <c:pt idx="6738">
                  <c:v>43381.791666666664</c:v>
                </c:pt>
                <c:pt idx="6739">
                  <c:v>43381.833333333336</c:v>
                </c:pt>
                <c:pt idx="6740">
                  <c:v>43381.875</c:v>
                </c:pt>
                <c:pt idx="6741">
                  <c:v>43381.916666666664</c:v>
                </c:pt>
                <c:pt idx="6742">
                  <c:v>43381.958333333336</c:v>
                </c:pt>
                <c:pt idx="6743">
                  <c:v>43382</c:v>
                </c:pt>
                <c:pt idx="6744">
                  <c:v>43382.041666666664</c:v>
                </c:pt>
                <c:pt idx="6745">
                  <c:v>43382.083333333336</c:v>
                </c:pt>
                <c:pt idx="6746">
                  <c:v>43382.125</c:v>
                </c:pt>
                <c:pt idx="6747">
                  <c:v>43382.166666666664</c:v>
                </c:pt>
                <c:pt idx="6748">
                  <c:v>43382.208333333336</c:v>
                </c:pt>
                <c:pt idx="6749">
                  <c:v>43382.25</c:v>
                </c:pt>
                <c:pt idx="6750">
                  <c:v>43382.291666666664</c:v>
                </c:pt>
                <c:pt idx="6751">
                  <c:v>43382.333333333336</c:v>
                </c:pt>
                <c:pt idx="6752">
                  <c:v>43382.375</c:v>
                </c:pt>
                <c:pt idx="6753">
                  <c:v>43382.416666666664</c:v>
                </c:pt>
                <c:pt idx="6754">
                  <c:v>43382.458333333336</c:v>
                </c:pt>
                <c:pt idx="6755">
                  <c:v>43382.5</c:v>
                </c:pt>
                <c:pt idx="6756">
                  <c:v>43382.541666666664</c:v>
                </c:pt>
                <c:pt idx="6757">
                  <c:v>43382.583333333336</c:v>
                </c:pt>
                <c:pt idx="6758">
                  <c:v>43382.625</c:v>
                </c:pt>
                <c:pt idx="6759">
                  <c:v>43382.666666666664</c:v>
                </c:pt>
                <c:pt idx="6760">
                  <c:v>43382.708333333336</c:v>
                </c:pt>
                <c:pt idx="6761">
                  <c:v>43382.75</c:v>
                </c:pt>
                <c:pt idx="6762">
                  <c:v>43382.791666666664</c:v>
                </c:pt>
                <c:pt idx="6763">
                  <c:v>43382.833333333336</c:v>
                </c:pt>
                <c:pt idx="6764">
                  <c:v>43382.875</c:v>
                </c:pt>
                <c:pt idx="6765">
                  <c:v>43382.916666666664</c:v>
                </c:pt>
                <c:pt idx="6766">
                  <c:v>43382.958333333336</c:v>
                </c:pt>
                <c:pt idx="6767">
                  <c:v>43383</c:v>
                </c:pt>
                <c:pt idx="6768">
                  <c:v>43383.041666666664</c:v>
                </c:pt>
                <c:pt idx="6769">
                  <c:v>43383.083333333336</c:v>
                </c:pt>
                <c:pt idx="6770">
                  <c:v>43383.125</c:v>
                </c:pt>
                <c:pt idx="6771">
                  <c:v>43383.166666666664</c:v>
                </c:pt>
                <c:pt idx="6772">
                  <c:v>43383.208333333336</c:v>
                </c:pt>
                <c:pt idx="6773">
                  <c:v>43383.25</c:v>
                </c:pt>
                <c:pt idx="6774">
                  <c:v>43383.291666666664</c:v>
                </c:pt>
                <c:pt idx="6775">
                  <c:v>43383.333333333336</c:v>
                </c:pt>
                <c:pt idx="6776">
                  <c:v>43383.375</c:v>
                </c:pt>
                <c:pt idx="6777">
                  <c:v>43383.416666666664</c:v>
                </c:pt>
                <c:pt idx="6778">
                  <c:v>43383.458333333336</c:v>
                </c:pt>
                <c:pt idx="6779">
                  <c:v>43383.5</c:v>
                </c:pt>
                <c:pt idx="6780">
                  <c:v>43383.541666666664</c:v>
                </c:pt>
                <c:pt idx="6781">
                  <c:v>43383.583333333336</c:v>
                </c:pt>
                <c:pt idx="6782">
                  <c:v>43383.625</c:v>
                </c:pt>
                <c:pt idx="6783">
                  <c:v>43383.666666666664</c:v>
                </c:pt>
                <c:pt idx="6784">
                  <c:v>43383.708333333336</c:v>
                </c:pt>
                <c:pt idx="6785">
                  <c:v>43383.75</c:v>
                </c:pt>
                <c:pt idx="6786">
                  <c:v>43383.791666666664</c:v>
                </c:pt>
                <c:pt idx="6787">
                  <c:v>43383.833333333336</c:v>
                </c:pt>
                <c:pt idx="6788">
                  <c:v>43383.875</c:v>
                </c:pt>
                <c:pt idx="6789">
                  <c:v>43383.916666666664</c:v>
                </c:pt>
                <c:pt idx="6790">
                  <c:v>43383.958333333336</c:v>
                </c:pt>
                <c:pt idx="6791">
                  <c:v>43384</c:v>
                </c:pt>
                <c:pt idx="6792">
                  <c:v>43384.041666666664</c:v>
                </c:pt>
                <c:pt idx="6793">
                  <c:v>43384.083333333336</c:v>
                </c:pt>
                <c:pt idx="6794">
                  <c:v>43384.125</c:v>
                </c:pt>
                <c:pt idx="6795">
                  <c:v>43384.166666666664</c:v>
                </c:pt>
                <c:pt idx="6796">
                  <c:v>43384.208333333336</c:v>
                </c:pt>
                <c:pt idx="6797">
                  <c:v>43384.25</c:v>
                </c:pt>
                <c:pt idx="6798">
                  <c:v>43384.291666666664</c:v>
                </c:pt>
                <c:pt idx="6799">
                  <c:v>43384.333333333336</c:v>
                </c:pt>
                <c:pt idx="6800">
                  <c:v>43384.375</c:v>
                </c:pt>
                <c:pt idx="6801">
                  <c:v>43384.416666666664</c:v>
                </c:pt>
                <c:pt idx="6802">
                  <c:v>43384.458333333336</c:v>
                </c:pt>
                <c:pt idx="6803">
                  <c:v>43384.5</c:v>
                </c:pt>
                <c:pt idx="6804">
                  <c:v>43384.541666666664</c:v>
                </c:pt>
                <c:pt idx="6805">
                  <c:v>43384.583333333336</c:v>
                </c:pt>
                <c:pt idx="6806">
                  <c:v>43384.625</c:v>
                </c:pt>
                <c:pt idx="6807">
                  <c:v>43384.666666666664</c:v>
                </c:pt>
                <c:pt idx="6808">
                  <c:v>43384.708333333336</c:v>
                </c:pt>
                <c:pt idx="6809">
                  <c:v>43384.75</c:v>
                </c:pt>
                <c:pt idx="6810">
                  <c:v>43384.791666666664</c:v>
                </c:pt>
                <c:pt idx="6811">
                  <c:v>43384.833333333336</c:v>
                </c:pt>
                <c:pt idx="6812">
                  <c:v>43384.875</c:v>
                </c:pt>
                <c:pt idx="6813">
                  <c:v>43384.916666666664</c:v>
                </c:pt>
                <c:pt idx="6814">
                  <c:v>43384.958333333336</c:v>
                </c:pt>
                <c:pt idx="6815">
                  <c:v>43385</c:v>
                </c:pt>
                <c:pt idx="6816">
                  <c:v>43385.041666666664</c:v>
                </c:pt>
                <c:pt idx="6817">
                  <c:v>43385.083333333336</c:v>
                </c:pt>
                <c:pt idx="6818">
                  <c:v>43385.125</c:v>
                </c:pt>
                <c:pt idx="6819">
                  <c:v>43385.166666666664</c:v>
                </c:pt>
                <c:pt idx="6820">
                  <c:v>43385.208333333336</c:v>
                </c:pt>
                <c:pt idx="6821">
                  <c:v>43385.25</c:v>
                </c:pt>
                <c:pt idx="6822">
                  <c:v>43385.291666666664</c:v>
                </c:pt>
                <c:pt idx="6823">
                  <c:v>43385.333333333336</c:v>
                </c:pt>
                <c:pt idx="6824">
                  <c:v>43385.375</c:v>
                </c:pt>
                <c:pt idx="6825">
                  <c:v>43385.416666666664</c:v>
                </c:pt>
                <c:pt idx="6826">
                  <c:v>43385.458333333336</c:v>
                </c:pt>
                <c:pt idx="6827">
                  <c:v>43385.5</c:v>
                </c:pt>
                <c:pt idx="6828">
                  <c:v>43385.541666666664</c:v>
                </c:pt>
                <c:pt idx="6829">
                  <c:v>43385.583333333336</c:v>
                </c:pt>
                <c:pt idx="6830">
                  <c:v>43385.625</c:v>
                </c:pt>
                <c:pt idx="6831">
                  <c:v>43385.666666666664</c:v>
                </c:pt>
                <c:pt idx="6832">
                  <c:v>43385.708333333336</c:v>
                </c:pt>
                <c:pt idx="6833">
                  <c:v>43385.75</c:v>
                </c:pt>
                <c:pt idx="6834">
                  <c:v>43385.791666666664</c:v>
                </c:pt>
                <c:pt idx="6835">
                  <c:v>43385.833333333336</c:v>
                </c:pt>
                <c:pt idx="6836">
                  <c:v>43385.875</c:v>
                </c:pt>
                <c:pt idx="6837">
                  <c:v>43385.916666666664</c:v>
                </c:pt>
                <c:pt idx="6838">
                  <c:v>43385.958333333336</c:v>
                </c:pt>
                <c:pt idx="6839">
                  <c:v>43386</c:v>
                </c:pt>
                <c:pt idx="6840">
                  <c:v>43386.041666666664</c:v>
                </c:pt>
                <c:pt idx="6841">
                  <c:v>43386.083333333336</c:v>
                </c:pt>
                <c:pt idx="6842">
                  <c:v>43386.125</c:v>
                </c:pt>
                <c:pt idx="6843">
                  <c:v>43386.166666666664</c:v>
                </c:pt>
                <c:pt idx="6844">
                  <c:v>43386.208333333336</c:v>
                </c:pt>
                <c:pt idx="6845">
                  <c:v>43386.25</c:v>
                </c:pt>
                <c:pt idx="6846">
                  <c:v>43386.291666666664</c:v>
                </c:pt>
                <c:pt idx="6847">
                  <c:v>43386.333333333336</c:v>
                </c:pt>
                <c:pt idx="6848">
                  <c:v>43386.375</c:v>
                </c:pt>
                <c:pt idx="6849">
                  <c:v>43386.416666666664</c:v>
                </c:pt>
                <c:pt idx="6850">
                  <c:v>43386.458333333336</c:v>
                </c:pt>
                <c:pt idx="6851">
                  <c:v>43386.5</c:v>
                </c:pt>
                <c:pt idx="6852">
                  <c:v>43386.541666666664</c:v>
                </c:pt>
                <c:pt idx="6853">
                  <c:v>43386.583333333336</c:v>
                </c:pt>
                <c:pt idx="6854">
                  <c:v>43386.625</c:v>
                </c:pt>
                <c:pt idx="6855">
                  <c:v>43386.666666666664</c:v>
                </c:pt>
                <c:pt idx="6856">
                  <c:v>43386.708333333336</c:v>
                </c:pt>
                <c:pt idx="6857">
                  <c:v>43386.75</c:v>
                </c:pt>
                <c:pt idx="6858">
                  <c:v>43386.791666666664</c:v>
                </c:pt>
                <c:pt idx="6859">
                  <c:v>43386.833333333336</c:v>
                </c:pt>
                <c:pt idx="6860">
                  <c:v>43386.875</c:v>
                </c:pt>
                <c:pt idx="6861">
                  <c:v>43386.916666666664</c:v>
                </c:pt>
                <c:pt idx="6862">
                  <c:v>43386.958333333336</c:v>
                </c:pt>
                <c:pt idx="6863">
                  <c:v>43387</c:v>
                </c:pt>
                <c:pt idx="6864">
                  <c:v>43387.041666666664</c:v>
                </c:pt>
                <c:pt idx="6865">
                  <c:v>43387.083333333336</c:v>
                </c:pt>
                <c:pt idx="6866">
                  <c:v>43387.125</c:v>
                </c:pt>
                <c:pt idx="6867">
                  <c:v>43387.166666666664</c:v>
                </c:pt>
                <c:pt idx="6868">
                  <c:v>43387.208333333336</c:v>
                </c:pt>
                <c:pt idx="6869">
                  <c:v>43387.25</c:v>
                </c:pt>
                <c:pt idx="6870">
                  <c:v>43387.291666666664</c:v>
                </c:pt>
                <c:pt idx="6871">
                  <c:v>43387.333333333336</c:v>
                </c:pt>
                <c:pt idx="6872">
                  <c:v>43387.375</c:v>
                </c:pt>
                <c:pt idx="6873">
                  <c:v>43387.416666666664</c:v>
                </c:pt>
                <c:pt idx="6874">
                  <c:v>43387.458333333336</c:v>
                </c:pt>
                <c:pt idx="6875">
                  <c:v>43387.5</c:v>
                </c:pt>
                <c:pt idx="6876">
                  <c:v>43387.541666666664</c:v>
                </c:pt>
                <c:pt idx="6877">
                  <c:v>43387.583333333336</c:v>
                </c:pt>
                <c:pt idx="6878">
                  <c:v>43387.625</c:v>
                </c:pt>
                <c:pt idx="6879">
                  <c:v>43387.666666666664</c:v>
                </c:pt>
                <c:pt idx="6880">
                  <c:v>43387.708333333336</c:v>
                </c:pt>
                <c:pt idx="6881">
                  <c:v>43387.75</c:v>
                </c:pt>
                <c:pt idx="6882">
                  <c:v>43387.791666666664</c:v>
                </c:pt>
                <c:pt idx="6883">
                  <c:v>43387.833333333336</c:v>
                </c:pt>
                <c:pt idx="6884">
                  <c:v>43387.875</c:v>
                </c:pt>
                <c:pt idx="6885">
                  <c:v>43387.916666666664</c:v>
                </c:pt>
                <c:pt idx="6886">
                  <c:v>43387.958333333336</c:v>
                </c:pt>
                <c:pt idx="6887">
                  <c:v>43388</c:v>
                </c:pt>
                <c:pt idx="6888">
                  <c:v>43388.041666666664</c:v>
                </c:pt>
                <c:pt idx="6889">
                  <c:v>43388.083333333336</c:v>
                </c:pt>
                <c:pt idx="6890">
                  <c:v>43388.125</c:v>
                </c:pt>
                <c:pt idx="6891">
                  <c:v>43388.166666666664</c:v>
                </c:pt>
                <c:pt idx="6892">
                  <c:v>43388.208333333336</c:v>
                </c:pt>
                <c:pt idx="6893">
                  <c:v>43388.25</c:v>
                </c:pt>
                <c:pt idx="6894">
                  <c:v>43388.291666666664</c:v>
                </c:pt>
                <c:pt idx="6895">
                  <c:v>43388.333333333336</c:v>
                </c:pt>
                <c:pt idx="6896">
                  <c:v>43388.375</c:v>
                </c:pt>
                <c:pt idx="6897">
                  <c:v>43388.416666666664</c:v>
                </c:pt>
                <c:pt idx="6898">
                  <c:v>43388.458333333336</c:v>
                </c:pt>
                <c:pt idx="6899">
                  <c:v>43388.5</c:v>
                </c:pt>
                <c:pt idx="6900">
                  <c:v>43388.541666666664</c:v>
                </c:pt>
                <c:pt idx="6901">
                  <c:v>43388.583333333336</c:v>
                </c:pt>
                <c:pt idx="6902">
                  <c:v>43388.625</c:v>
                </c:pt>
                <c:pt idx="6903">
                  <c:v>43388.666666666664</c:v>
                </c:pt>
                <c:pt idx="6904">
                  <c:v>43388.708333333336</c:v>
                </c:pt>
                <c:pt idx="6905">
                  <c:v>43388.75</c:v>
                </c:pt>
                <c:pt idx="6906">
                  <c:v>43388.791666666664</c:v>
                </c:pt>
                <c:pt idx="6907">
                  <c:v>43388.833333333336</c:v>
                </c:pt>
                <c:pt idx="6908">
                  <c:v>43388.875</c:v>
                </c:pt>
                <c:pt idx="6909">
                  <c:v>43388.916666666664</c:v>
                </c:pt>
                <c:pt idx="6910">
                  <c:v>43388.958333333336</c:v>
                </c:pt>
                <c:pt idx="6911">
                  <c:v>43389</c:v>
                </c:pt>
                <c:pt idx="6912">
                  <c:v>43389.041666666664</c:v>
                </c:pt>
                <c:pt idx="6913">
                  <c:v>43389.083333333336</c:v>
                </c:pt>
                <c:pt idx="6914">
                  <c:v>43389.125</c:v>
                </c:pt>
                <c:pt idx="6915">
                  <c:v>43389.166666666664</c:v>
                </c:pt>
                <c:pt idx="6916">
                  <c:v>43389.208333333336</c:v>
                </c:pt>
                <c:pt idx="6917">
                  <c:v>43389.25</c:v>
                </c:pt>
                <c:pt idx="6918">
                  <c:v>43389.291666666664</c:v>
                </c:pt>
                <c:pt idx="6919">
                  <c:v>43389.333333333336</c:v>
                </c:pt>
                <c:pt idx="6920">
                  <c:v>43389.375</c:v>
                </c:pt>
                <c:pt idx="6921">
                  <c:v>43389.416666666664</c:v>
                </c:pt>
                <c:pt idx="6922">
                  <c:v>43389.458333333336</c:v>
                </c:pt>
                <c:pt idx="6923">
                  <c:v>43389.5</c:v>
                </c:pt>
                <c:pt idx="6924">
                  <c:v>43389.541666666664</c:v>
                </c:pt>
                <c:pt idx="6925">
                  <c:v>43389.583333333336</c:v>
                </c:pt>
                <c:pt idx="6926">
                  <c:v>43389.625</c:v>
                </c:pt>
                <c:pt idx="6927">
                  <c:v>43389.666666666664</c:v>
                </c:pt>
                <c:pt idx="6928">
                  <c:v>43389.708333333336</c:v>
                </c:pt>
                <c:pt idx="6929">
                  <c:v>43389.75</c:v>
                </c:pt>
                <c:pt idx="6930">
                  <c:v>43389.791666666664</c:v>
                </c:pt>
                <c:pt idx="6931">
                  <c:v>43389.833333333336</c:v>
                </c:pt>
                <c:pt idx="6932">
                  <c:v>43389.875</c:v>
                </c:pt>
                <c:pt idx="6933">
                  <c:v>43389.916666666664</c:v>
                </c:pt>
                <c:pt idx="6934">
                  <c:v>43389.958333333336</c:v>
                </c:pt>
                <c:pt idx="6935">
                  <c:v>43390</c:v>
                </c:pt>
                <c:pt idx="6936">
                  <c:v>43390.041666666664</c:v>
                </c:pt>
                <c:pt idx="6937">
                  <c:v>43390.083333333336</c:v>
                </c:pt>
                <c:pt idx="6938">
                  <c:v>43390.125</c:v>
                </c:pt>
                <c:pt idx="6939">
                  <c:v>43390.166666666664</c:v>
                </c:pt>
                <c:pt idx="6940">
                  <c:v>43390.208333333336</c:v>
                </c:pt>
                <c:pt idx="6941">
                  <c:v>43390.25</c:v>
                </c:pt>
                <c:pt idx="6942">
                  <c:v>43390.291666666664</c:v>
                </c:pt>
                <c:pt idx="6943">
                  <c:v>43390.333333333336</c:v>
                </c:pt>
                <c:pt idx="6944">
                  <c:v>43390.375</c:v>
                </c:pt>
                <c:pt idx="6945">
                  <c:v>43390.416666666664</c:v>
                </c:pt>
                <c:pt idx="6946">
                  <c:v>43390.458333333336</c:v>
                </c:pt>
                <c:pt idx="6947">
                  <c:v>43390.5</c:v>
                </c:pt>
                <c:pt idx="6948">
                  <c:v>43390.541666666664</c:v>
                </c:pt>
                <c:pt idx="6949">
                  <c:v>43390.583333333336</c:v>
                </c:pt>
                <c:pt idx="6950">
                  <c:v>43390.625</c:v>
                </c:pt>
                <c:pt idx="6951">
                  <c:v>43390.666666666664</c:v>
                </c:pt>
                <c:pt idx="6952">
                  <c:v>43390.708333333336</c:v>
                </c:pt>
                <c:pt idx="6953">
                  <c:v>43390.75</c:v>
                </c:pt>
                <c:pt idx="6954">
                  <c:v>43390.791666666664</c:v>
                </c:pt>
                <c:pt idx="6955">
                  <c:v>43390.833333333336</c:v>
                </c:pt>
                <c:pt idx="6956">
                  <c:v>43390.875</c:v>
                </c:pt>
                <c:pt idx="6957">
                  <c:v>43390.916666666664</c:v>
                </c:pt>
                <c:pt idx="6958">
                  <c:v>43390.958333333336</c:v>
                </c:pt>
                <c:pt idx="6959">
                  <c:v>43391</c:v>
                </c:pt>
                <c:pt idx="6960">
                  <c:v>43391.041666666664</c:v>
                </c:pt>
                <c:pt idx="6961">
                  <c:v>43391.083333333336</c:v>
                </c:pt>
                <c:pt idx="6962">
                  <c:v>43391.125</c:v>
                </c:pt>
                <c:pt idx="6963">
                  <c:v>43391.166666666664</c:v>
                </c:pt>
                <c:pt idx="6964">
                  <c:v>43391.208333333336</c:v>
                </c:pt>
                <c:pt idx="6965">
                  <c:v>43391.25</c:v>
                </c:pt>
                <c:pt idx="6966">
                  <c:v>43391.291666666664</c:v>
                </c:pt>
                <c:pt idx="6967">
                  <c:v>43391.333333333336</c:v>
                </c:pt>
                <c:pt idx="6968">
                  <c:v>43391.375</c:v>
                </c:pt>
                <c:pt idx="6969">
                  <c:v>43391.416666666664</c:v>
                </c:pt>
                <c:pt idx="6970">
                  <c:v>43391.458333333336</c:v>
                </c:pt>
                <c:pt idx="6971">
                  <c:v>43391.5</c:v>
                </c:pt>
                <c:pt idx="6972">
                  <c:v>43391.541666666664</c:v>
                </c:pt>
                <c:pt idx="6973">
                  <c:v>43391.583333333336</c:v>
                </c:pt>
                <c:pt idx="6974">
                  <c:v>43391.625</c:v>
                </c:pt>
                <c:pt idx="6975">
                  <c:v>43391.666666666664</c:v>
                </c:pt>
                <c:pt idx="6976">
                  <c:v>43391.708333333336</c:v>
                </c:pt>
                <c:pt idx="6977">
                  <c:v>43391.75</c:v>
                </c:pt>
                <c:pt idx="6978">
                  <c:v>43391.791666666664</c:v>
                </c:pt>
                <c:pt idx="6979">
                  <c:v>43391.833333333336</c:v>
                </c:pt>
                <c:pt idx="6980">
                  <c:v>43391.875</c:v>
                </c:pt>
                <c:pt idx="6981">
                  <c:v>43391.916666666664</c:v>
                </c:pt>
                <c:pt idx="6982">
                  <c:v>43391.958333333336</c:v>
                </c:pt>
                <c:pt idx="6983">
                  <c:v>43392</c:v>
                </c:pt>
                <c:pt idx="6984">
                  <c:v>43392.041666666664</c:v>
                </c:pt>
                <c:pt idx="6985">
                  <c:v>43392.083333333336</c:v>
                </c:pt>
                <c:pt idx="6986">
                  <c:v>43392.125</c:v>
                </c:pt>
                <c:pt idx="6987">
                  <c:v>43392.166666666664</c:v>
                </c:pt>
                <c:pt idx="6988">
                  <c:v>43392.208333333336</c:v>
                </c:pt>
                <c:pt idx="6989">
                  <c:v>43392.25</c:v>
                </c:pt>
                <c:pt idx="6990">
                  <c:v>43392.291666666664</c:v>
                </c:pt>
                <c:pt idx="6991">
                  <c:v>43392.333333333336</c:v>
                </c:pt>
                <c:pt idx="6992">
                  <c:v>43392.375</c:v>
                </c:pt>
                <c:pt idx="6993">
                  <c:v>43392.416666666664</c:v>
                </c:pt>
                <c:pt idx="6994">
                  <c:v>43392.458333333336</c:v>
                </c:pt>
                <c:pt idx="6995">
                  <c:v>43392.5</c:v>
                </c:pt>
                <c:pt idx="6996">
                  <c:v>43392.541666666664</c:v>
                </c:pt>
                <c:pt idx="6997">
                  <c:v>43392.583333333336</c:v>
                </c:pt>
                <c:pt idx="6998">
                  <c:v>43392.625</c:v>
                </c:pt>
                <c:pt idx="6999">
                  <c:v>43392.666666666664</c:v>
                </c:pt>
                <c:pt idx="7000">
                  <c:v>43392.708333333336</c:v>
                </c:pt>
                <c:pt idx="7001">
                  <c:v>43392.75</c:v>
                </c:pt>
                <c:pt idx="7002">
                  <c:v>43392.791666666664</c:v>
                </c:pt>
                <c:pt idx="7003">
                  <c:v>43392.833333333336</c:v>
                </c:pt>
                <c:pt idx="7004">
                  <c:v>43392.875</c:v>
                </c:pt>
                <c:pt idx="7005">
                  <c:v>43392.916666666664</c:v>
                </c:pt>
                <c:pt idx="7006">
                  <c:v>43392.958333333336</c:v>
                </c:pt>
                <c:pt idx="7007">
                  <c:v>43393</c:v>
                </c:pt>
                <c:pt idx="7008">
                  <c:v>43393.041666666664</c:v>
                </c:pt>
                <c:pt idx="7009">
                  <c:v>43393.083333333336</c:v>
                </c:pt>
                <c:pt idx="7010">
                  <c:v>43393.125</c:v>
                </c:pt>
                <c:pt idx="7011">
                  <c:v>43393.166666666664</c:v>
                </c:pt>
                <c:pt idx="7012">
                  <c:v>43393.208333333336</c:v>
                </c:pt>
                <c:pt idx="7013">
                  <c:v>43393.25</c:v>
                </c:pt>
                <c:pt idx="7014">
                  <c:v>43393.291666666664</c:v>
                </c:pt>
                <c:pt idx="7015">
                  <c:v>43393.333333333336</c:v>
                </c:pt>
                <c:pt idx="7016">
                  <c:v>43393.375</c:v>
                </c:pt>
                <c:pt idx="7017">
                  <c:v>43393.416666666664</c:v>
                </c:pt>
                <c:pt idx="7018">
                  <c:v>43393.458333333336</c:v>
                </c:pt>
                <c:pt idx="7019">
                  <c:v>43393.5</c:v>
                </c:pt>
                <c:pt idx="7020">
                  <c:v>43393.541666666664</c:v>
                </c:pt>
                <c:pt idx="7021">
                  <c:v>43393.583333333336</c:v>
                </c:pt>
                <c:pt idx="7022">
                  <c:v>43393.625</c:v>
                </c:pt>
                <c:pt idx="7023">
                  <c:v>43393.666666666664</c:v>
                </c:pt>
                <c:pt idx="7024">
                  <c:v>43393.708333333336</c:v>
                </c:pt>
                <c:pt idx="7025">
                  <c:v>43393.75</c:v>
                </c:pt>
                <c:pt idx="7026">
                  <c:v>43393.791666666664</c:v>
                </c:pt>
                <c:pt idx="7027">
                  <c:v>43393.833333333336</c:v>
                </c:pt>
                <c:pt idx="7028">
                  <c:v>43393.875</c:v>
                </c:pt>
                <c:pt idx="7029">
                  <c:v>43393.916666666664</c:v>
                </c:pt>
                <c:pt idx="7030">
                  <c:v>43393.958333333336</c:v>
                </c:pt>
                <c:pt idx="7031">
                  <c:v>43394</c:v>
                </c:pt>
                <c:pt idx="7032">
                  <c:v>43394.041666666664</c:v>
                </c:pt>
                <c:pt idx="7033">
                  <c:v>43394.083333333336</c:v>
                </c:pt>
                <c:pt idx="7034">
                  <c:v>43394.125</c:v>
                </c:pt>
                <c:pt idx="7035">
                  <c:v>43394.166666666664</c:v>
                </c:pt>
                <c:pt idx="7036">
                  <c:v>43394.208333333336</c:v>
                </c:pt>
                <c:pt idx="7037">
                  <c:v>43394.25</c:v>
                </c:pt>
                <c:pt idx="7038">
                  <c:v>43394.291666666664</c:v>
                </c:pt>
                <c:pt idx="7039">
                  <c:v>43394.333333333336</c:v>
                </c:pt>
                <c:pt idx="7040">
                  <c:v>43394.375</c:v>
                </c:pt>
                <c:pt idx="7041">
                  <c:v>43394.416666666664</c:v>
                </c:pt>
                <c:pt idx="7042">
                  <c:v>43394.458333333336</c:v>
                </c:pt>
                <c:pt idx="7043">
                  <c:v>43394.5</c:v>
                </c:pt>
                <c:pt idx="7044">
                  <c:v>43394.541666666664</c:v>
                </c:pt>
                <c:pt idx="7045">
                  <c:v>43394.583333333336</c:v>
                </c:pt>
                <c:pt idx="7046">
                  <c:v>43394.625</c:v>
                </c:pt>
                <c:pt idx="7047">
                  <c:v>43394.666666666664</c:v>
                </c:pt>
                <c:pt idx="7048">
                  <c:v>43394.708333333336</c:v>
                </c:pt>
                <c:pt idx="7049">
                  <c:v>43394.75</c:v>
                </c:pt>
                <c:pt idx="7050">
                  <c:v>43394.791666666664</c:v>
                </c:pt>
                <c:pt idx="7051">
                  <c:v>43394.833333333336</c:v>
                </c:pt>
                <c:pt idx="7052">
                  <c:v>43394.875</c:v>
                </c:pt>
                <c:pt idx="7053">
                  <c:v>43394.916666666664</c:v>
                </c:pt>
                <c:pt idx="7054">
                  <c:v>43394.958333333336</c:v>
                </c:pt>
                <c:pt idx="7055">
                  <c:v>43395</c:v>
                </c:pt>
                <c:pt idx="7056">
                  <c:v>43395.041666666664</c:v>
                </c:pt>
                <c:pt idx="7057">
                  <c:v>43395.083333333336</c:v>
                </c:pt>
                <c:pt idx="7058">
                  <c:v>43395.125</c:v>
                </c:pt>
                <c:pt idx="7059">
                  <c:v>43395.166666666664</c:v>
                </c:pt>
                <c:pt idx="7060">
                  <c:v>43395.208333333336</c:v>
                </c:pt>
                <c:pt idx="7061">
                  <c:v>43395.25</c:v>
                </c:pt>
                <c:pt idx="7062">
                  <c:v>43395.291666666664</c:v>
                </c:pt>
                <c:pt idx="7063">
                  <c:v>43395.333333333336</c:v>
                </c:pt>
                <c:pt idx="7064">
                  <c:v>43395.375</c:v>
                </c:pt>
                <c:pt idx="7065">
                  <c:v>43395.416666666664</c:v>
                </c:pt>
                <c:pt idx="7066">
                  <c:v>43395.458333333336</c:v>
                </c:pt>
                <c:pt idx="7067">
                  <c:v>43395.5</c:v>
                </c:pt>
                <c:pt idx="7068">
                  <c:v>43395.541666666664</c:v>
                </c:pt>
                <c:pt idx="7069">
                  <c:v>43395.583333333336</c:v>
                </c:pt>
                <c:pt idx="7070">
                  <c:v>43395.625</c:v>
                </c:pt>
                <c:pt idx="7071">
                  <c:v>43395.666666666664</c:v>
                </c:pt>
                <c:pt idx="7072">
                  <c:v>43395.708333333336</c:v>
                </c:pt>
                <c:pt idx="7073">
                  <c:v>43395.75</c:v>
                </c:pt>
                <c:pt idx="7074">
                  <c:v>43395.791666666664</c:v>
                </c:pt>
                <c:pt idx="7075">
                  <c:v>43395.833333333336</c:v>
                </c:pt>
                <c:pt idx="7076">
                  <c:v>43395.875</c:v>
                </c:pt>
                <c:pt idx="7077">
                  <c:v>43395.916666666664</c:v>
                </c:pt>
                <c:pt idx="7078">
                  <c:v>43395.958333333336</c:v>
                </c:pt>
                <c:pt idx="7079">
                  <c:v>43396</c:v>
                </c:pt>
                <c:pt idx="7080">
                  <c:v>43396.041666666664</c:v>
                </c:pt>
                <c:pt idx="7081">
                  <c:v>43396.083333333336</c:v>
                </c:pt>
                <c:pt idx="7082">
                  <c:v>43396.125</c:v>
                </c:pt>
                <c:pt idx="7083">
                  <c:v>43396.166666666664</c:v>
                </c:pt>
                <c:pt idx="7084">
                  <c:v>43396.208333333336</c:v>
                </c:pt>
                <c:pt idx="7085">
                  <c:v>43396.25</c:v>
                </c:pt>
                <c:pt idx="7086">
                  <c:v>43396.291666666664</c:v>
                </c:pt>
                <c:pt idx="7087">
                  <c:v>43396.333333333336</c:v>
                </c:pt>
                <c:pt idx="7088">
                  <c:v>43396.375</c:v>
                </c:pt>
                <c:pt idx="7089">
                  <c:v>43396.416666666664</c:v>
                </c:pt>
                <c:pt idx="7090">
                  <c:v>43396.458333333336</c:v>
                </c:pt>
                <c:pt idx="7091">
                  <c:v>43396.5</c:v>
                </c:pt>
                <c:pt idx="7092">
                  <c:v>43396.541666666664</c:v>
                </c:pt>
                <c:pt idx="7093">
                  <c:v>43396.583333333336</c:v>
                </c:pt>
                <c:pt idx="7094">
                  <c:v>43396.625</c:v>
                </c:pt>
                <c:pt idx="7095">
                  <c:v>43396.666666666664</c:v>
                </c:pt>
                <c:pt idx="7096">
                  <c:v>43396.708333333336</c:v>
                </c:pt>
                <c:pt idx="7097">
                  <c:v>43396.75</c:v>
                </c:pt>
                <c:pt idx="7098">
                  <c:v>43396.791666666664</c:v>
                </c:pt>
                <c:pt idx="7099">
                  <c:v>43396.833333333336</c:v>
                </c:pt>
                <c:pt idx="7100">
                  <c:v>43396.875</c:v>
                </c:pt>
                <c:pt idx="7101">
                  <c:v>43396.916666666664</c:v>
                </c:pt>
                <c:pt idx="7102">
                  <c:v>43396.958333333336</c:v>
                </c:pt>
                <c:pt idx="7103">
                  <c:v>43397</c:v>
                </c:pt>
                <c:pt idx="7104">
                  <c:v>43397.041666666664</c:v>
                </c:pt>
                <c:pt idx="7105">
                  <c:v>43397.083333333336</c:v>
                </c:pt>
                <c:pt idx="7106">
                  <c:v>43397.125</c:v>
                </c:pt>
                <c:pt idx="7107">
                  <c:v>43397.166666666664</c:v>
                </c:pt>
                <c:pt idx="7108">
                  <c:v>43397.208333333336</c:v>
                </c:pt>
                <c:pt idx="7109">
                  <c:v>43397.25</c:v>
                </c:pt>
                <c:pt idx="7110">
                  <c:v>43397.291666666664</c:v>
                </c:pt>
                <c:pt idx="7111">
                  <c:v>43397.333333333336</c:v>
                </c:pt>
                <c:pt idx="7112">
                  <c:v>43397.375</c:v>
                </c:pt>
                <c:pt idx="7113">
                  <c:v>43397.416666666664</c:v>
                </c:pt>
                <c:pt idx="7114">
                  <c:v>43397.458333333336</c:v>
                </c:pt>
                <c:pt idx="7115">
                  <c:v>43397.5</c:v>
                </c:pt>
                <c:pt idx="7116">
                  <c:v>43397.541666666664</c:v>
                </c:pt>
                <c:pt idx="7117">
                  <c:v>43397.583333333336</c:v>
                </c:pt>
                <c:pt idx="7118">
                  <c:v>43397.625</c:v>
                </c:pt>
                <c:pt idx="7119">
                  <c:v>43397.666666666664</c:v>
                </c:pt>
                <c:pt idx="7120">
                  <c:v>43397.708333333336</c:v>
                </c:pt>
                <c:pt idx="7121">
                  <c:v>43397.75</c:v>
                </c:pt>
                <c:pt idx="7122">
                  <c:v>43397.791666666664</c:v>
                </c:pt>
                <c:pt idx="7123">
                  <c:v>43397.833333333336</c:v>
                </c:pt>
                <c:pt idx="7124">
                  <c:v>43397.875</c:v>
                </c:pt>
                <c:pt idx="7125">
                  <c:v>43397.916666666664</c:v>
                </c:pt>
                <c:pt idx="7126">
                  <c:v>43397.958333333336</c:v>
                </c:pt>
                <c:pt idx="7127">
                  <c:v>43398</c:v>
                </c:pt>
                <c:pt idx="7128">
                  <c:v>43398.041666666664</c:v>
                </c:pt>
                <c:pt idx="7129">
                  <c:v>43398.083333333336</c:v>
                </c:pt>
                <c:pt idx="7130">
                  <c:v>43398.125</c:v>
                </c:pt>
                <c:pt idx="7131">
                  <c:v>43398.166666666664</c:v>
                </c:pt>
                <c:pt idx="7132">
                  <c:v>43398.208333333336</c:v>
                </c:pt>
                <c:pt idx="7133">
                  <c:v>43398.25</c:v>
                </c:pt>
                <c:pt idx="7134">
                  <c:v>43398.291666666664</c:v>
                </c:pt>
                <c:pt idx="7135">
                  <c:v>43398.333333333336</c:v>
                </c:pt>
                <c:pt idx="7136">
                  <c:v>43398.375</c:v>
                </c:pt>
                <c:pt idx="7137">
                  <c:v>43398.416666666664</c:v>
                </c:pt>
                <c:pt idx="7138">
                  <c:v>43398.458333333336</c:v>
                </c:pt>
                <c:pt idx="7139">
                  <c:v>43398.5</c:v>
                </c:pt>
                <c:pt idx="7140">
                  <c:v>43398.541666666664</c:v>
                </c:pt>
                <c:pt idx="7141">
                  <c:v>43398.583333333336</c:v>
                </c:pt>
                <c:pt idx="7142">
                  <c:v>43398.625</c:v>
                </c:pt>
                <c:pt idx="7143">
                  <c:v>43398.666666666664</c:v>
                </c:pt>
                <c:pt idx="7144">
                  <c:v>43398.708333333336</c:v>
                </c:pt>
                <c:pt idx="7145">
                  <c:v>43398.75</c:v>
                </c:pt>
                <c:pt idx="7146">
                  <c:v>43398.791666666664</c:v>
                </c:pt>
                <c:pt idx="7147">
                  <c:v>43398.833333333336</c:v>
                </c:pt>
                <c:pt idx="7148">
                  <c:v>43398.875</c:v>
                </c:pt>
                <c:pt idx="7149">
                  <c:v>43398.916666666664</c:v>
                </c:pt>
                <c:pt idx="7150">
                  <c:v>43398.958333333336</c:v>
                </c:pt>
                <c:pt idx="7151">
                  <c:v>43399</c:v>
                </c:pt>
                <c:pt idx="7152">
                  <c:v>43399.041666666664</c:v>
                </c:pt>
                <c:pt idx="7153">
                  <c:v>43399.083333333336</c:v>
                </c:pt>
                <c:pt idx="7154">
                  <c:v>43399.125</c:v>
                </c:pt>
                <c:pt idx="7155">
                  <c:v>43399.166666666664</c:v>
                </c:pt>
                <c:pt idx="7156">
                  <c:v>43399.208333333336</c:v>
                </c:pt>
                <c:pt idx="7157">
                  <c:v>43399.25</c:v>
                </c:pt>
                <c:pt idx="7158">
                  <c:v>43399.291666666664</c:v>
                </c:pt>
                <c:pt idx="7159">
                  <c:v>43399.333333333336</c:v>
                </c:pt>
                <c:pt idx="7160">
                  <c:v>43399.375</c:v>
                </c:pt>
                <c:pt idx="7161">
                  <c:v>43399.416666666664</c:v>
                </c:pt>
                <c:pt idx="7162">
                  <c:v>43399.458333333336</c:v>
                </c:pt>
                <c:pt idx="7163">
                  <c:v>43399.5</c:v>
                </c:pt>
                <c:pt idx="7164">
                  <c:v>43399.541666666664</c:v>
                </c:pt>
                <c:pt idx="7165">
                  <c:v>43399.583333333336</c:v>
                </c:pt>
                <c:pt idx="7166">
                  <c:v>43399.625</c:v>
                </c:pt>
                <c:pt idx="7167">
                  <c:v>43399.666666666664</c:v>
                </c:pt>
                <c:pt idx="7168">
                  <c:v>43399.708333333336</c:v>
                </c:pt>
                <c:pt idx="7169">
                  <c:v>43399.75</c:v>
                </c:pt>
                <c:pt idx="7170">
                  <c:v>43399.791666666664</c:v>
                </c:pt>
                <c:pt idx="7171">
                  <c:v>43399.833333333336</c:v>
                </c:pt>
                <c:pt idx="7172">
                  <c:v>43399.875</c:v>
                </c:pt>
                <c:pt idx="7173">
                  <c:v>43399.916666666664</c:v>
                </c:pt>
                <c:pt idx="7174">
                  <c:v>43399.958333333336</c:v>
                </c:pt>
                <c:pt idx="7175">
                  <c:v>43400</c:v>
                </c:pt>
                <c:pt idx="7176">
                  <c:v>43400.041666666664</c:v>
                </c:pt>
                <c:pt idx="7177">
                  <c:v>43400.083333333336</c:v>
                </c:pt>
                <c:pt idx="7178">
                  <c:v>43400.125</c:v>
                </c:pt>
                <c:pt idx="7179">
                  <c:v>43400.166666666664</c:v>
                </c:pt>
                <c:pt idx="7180">
                  <c:v>43400.208333333336</c:v>
                </c:pt>
                <c:pt idx="7181">
                  <c:v>43400.25</c:v>
                </c:pt>
                <c:pt idx="7182">
                  <c:v>43400.291666666664</c:v>
                </c:pt>
                <c:pt idx="7183">
                  <c:v>43400.333333333336</c:v>
                </c:pt>
                <c:pt idx="7184">
                  <c:v>43400.375</c:v>
                </c:pt>
                <c:pt idx="7185">
                  <c:v>43400.416666666664</c:v>
                </c:pt>
                <c:pt idx="7186">
                  <c:v>43400.458333333336</c:v>
                </c:pt>
                <c:pt idx="7187">
                  <c:v>43400.5</c:v>
                </c:pt>
                <c:pt idx="7188">
                  <c:v>43400.541666666664</c:v>
                </c:pt>
                <c:pt idx="7189">
                  <c:v>43400.583333333336</c:v>
                </c:pt>
                <c:pt idx="7190">
                  <c:v>43400.625</c:v>
                </c:pt>
                <c:pt idx="7191">
                  <c:v>43400.666666666664</c:v>
                </c:pt>
                <c:pt idx="7192">
                  <c:v>43400.708333333336</c:v>
                </c:pt>
                <c:pt idx="7193">
                  <c:v>43400.75</c:v>
                </c:pt>
                <c:pt idx="7194">
                  <c:v>43400.791666666664</c:v>
                </c:pt>
                <c:pt idx="7195">
                  <c:v>43400.833333333336</c:v>
                </c:pt>
                <c:pt idx="7196">
                  <c:v>43400.875</c:v>
                </c:pt>
                <c:pt idx="7197">
                  <c:v>43400.916666666664</c:v>
                </c:pt>
                <c:pt idx="7198">
                  <c:v>43400.958333333336</c:v>
                </c:pt>
                <c:pt idx="7199">
                  <c:v>43401</c:v>
                </c:pt>
                <c:pt idx="7200">
                  <c:v>43401.041666666664</c:v>
                </c:pt>
                <c:pt idx="7201">
                  <c:v>43401.083333333336</c:v>
                </c:pt>
                <c:pt idx="7202">
                  <c:v>43401.125</c:v>
                </c:pt>
                <c:pt idx="7203">
                  <c:v>43401.166666666664</c:v>
                </c:pt>
                <c:pt idx="7204">
                  <c:v>43401.208333333336</c:v>
                </c:pt>
                <c:pt idx="7205">
                  <c:v>43401.25</c:v>
                </c:pt>
                <c:pt idx="7206">
                  <c:v>43401.291666666664</c:v>
                </c:pt>
                <c:pt idx="7207">
                  <c:v>43401.333333333336</c:v>
                </c:pt>
                <c:pt idx="7208">
                  <c:v>43401.375</c:v>
                </c:pt>
                <c:pt idx="7209">
                  <c:v>43401.416666666664</c:v>
                </c:pt>
                <c:pt idx="7210">
                  <c:v>43401.458333333336</c:v>
                </c:pt>
                <c:pt idx="7211">
                  <c:v>43401.5</c:v>
                </c:pt>
                <c:pt idx="7212">
                  <c:v>43401.541666666664</c:v>
                </c:pt>
                <c:pt idx="7213">
                  <c:v>43401.583333333336</c:v>
                </c:pt>
                <c:pt idx="7214">
                  <c:v>43401.625</c:v>
                </c:pt>
                <c:pt idx="7215">
                  <c:v>43401.666666666664</c:v>
                </c:pt>
                <c:pt idx="7216">
                  <c:v>43401.708333333336</c:v>
                </c:pt>
                <c:pt idx="7217">
                  <c:v>43401.75</c:v>
                </c:pt>
                <c:pt idx="7218">
                  <c:v>43401.791666666664</c:v>
                </c:pt>
                <c:pt idx="7219">
                  <c:v>43401.833333333336</c:v>
                </c:pt>
                <c:pt idx="7220">
                  <c:v>43401.875</c:v>
                </c:pt>
                <c:pt idx="7221">
                  <c:v>43401.916666666664</c:v>
                </c:pt>
                <c:pt idx="7222">
                  <c:v>43401.958333333336</c:v>
                </c:pt>
                <c:pt idx="7223">
                  <c:v>43402</c:v>
                </c:pt>
                <c:pt idx="7224">
                  <c:v>43402.041666666664</c:v>
                </c:pt>
                <c:pt idx="7225">
                  <c:v>43402.083333333336</c:v>
                </c:pt>
                <c:pt idx="7226">
                  <c:v>43402.125</c:v>
                </c:pt>
                <c:pt idx="7227">
                  <c:v>43402.166666666664</c:v>
                </c:pt>
                <c:pt idx="7228">
                  <c:v>43402.208333333336</c:v>
                </c:pt>
                <c:pt idx="7229">
                  <c:v>43402.25</c:v>
                </c:pt>
                <c:pt idx="7230">
                  <c:v>43402.291666666664</c:v>
                </c:pt>
                <c:pt idx="7231">
                  <c:v>43402.333333333336</c:v>
                </c:pt>
                <c:pt idx="7232">
                  <c:v>43402.375</c:v>
                </c:pt>
                <c:pt idx="7233">
                  <c:v>43402.416666666664</c:v>
                </c:pt>
                <c:pt idx="7234">
                  <c:v>43402.458333333336</c:v>
                </c:pt>
                <c:pt idx="7235">
                  <c:v>43402.5</c:v>
                </c:pt>
                <c:pt idx="7236">
                  <c:v>43402.541666666664</c:v>
                </c:pt>
                <c:pt idx="7237">
                  <c:v>43402.583333333336</c:v>
                </c:pt>
                <c:pt idx="7238">
                  <c:v>43402.625</c:v>
                </c:pt>
                <c:pt idx="7239">
                  <c:v>43402.666666666664</c:v>
                </c:pt>
                <c:pt idx="7240">
                  <c:v>43402.708333333336</c:v>
                </c:pt>
                <c:pt idx="7241">
                  <c:v>43402.75</c:v>
                </c:pt>
                <c:pt idx="7242">
                  <c:v>43402.791666666664</c:v>
                </c:pt>
                <c:pt idx="7243">
                  <c:v>43402.833333333336</c:v>
                </c:pt>
                <c:pt idx="7244">
                  <c:v>43402.875</c:v>
                </c:pt>
                <c:pt idx="7245">
                  <c:v>43402.916666666664</c:v>
                </c:pt>
                <c:pt idx="7246">
                  <c:v>43402.958333333336</c:v>
                </c:pt>
                <c:pt idx="7247">
                  <c:v>43403</c:v>
                </c:pt>
                <c:pt idx="7248">
                  <c:v>43403.041666666664</c:v>
                </c:pt>
                <c:pt idx="7249">
                  <c:v>43403.083333333336</c:v>
                </c:pt>
                <c:pt idx="7250">
                  <c:v>43403.125</c:v>
                </c:pt>
                <c:pt idx="7251">
                  <c:v>43403.166666666664</c:v>
                </c:pt>
                <c:pt idx="7252">
                  <c:v>43403.208333333336</c:v>
                </c:pt>
                <c:pt idx="7253">
                  <c:v>43403.25</c:v>
                </c:pt>
                <c:pt idx="7254">
                  <c:v>43403.291666666664</c:v>
                </c:pt>
                <c:pt idx="7255">
                  <c:v>43403.333333333336</c:v>
                </c:pt>
                <c:pt idx="7256">
                  <c:v>43403.375</c:v>
                </c:pt>
                <c:pt idx="7257">
                  <c:v>43403.416666666664</c:v>
                </c:pt>
                <c:pt idx="7258">
                  <c:v>43403.458333333336</c:v>
                </c:pt>
                <c:pt idx="7259">
                  <c:v>43403.5</c:v>
                </c:pt>
                <c:pt idx="7260">
                  <c:v>43403.541666666664</c:v>
                </c:pt>
                <c:pt idx="7261">
                  <c:v>43403.583333333336</c:v>
                </c:pt>
                <c:pt idx="7262">
                  <c:v>43403.625</c:v>
                </c:pt>
                <c:pt idx="7263">
                  <c:v>43403.666666666664</c:v>
                </c:pt>
                <c:pt idx="7264">
                  <c:v>43403.708333333336</c:v>
                </c:pt>
                <c:pt idx="7265">
                  <c:v>43403.75</c:v>
                </c:pt>
                <c:pt idx="7266">
                  <c:v>43403.791666666664</c:v>
                </c:pt>
                <c:pt idx="7267">
                  <c:v>43403.833333333336</c:v>
                </c:pt>
                <c:pt idx="7268">
                  <c:v>43403.875</c:v>
                </c:pt>
                <c:pt idx="7269">
                  <c:v>43403.916666666664</c:v>
                </c:pt>
                <c:pt idx="7270">
                  <c:v>43403.958333333336</c:v>
                </c:pt>
                <c:pt idx="7271">
                  <c:v>43404</c:v>
                </c:pt>
                <c:pt idx="7272">
                  <c:v>43404.041666666664</c:v>
                </c:pt>
                <c:pt idx="7273">
                  <c:v>43404.083333333336</c:v>
                </c:pt>
                <c:pt idx="7274">
                  <c:v>43404.125</c:v>
                </c:pt>
                <c:pt idx="7275">
                  <c:v>43404.166666666664</c:v>
                </c:pt>
                <c:pt idx="7276">
                  <c:v>43404.208333333336</c:v>
                </c:pt>
                <c:pt idx="7277">
                  <c:v>43404.25</c:v>
                </c:pt>
                <c:pt idx="7278">
                  <c:v>43404.291666666664</c:v>
                </c:pt>
                <c:pt idx="7279">
                  <c:v>43404.333333333336</c:v>
                </c:pt>
                <c:pt idx="7280">
                  <c:v>43404.375</c:v>
                </c:pt>
                <c:pt idx="7281">
                  <c:v>43404.416666666664</c:v>
                </c:pt>
                <c:pt idx="7282">
                  <c:v>43404.458333333336</c:v>
                </c:pt>
                <c:pt idx="7283">
                  <c:v>43404.5</c:v>
                </c:pt>
                <c:pt idx="7284">
                  <c:v>43404.541666666664</c:v>
                </c:pt>
                <c:pt idx="7285">
                  <c:v>43404.583333333336</c:v>
                </c:pt>
                <c:pt idx="7286">
                  <c:v>43404.625</c:v>
                </c:pt>
                <c:pt idx="7287">
                  <c:v>43404.666666666664</c:v>
                </c:pt>
                <c:pt idx="7288">
                  <c:v>43404.708333333336</c:v>
                </c:pt>
                <c:pt idx="7289">
                  <c:v>43404.75</c:v>
                </c:pt>
                <c:pt idx="7290">
                  <c:v>43404.791666666664</c:v>
                </c:pt>
                <c:pt idx="7291">
                  <c:v>43404.833333333336</c:v>
                </c:pt>
                <c:pt idx="7292">
                  <c:v>43404.875</c:v>
                </c:pt>
                <c:pt idx="7293">
                  <c:v>43404.916666666664</c:v>
                </c:pt>
                <c:pt idx="7294">
                  <c:v>43404.958333333336</c:v>
                </c:pt>
                <c:pt idx="7295">
                  <c:v>43405</c:v>
                </c:pt>
                <c:pt idx="7296">
                  <c:v>43405.041666666664</c:v>
                </c:pt>
                <c:pt idx="7297">
                  <c:v>43405.083333333336</c:v>
                </c:pt>
                <c:pt idx="7298">
                  <c:v>43405.125</c:v>
                </c:pt>
                <c:pt idx="7299">
                  <c:v>43405.166666666664</c:v>
                </c:pt>
                <c:pt idx="7300">
                  <c:v>43405.208333333336</c:v>
                </c:pt>
                <c:pt idx="7301">
                  <c:v>43405.25</c:v>
                </c:pt>
                <c:pt idx="7302">
                  <c:v>43405.291666666664</c:v>
                </c:pt>
                <c:pt idx="7303">
                  <c:v>43405.333333333336</c:v>
                </c:pt>
                <c:pt idx="7304">
                  <c:v>43405.375</c:v>
                </c:pt>
                <c:pt idx="7305">
                  <c:v>43405.416666666664</c:v>
                </c:pt>
                <c:pt idx="7306">
                  <c:v>43405.458333333336</c:v>
                </c:pt>
                <c:pt idx="7307">
                  <c:v>43405.5</c:v>
                </c:pt>
                <c:pt idx="7308">
                  <c:v>43405.541666666664</c:v>
                </c:pt>
                <c:pt idx="7309">
                  <c:v>43405.583333333336</c:v>
                </c:pt>
                <c:pt idx="7310">
                  <c:v>43405.625</c:v>
                </c:pt>
                <c:pt idx="7311">
                  <c:v>43405.666666666664</c:v>
                </c:pt>
                <c:pt idx="7312">
                  <c:v>43405.708333333336</c:v>
                </c:pt>
                <c:pt idx="7313">
                  <c:v>43405.75</c:v>
                </c:pt>
                <c:pt idx="7314">
                  <c:v>43405.791666666664</c:v>
                </c:pt>
                <c:pt idx="7315">
                  <c:v>43405.833333333336</c:v>
                </c:pt>
                <c:pt idx="7316">
                  <c:v>43405.875</c:v>
                </c:pt>
                <c:pt idx="7317">
                  <c:v>43405.916666666664</c:v>
                </c:pt>
                <c:pt idx="7318">
                  <c:v>43405.958333333336</c:v>
                </c:pt>
                <c:pt idx="7319">
                  <c:v>43406</c:v>
                </c:pt>
                <c:pt idx="7320">
                  <c:v>43406.041666666664</c:v>
                </c:pt>
                <c:pt idx="7321">
                  <c:v>43406.083333333336</c:v>
                </c:pt>
                <c:pt idx="7322">
                  <c:v>43406.125</c:v>
                </c:pt>
                <c:pt idx="7323">
                  <c:v>43406.166666666664</c:v>
                </c:pt>
                <c:pt idx="7324">
                  <c:v>43406.208333333336</c:v>
                </c:pt>
                <c:pt idx="7325">
                  <c:v>43406.25</c:v>
                </c:pt>
                <c:pt idx="7326">
                  <c:v>43406.291666666664</c:v>
                </c:pt>
                <c:pt idx="7327">
                  <c:v>43406.333333333336</c:v>
                </c:pt>
                <c:pt idx="7328">
                  <c:v>43406.375</c:v>
                </c:pt>
                <c:pt idx="7329">
                  <c:v>43406.416666666664</c:v>
                </c:pt>
                <c:pt idx="7330">
                  <c:v>43406.458333333336</c:v>
                </c:pt>
                <c:pt idx="7331">
                  <c:v>43406.5</c:v>
                </c:pt>
                <c:pt idx="7332">
                  <c:v>43406.541666666664</c:v>
                </c:pt>
                <c:pt idx="7333">
                  <c:v>43406.583333333336</c:v>
                </c:pt>
                <c:pt idx="7334">
                  <c:v>43406.625</c:v>
                </c:pt>
                <c:pt idx="7335">
                  <c:v>43406.666666666664</c:v>
                </c:pt>
                <c:pt idx="7336">
                  <c:v>43406.708333333336</c:v>
                </c:pt>
                <c:pt idx="7337">
                  <c:v>43406.75</c:v>
                </c:pt>
                <c:pt idx="7338">
                  <c:v>43406.791666666664</c:v>
                </c:pt>
                <c:pt idx="7339">
                  <c:v>43406.833333333336</c:v>
                </c:pt>
                <c:pt idx="7340">
                  <c:v>43406.875</c:v>
                </c:pt>
                <c:pt idx="7341">
                  <c:v>43406.916666666664</c:v>
                </c:pt>
                <c:pt idx="7342">
                  <c:v>43406.958333333336</c:v>
                </c:pt>
                <c:pt idx="7343">
                  <c:v>43407</c:v>
                </c:pt>
                <c:pt idx="7344">
                  <c:v>43407.041666666664</c:v>
                </c:pt>
                <c:pt idx="7345">
                  <c:v>43407.083333333336</c:v>
                </c:pt>
                <c:pt idx="7346">
                  <c:v>43407.125</c:v>
                </c:pt>
                <c:pt idx="7347">
                  <c:v>43407.166666666664</c:v>
                </c:pt>
                <c:pt idx="7348">
                  <c:v>43407.208333333336</c:v>
                </c:pt>
                <c:pt idx="7349">
                  <c:v>43407.25</c:v>
                </c:pt>
                <c:pt idx="7350">
                  <c:v>43407.291666666664</c:v>
                </c:pt>
                <c:pt idx="7351">
                  <c:v>43407.333333333336</c:v>
                </c:pt>
                <c:pt idx="7352">
                  <c:v>43407.375</c:v>
                </c:pt>
                <c:pt idx="7353">
                  <c:v>43407.416666666664</c:v>
                </c:pt>
                <c:pt idx="7354">
                  <c:v>43407.458333333336</c:v>
                </c:pt>
                <c:pt idx="7355">
                  <c:v>43407.5</c:v>
                </c:pt>
                <c:pt idx="7356">
                  <c:v>43407.541666666664</c:v>
                </c:pt>
                <c:pt idx="7357">
                  <c:v>43407.583333333336</c:v>
                </c:pt>
                <c:pt idx="7358">
                  <c:v>43407.625</c:v>
                </c:pt>
                <c:pt idx="7359">
                  <c:v>43407.666666666664</c:v>
                </c:pt>
                <c:pt idx="7360">
                  <c:v>43407.708333333336</c:v>
                </c:pt>
                <c:pt idx="7361">
                  <c:v>43407.75</c:v>
                </c:pt>
                <c:pt idx="7362">
                  <c:v>43407.791666666664</c:v>
                </c:pt>
                <c:pt idx="7363">
                  <c:v>43407.833333333336</c:v>
                </c:pt>
                <c:pt idx="7364">
                  <c:v>43407.875</c:v>
                </c:pt>
                <c:pt idx="7365">
                  <c:v>43407.916666666664</c:v>
                </c:pt>
                <c:pt idx="7366">
                  <c:v>43407.958333333336</c:v>
                </c:pt>
                <c:pt idx="7367">
                  <c:v>43408</c:v>
                </c:pt>
                <c:pt idx="7368">
                  <c:v>43408.041666666664</c:v>
                </c:pt>
                <c:pt idx="7369">
                  <c:v>43408.083333333336</c:v>
                </c:pt>
                <c:pt idx="7370">
                  <c:v>43408.125</c:v>
                </c:pt>
                <c:pt idx="7371">
                  <c:v>43408.166666666664</c:v>
                </c:pt>
                <c:pt idx="7372">
                  <c:v>43408.208333333336</c:v>
                </c:pt>
                <c:pt idx="7373">
                  <c:v>43408.25</c:v>
                </c:pt>
                <c:pt idx="7374">
                  <c:v>43408.291666666664</c:v>
                </c:pt>
                <c:pt idx="7375">
                  <c:v>43408.333333333336</c:v>
                </c:pt>
                <c:pt idx="7376">
                  <c:v>43408.375</c:v>
                </c:pt>
                <c:pt idx="7377">
                  <c:v>43408.416666666664</c:v>
                </c:pt>
                <c:pt idx="7378">
                  <c:v>43408.458333333336</c:v>
                </c:pt>
                <c:pt idx="7379">
                  <c:v>43408.5</c:v>
                </c:pt>
                <c:pt idx="7380">
                  <c:v>43408.541666666664</c:v>
                </c:pt>
                <c:pt idx="7381">
                  <c:v>43408.583333333336</c:v>
                </c:pt>
                <c:pt idx="7382">
                  <c:v>43408.625</c:v>
                </c:pt>
                <c:pt idx="7383">
                  <c:v>43408.666666666664</c:v>
                </c:pt>
                <c:pt idx="7384">
                  <c:v>43408.708333333336</c:v>
                </c:pt>
                <c:pt idx="7385">
                  <c:v>43408.75</c:v>
                </c:pt>
                <c:pt idx="7386">
                  <c:v>43408.791666666664</c:v>
                </c:pt>
                <c:pt idx="7387">
                  <c:v>43408.833333333336</c:v>
                </c:pt>
                <c:pt idx="7388">
                  <c:v>43408.875</c:v>
                </c:pt>
                <c:pt idx="7389">
                  <c:v>43408.916666666664</c:v>
                </c:pt>
                <c:pt idx="7390">
                  <c:v>43408.958333333336</c:v>
                </c:pt>
                <c:pt idx="7391">
                  <c:v>43409</c:v>
                </c:pt>
                <c:pt idx="7392">
                  <c:v>43409.041666666664</c:v>
                </c:pt>
                <c:pt idx="7393">
                  <c:v>43409.083333333336</c:v>
                </c:pt>
                <c:pt idx="7394">
                  <c:v>43409.125</c:v>
                </c:pt>
                <c:pt idx="7395">
                  <c:v>43409.166666666664</c:v>
                </c:pt>
                <c:pt idx="7396">
                  <c:v>43409.208333333336</c:v>
                </c:pt>
                <c:pt idx="7397">
                  <c:v>43409.25</c:v>
                </c:pt>
                <c:pt idx="7398">
                  <c:v>43409.291666666664</c:v>
                </c:pt>
                <c:pt idx="7399">
                  <c:v>43409.333333333336</c:v>
                </c:pt>
                <c:pt idx="7400">
                  <c:v>43409.375</c:v>
                </c:pt>
                <c:pt idx="7401">
                  <c:v>43409.416666666664</c:v>
                </c:pt>
                <c:pt idx="7402">
                  <c:v>43409.458333333336</c:v>
                </c:pt>
                <c:pt idx="7403">
                  <c:v>43409.5</c:v>
                </c:pt>
                <c:pt idx="7404">
                  <c:v>43409.541666666664</c:v>
                </c:pt>
                <c:pt idx="7405">
                  <c:v>43409.583333333336</c:v>
                </c:pt>
                <c:pt idx="7406">
                  <c:v>43409.625</c:v>
                </c:pt>
                <c:pt idx="7407">
                  <c:v>43409.666666666664</c:v>
                </c:pt>
                <c:pt idx="7408">
                  <c:v>43409.708333333336</c:v>
                </c:pt>
                <c:pt idx="7409">
                  <c:v>43409.75</c:v>
                </c:pt>
                <c:pt idx="7410">
                  <c:v>43409.791666666664</c:v>
                </c:pt>
                <c:pt idx="7411">
                  <c:v>43409.833333333336</c:v>
                </c:pt>
                <c:pt idx="7412">
                  <c:v>43409.875</c:v>
                </c:pt>
                <c:pt idx="7413">
                  <c:v>43409.916666666664</c:v>
                </c:pt>
                <c:pt idx="7414">
                  <c:v>43409.958333333336</c:v>
                </c:pt>
                <c:pt idx="7415">
                  <c:v>43410</c:v>
                </c:pt>
                <c:pt idx="7416">
                  <c:v>43410.041666666664</c:v>
                </c:pt>
                <c:pt idx="7417">
                  <c:v>43410.083333333336</c:v>
                </c:pt>
                <c:pt idx="7418">
                  <c:v>43410.125</c:v>
                </c:pt>
                <c:pt idx="7419">
                  <c:v>43410.166666666664</c:v>
                </c:pt>
                <c:pt idx="7420">
                  <c:v>43410.208333333336</c:v>
                </c:pt>
                <c:pt idx="7421">
                  <c:v>43410.25</c:v>
                </c:pt>
                <c:pt idx="7422">
                  <c:v>43410.291666666664</c:v>
                </c:pt>
                <c:pt idx="7423">
                  <c:v>43410.333333333336</c:v>
                </c:pt>
                <c:pt idx="7424">
                  <c:v>43410.375</c:v>
                </c:pt>
                <c:pt idx="7425">
                  <c:v>43410.416666666664</c:v>
                </c:pt>
                <c:pt idx="7426">
                  <c:v>43410.458333333336</c:v>
                </c:pt>
                <c:pt idx="7427">
                  <c:v>43410.5</c:v>
                </c:pt>
                <c:pt idx="7428">
                  <c:v>43410.541666666664</c:v>
                </c:pt>
                <c:pt idx="7429">
                  <c:v>43410.583333333336</c:v>
                </c:pt>
                <c:pt idx="7430">
                  <c:v>43410.625</c:v>
                </c:pt>
                <c:pt idx="7431">
                  <c:v>43410.666666666664</c:v>
                </c:pt>
                <c:pt idx="7432">
                  <c:v>43410.708333333336</c:v>
                </c:pt>
                <c:pt idx="7433">
                  <c:v>43410.75</c:v>
                </c:pt>
                <c:pt idx="7434">
                  <c:v>43410.791666666664</c:v>
                </c:pt>
                <c:pt idx="7435">
                  <c:v>43410.833333333336</c:v>
                </c:pt>
                <c:pt idx="7436">
                  <c:v>43410.875</c:v>
                </c:pt>
                <c:pt idx="7437">
                  <c:v>43410.916666666664</c:v>
                </c:pt>
                <c:pt idx="7438">
                  <c:v>43410.958333333336</c:v>
                </c:pt>
                <c:pt idx="7439">
                  <c:v>43411</c:v>
                </c:pt>
                <c:pt idx="7440">
                  <c:v>43411.041666666664</c:v>
                </c:pt>
                <c:pt idx="7441">
                  <c:v>43411.083333333336</c:v>
                </c:pt>
                <c:pt idx="7442">
                  <c:v>43411.125</c:v>
                </c:pt>
                <c:pt idx="7443">
                  <c:v>43411.166666666664</c:v>
                </c:pt>
                <c:pt idx="7444">
                  <c:v>43411.208333333336</c:v>
                </c:pt>
                <c:pt idx="7445">
                  <c:v>43411.25</c:v>
                </c:pt>
                <c:pt idx="7446">
                  <c:v>43411.291666666664</c:v>
                </c:pt>
                <c:pt idx="7447">
                  <c:v>43411.333333333336</c:v>
                </c:pt>
                <c:pt idx="7448">
                  <c:v>43411.375</c:v>
                </c:pt>
                <c:pt idx="7449">
                  <c:v>43411.416666666664</c:v>
                </c:pt>
                <c:pt idx="7450">
                  <c:v>43411.458333333336</c:v>
                </c:pt>
                <c:pt idx="7451">
                  <c:v>43411.5</c:v>
                </c:pt>
                <c:pt idx="7452">
                  <c:v>43411.541666666664</c:v>
                </c:pt>
                <c:pt idx="7453">
                  <c:v>43411.583333333336</c:v>
                </c:pt>
                <c:pt idx="7454">
                  <c:v>43411.625</c:v>
                </c:pt>
                <c:pt idx="7455">
                  <c:v>43411.666666666664</c:v>
                </c:pt>
                <c:pt idx="7456">
                  <c:v>43411.708333333336</c:v>
                </c:pt>
                <c:pt idx="7457">
                  <c:v>43411.75</c:v>
                </c:pt>
                <c:pt idx="7458">
                  <c:v>43411.791666666664</c:v>
                </c:pt>
                <c:pt idx="7459">
                  <c:v>43411.833333333336</c:v>
                </c:pt>
                <c:pt idx="7460">
                  <c:v>43411.875</c:v>
                </c:pt>
                <c:pt idx="7461">
                  <c:v>43411.916666666664</c:v>
                </c:pt>
                <c:pt idx="7462">
                  <c:v>43411.958333333336</c:v>
                </c:pt>
                <c:pt idx="7463">
                  <c:v>43412</c:v>
                </c:pt>
                <c:pt idx="7464">
                  <c:v>43412.041666666664</c:v>
                </c:pt>
                <c:pt idx="7465">
                  <c:v>43412.083333333336</c:v>
                </c:pt>
                <c:pt idx="7466">
                  <c:v>43412.125</c:v>
                </c:pt>
                <c:pt idx="7467">
                  <c:v>43412.166666666664</c:v>
                </c:pt>
                <c:pt idx="7468">
                  <c:v>43412.208333333336</c:v>
                </c:pt>
                <c:pt idx="7469">
                  <c:v>43412.25</c:v>
                </c:pt>
                <c:pt idx="7470">
                  <c:v>43412.291666666664</c:v>
                </c:pt>
                <c:pt idx="7471">
                  <c:v>43412.333333333336</c:v>
                </c:pt>
                <c:pt idx="7472">
                  <c:v>43412.375</c:v>
                </c:pt>
                <c:pt idx="7473">
                  <c:v>43412.416666666664</c:v>
                </c:pt>
                <c:pt idx="7474">
                  <c:v>43412.458333333336</c:v>
                </c:pt>
                <c:pt idx="7475">
                  <c:v>43412.5</c:v>
                </c:pt>
                <c:pt idx="7476">
                  <c:v>43412.541666666664</c:v>
                </c:pt>
                <c:pt idx="7477">
                  <c:v>43412.583333333336</c:v>
                </c:pt>
                <c:pt idx="7478">
                  <c:v>43412.625</c:v>
                </c:pt>
                <c:pt idx="7479">
                  <c:v>43412.666666666664</c:v>
                </c:pt>
                <c:pt idx="7480">
                  <c:v>43412.708333333336</c:v>
                </c:pt>
                <c:pt idx="7481">
                  <c:v>43412.75</c:v>
                </c:pt>
                <c:pt idx="7482">
                  <c:v>43412.791666666664</c:v>
                </c:pt>
                <c:pt idx="7483">
                  <c:v>43412.833333333336</c:v>
                </c:pt>
                <c:pt idx="7484">
                  <c:v>43412.875</c:v>
                </c:pt>
                <c:pt idx="7485">
                  <c:v>43412.916666666664</c:v>
                </c:pt>
                <c:pt idx="7486">
                  <c:v>43412.958333333336</c:v>
                </c:pt>
                <c:pt idx="7487">
                  <c:v>43413</c:v>
                </c:pt>
                <c:pt idx="7488">
                  <c:v>43413.041666666664</c:v>
                </c:pt>
                <c:pt idx="7489">
                  <c:v>43413.083333333336</c:v>
                </c:pt>
                <c:pt idx="7490">
                  <c:v>43413.125</c:v>
                </c:pt>
                <c:pt idx="7491">
                  <c:v>43413.166666666664</c:v>
                </c:pt>
                <c:pt idx="7492">
                  <c:v>43413.208333333336</c:v>
                </c:pt>
                <c:pt idx="7493">
                  <c:v>43413.25</c:v>
                </c:pt>
                <c:pt idx="7494">
                  <c:v>43413.291666666664</c:v>
                </c:pt>
                <c:pt idx="7495">
                  <c:v>43413.333333333336</c:v>
                </c:pt>
                <c:pt idx="7496">
                  <c:v>43413.375</c:v>
                </c:pt>
                <c:pt idx="7497">
                  <c:v>43413.416666666664</c:v>
                </c:pt>
                <c:pt idx="7498">
                  <c:v>43413.458333333336</c:v>
                </c:pt>
                <c:pt idx="7499">
                  <c:v>43413.5</c:v>
                </c:pt>
                <c:pt idx="7500">
                  <c:v>43413.541666666664</c:v>
                </c:pt>
                <c:pt idx="7501">
                  <c:v>43413.583333333336</c:v>
                </c:pt>
                <c:pt idx="7502">
                  <c:v>43413.625</c:v>
                </c:pt>
                <c:pt idx="7503">
                  <c:v>43413.666666666664</c:v>
                </c:pt>
                <c:pt idx="7504">
                  <c:v>43413.708333333336</c:v>
                </c:pt>
                <c:pt idx="7505">
                  <c:v>43413.75</c:v>
                </c:pt>
                <c:pt idx="7506">
                  <c:v>43413.791666666664</c:v>
                </c:pt>
                <c:pt idx="7507">
                  <c:v>43413.833333333336</c:v>
                </c:pt>
                <c:pt idx="7508">
                  <c:v>43413.875</c:v>
                </c:pt>
                <c:pt idx="7509">
                  <c:v>43413.916666666664</c:v>
                </c:pt>
                <c:pt idx="7510">
                  <c:v>43413.958333333336</c:v>
                </c:pt>
                <c:pt idx="7511">
                  <c:v>43414</c:v>
                </c:pt>
                <c:pt idx="7512">
                  <c:v>43414.041666666664</c:v>
                </c:pt>
                <c:pt idx="7513">
                  <c:v>43414.083333333336</c:v>
                </c:pt>
                <c:pt idx="7514">
                  <c:v>43414.125</c:v>
                </c:pt>
                <c:pt idx="7515">
                  <c:v>43414.166666666664</c:v>
                </c:pt>
                <c:pt idx="7516">
                  <c:v>43414.208333333336</c:v>
                </c:pt>
                <c:pt idx="7517">
                  <c:v>43414.25</c:v>
                </c:pt>
                <c:pt idx="7518">
                  <c:v>43414.291666666664</c:v>
                </c:pt>
                <c:pt idx="7519">
                  <c:v>43414.333333333336</c:v>
                </c:pt>
                <c:pt idx="7520">
                  <c:v>43414.375</c:v>
                </c:pt>
                <c:pt idx="7521">
                  <c:v>43414.416666666664</c:v>
                </c:pt>
                <c:pt idx="7522">
                  <c:v>43414.458333333336</c:v>
                </c:pt>
                <c:pt idx="7523">
                  <c:v>43414.5</c:v>
                </c:pt>
                <c:pt idx="7524">
                  <c:v>43414.541666666664</c:v>
                </c:pt>
                <c:pt idx="7525">
                  <c:v>43414.583333333336</c:v>
                </c:pt>
                <c:pt idx="7526">
                  <c:v>43414.625</c:v>
                </c:pt>
                <c:pt idx="7527">
                  <c:v>43414.666666666664</c:v>
                </c:pt>
                <c:pt idx="7528">
                  <c:v>43414.708333333336</c:v>
                </c:pt>
                <c:pt idx="7529">
                  <c:v>43414.75</c:v>
                </c:pt>
                <c:pt idx="7530">
                  <c:v>43414.791666666664</c:v>
                </c:pt>
                <c:pt idx="7531">
                  <c:v>43414.833333333336</c:v>
                </c:pt>
                <c:pt idx="7532">
                  <c:v>43414.875</c:v>
                </c:pt>
                <c:pt idx="7533">
                  <c:v>43414.916666666664</c:v>
                </c:pt>
                <c:pt idx="7534">
                  <c:v>43414.958333333336</c:v>
                </c:pt>
                <c:pt idx="7535">
                  <c:v>43415</c:v>
                </c:pt>
                <c:pt idx="7536">
                  <c:v>43415.041666666664</c:v>
                </c:pt>
                <c:pt idx="7537">
                  <c:v>43415.083333333336</c:v>
                </c:pt>
                <c:pt idx="7538">
                  <c:v>43415.125</c:v>
                </c:pt>
                <c:pt idx="7539">
                  <c:v>43415.166666666664</c:v>
                </c:pt>
                <c:pt idx="7540">
                  <c:v>43415.208333333336</c:v>
                </c:pt>
                <c:pt idx="7541">
                  <c:v>43415.25</c:v>
                </c:pt>
                <c:pt idx="7542">
                  <c:v>43415.291666666664</c:v>
                </c:pt>
                <c:pt idx="7543">
                  <c:v>43415.333333333336</c:v>
                </c:pt>
                <c:pt idx="7544">
                  <c:v>43415.375</c:v>
                </c:pt>
                <c:pt idx="7545">
                  <c:v>43415.416666666664</c:v>
                </c:pt>
                <c:pt idx="7546">
                  <c:v>43415.458333333336</c:v>
                </c:pt>
                <c:pt idx="7547">
                  <c:v>43415.5</c:v>
                </c:pt>
                <c:pt idx="7548">
                  <c:v>43415.541666666664</c:v>
                </c:pt>
                <c:pt idx="7549">
                  <c:v>43415.583333333336</c:v>
                </c:pt>
                <c:pt idx="7550">
                  <c:v>43415.625</c:v>
                </c:pt>
                <c:pt idx="7551">
                  <c:v>43415.666666666664</c:v>
                </c:pt>
                <c:pt idx="7552">
                  <c:v>43415.708333333336</c:v>
                </c:pt>
                <c:pt idx="7553">
                  <c:v>43415.75</c:v>
                </c:pt>
                <c:pt idx="7554">
                  <c:v>43415.791666666664</c:v>
                </c:pt>
                <c:pt idx="7555">
                  <c:v>43415.833333333336</c:v>
                </c:pt>
                <c:pt idx="7556">
                  <c:v>43415.875</c:v>
                </c:pt>
                <c:pt idx="7557">
                  <c:v>43415.916666666664</c:v>
                </c:pt>
                <c:pt idx="7558">
                  <c:v>43415.958333333336</c:v>
                </c:pt>
                <c:pt idx="7559">
                  <c:v>43416</c:v>
                </c:pt>
                <c:pt idx="7560">
                  <c:v>43416.041666666664</c:v>
                </c:pt>
                <c:pt idx="7561">
                  <c:v>43416.083333333336</c:v>
                </c:pt>
                <c:pt idx="7562">
                  <c:v>43416.125</c:v>
                </c:pt>
                <c:pt idx="7563">
                  <c:v>43416.166666666664</c:v>
                </c:pt>
                <c:pt idx="7564">
                  <c:v>43416.208333333336</c:v>
                </c:pt>
                <c:pt idx="7565">
                  <c:v>43416.25</c:v>
                </c:pt>
                <c:pt idx="7566">
                  <c:v>43416.291666666664</c:v>
                </c:pt>
                <c:pt idx="7567">
                  <c:v>43416.333333333336</c:v>
                </c:pt>
                <c:pt idx="7568">
                  <c:v>43416.375</c:v>
                </c:pt>
                <c:pt idx="7569">
                  <c:v>43416.416666666664</c:v>
                </c:pt>
                <c:pt idx="7570">
                  <c:v>43416.458333333336</c:v>
                </c:pt>
                <c:pt idx="7571">
                  <c:v>43416.5</c:v>
                </c:pt>
                <c:pt idx="7572">
                  <c:v>43416.541666666664</c:v>
                </c:pt>
                <c:pt idx="7573">
                  <c:v>43416.583333333336</c:v>
                </c:pt>
                <c:pt idx="7574">
                  <c:v>43416.625</c:v>
                </c:pt>
                <c:pt idx="7575">
                  <c:v>43416.666666666664</c:v>
                </c:pt>
                <c:pt idx="7576">
                  <c:v>43416.708333333336</c:v>
                </c:pt>
                <c:pt idx="7577">
                  <c:v>43416.75</c:v>
                </c:pt>
                <c:pt idx="7578">
                  <c:v>43416.791666666664</c:v>
                </c:pt>
                <c:pt idx="7579">
                  <c:v>43416.833333333336</c:v>
                </c:pt>
                <c:pt idx="7580">
                  <c:v>43416.875</c:v>
                </c:pt>
                <c:pt idx="7581">
                  <c:v>43416.916666666664</c:v>
                </c:pt>
                <c:pt idx="7582">
                  <c:v>43416.958333333336</c:v>
                </c:pt>
                <c:pt idx="7583">
                  <c:v>43417</c:v>
                </c:pt>
                <c:pt idx="7584">
                  <c:v>43417.041666666664</c:v>
                </c:pt>
                <c:pt idx="7585">
                  <c:v>43417.083333333336</c:v>
                </c:pt>
                <c:pt idx="7586">
                  <c:v>43417.125</c:v>
                </c:pt>
                <c:pt idx="7587">
                  <c:v>43417.166666666664</c:v>
                </c:pt>
                <c:pt idx="7588">
                  <c:v>43417.208333333336</c:v>
                </c:pt>
                <c:pt idx="7589">
                  <c:v>43417.25</c:v>
                </c:pt>
                <c:pt idx="7590">
                  <c:v>43417.291666666664</c:v>
                </c:pt>
                <c:pt idx="7591">
                  <c:v>43417.333333333336</c:v>
                </c:pt>
                <c:pt idx="7592">
                  <c:v>43417.375</c:v>
                </c:pt>
                <c:pt idx="7593">
                  <c:v>43417.416666666664</c:v>
                </c:pt>
                <c:pt idx="7594">
                  <c:v>43417.458333333336</c:v>
                </c:pt>
                <c:pt idx="7595">
                  <c:v>43417.5</c:v>
                </c:pt>
                <c:pt idx="7596">
                  <c:v>43417.541666666664</c:v>
                </c:pt>
                <c:pt idx="7597">
                  <c:v>43417.583333333336</c:v>
                </c:pt>
                <c:pt idx="7598">
                  <c:v>43417.625</c:v>
                </c:pt>
                <c:pt idx="7599">
                  <c:v>43417.666666666664</c:v>
                </c:pt>
                <c:pt idx="7600">
                  <c:v>43417.708333333336</c:v>
                </c:pt>
                <c:pt idx="7601">
                  <c:v>43417.75</c:v>
                </c:pt>
                <c:pt idx="7602">
                  <c:v>43417.791666666664</c:v>
                </c:pt>
                <c:pt idx="7603">
                  <c:v>43417.833333333336</c:v>
                </c:pt>
                <c:pt idx="7604">
                  <c:v>43417.875</c:v>
                </c:pt>
                <c:pt idx="7605">
                  <c:v>43417.916666666664</c:v>
                </c:pt>
                <c:pt idx="7606">
                  <c:v>43417.958333333336</c:v>
                </c:pt>
                <c:pt idx="7607">
                  <c:v>43418</c:v>
                </c:pt>
                <c:pt idx="7608">
                  <c:v>43418.041666666664</c:v>
                </c:pt>
                <c:pt idx="7609">
                  <c:v>43418.083333333336</c:v>
                </c:pt>
                <c:pt idx="7610">
                  <c:v>43418.125</c:v>
                </c:pt>
                <c:pt idx="7611">
                  <c:v>43418.166666666664</c:v>
                </c:pt>
                <c:pt idx="7612">
                  <c:v>43418.208333333336</c:v>
                </c:pt>
                <c:pt idx="7613">
                  <c:v>43418.25</c:v>
                </c:pt>
                <c:pt idx="7614">
                  <c:v>43418.291666666664</c:v>
                </c:pt>
                <c:pt idx="7615">
                  <c:v>43418.333333333336</c:v>
                </c:pt>
                <c:pt idx="7616">
                  <c:v>43418.375</c:v>
                </c:pt>
                <c:pt idx="7617">
                  <c:v>43418.416666666664</c:v>
                </c:pt>
                <c:pt idx="7618">
                  <c:v>43418.458333333336</c:v>
                </c:pt>
                <c:pt idx="7619">
                  <c:v>43418.5</c:v>
                </c:pt>
                <c:pt idx="7620">
                  <c:v>43418.541666666664</c:v>
                </c:pt>
                <c:pt idx="7621">
                  <c:v>43418.583333333336</c:v>
                </c:pt>
                <c:pt idx="7622">
                  <c:v>43418.625</c:v>
                </c:pt>
                <c:pt idx="7623">
                  <c:v>43418.666666666664</c:v>
                </c:pt>
                <c:pt idx="7624">
                  <c:v>43418.708333333336</c:v>
                </c:pt>
                <c:pt idx="7625">
                  <c:v>43418.75</c:v>
                </c:pt>
                <c:pt idx="7626">
                  <c:v>43418.791666666664</c:v>
                </c:pt>
                <c:pt idx="7627">
                  <c:v>43418.833333333336</c:v>
                </c:pt>
                <c:pt idx="7628">
                  <c:v>43418.875</c:v>
                </c:pt>
                <c:pt idx="7629">
                  <c:v>43418.916666666664</c:v>
                </c:pt>
                <c:pt idx="7630">
                  <c:v>43418.958333333336</c:v>
                </c:pt>
                <c:pt idx="7631">
                  <c:v>43419</c:v>
                </c:pt>
                <c:pt idx="7632">
                  <c:v>43419.041666666664</c:v>
                </c:pt>
                <c:pt idx="7633">
                  <c:v>43419.083333333336</c:v>
                </c:pt>
                <c:pt idx="7634">
                  <c:v>43419.125</c:v>
                </c:pt>
                <c:pt idx="7635">
                  <c:v>43419.166666666664</c:v>
                </c:pt>
                <c:pt idx="7636">
                  <c:v>43419.208333333336</c:v>
                </c:pt>
                <c:pt idx="7637">
                  <c:v>43419.25</c:v>
                </c:pt>
                <c:pt idx="7638">
                  <c:v>43419.291666666664</c:v>
                </c:pt>
                <c:pt idx="7639">
                  <c:v>43419.333333333336</c:v>
                </c:pt>
                <c:pt idx="7640">
                  <c:v>43419.375</c:v>
                </c:pt>
                <c:pt idx="7641">
                  <c:v>43419.416666666664</c:v>
                </c:pt>
                <c:pt idx="7642">
                  <c:v>43419.458333333336</c:v>
                </c:pt>
                <c:pt idx="7643">
                  <c:v>43419.5</c:v>
                </c:pt>
                <c:pt idx="7644">
                  <c:v>43419.541666666664</c:v>
                </c:pt>
                <c:pt idx="7645">
                  <c:v>43419.583333333336</c:v>
                </c:pt>
                <c:pt idx="7646">
                  <c:v>43419.625</c:v>
                </c:pt>
                <c:pt idx="7647">
                  <c:v>43419.666666666664</c:v>
                </c:pt>
                <c:pt idx="7648">
                  <c:v>43419.708333333336</c:v>
                </c:pt>
                <c:pt idx="7649">
                  <c:v>43419.75</c:v>
                </c:pt>
                <c:pt idx="7650">
                  <c:v>43419.791666666664</c:v>
                </c:pt>
                <c:pt idx="7651">
                  <c:v>43419.833333333336</c:v>
                </c:pt>
                <c:pt idx="7652">
                  <c:v>43419.875</c:v>
                </c:pt>
                <c:pt idx="7653">
                  <c:v>43419.916666666664</c:v>
                </c:pt>
                <c:pt idx="7654">
                  <c:v>43419.958333333336</c:v>
                </c:pt>
                <c:pt idx="7655">
                  <c:v>43420</c:v>
                </c:pt>
                <c:pt idx="7656">
                  <c:v>43420.041666666664</c:v>
                </c:pt>
                <c:pt idx="7657">
                  <c:v>43420.083333333336</c:v>
                </c:pt>
                <c:pt idx="7658">
                  <c:v>43420.125</c:v>
                </c:pt>
                <c:pt idx="7659">
                  <c:v>43420.166666666664</c:v>
                </c:pt>
                <c:pt idx="7660">
                  <c:v>43420.208333333336</c:v>
                </c:pt>
                <c:pt idx="7661">
                  <c:v>43420.25</c:v>
                </c:pt>
                <c:pt idx="7662">
                  <c:v>43420.291666666664</c:v>
                </c:pt>
                <c:pt idx="7663">
                  <c:v>43420.333333333336</c:v>
                </c:pt>
                <c:pt idx="7664">
                  <c:v>43420.375</c:v>
                </c:pt>
                <c:pt idx="7665">
                  <c:v>43420.416666666664</c:v>
                </c:pt>
                <c:pt idx="7666">
                  <c:v>43420.458333333336</c:v>
                </c:pt>
                <c:pt idx="7667">
                  <c:v>43420.5</c:v>
                </c:pt>
                <c:pt idx="7668">
                  <c:v>43420.541666666664</c:v>
                </c:pt>
                <c:pt idx="7669">
                  <c:v>43420.583333333336</c:v>
                </c:pt>
                <c:pt idx="7670">
                  <c:v>43420.625</c:v>
                </c:pt>
                <c:pt idx="7671">
                  <c:v>43420.666666666664</c:v>
                </c:pt>
                <c:pt idx="7672">
                  <c:v>43420.708333333336</c:v>
                </c:pt>
                <c:pt idx="7673">
                  <c:v>43420.75</c:v>
                </c:pt>
                <c:pt idx="7674">
                  <c:v>43420.791666666664</c:v>
                </c:pt>
                <c:pt idx="7675">
                  <c:v>43420.833333333336</c:v>
                </c:pt>
                <c:pt idx="7676">
                  <c:v>43420.875</c:v>
                </c:pt>
                <c:pt idx="7677">
                  <c:v>43420.916666666664</c:v>
                </c:pt>
                <c:pt idx="7678">
                  <c:v>43420.958333333336</c:v>
                </c:pt>
                <c:pt idx="7679">
                  <c:v>43421</c:v>
                </c:pt>
                <c:pt idx="7680">
                  <c:v>43421.041666666664</c:v>
                </c:pt>
                <c:pt idx="7681">
                  <c:v>43421.083333333336</c:v>
                </c:pt>
                <c:pt idx="7682">
                  <c:v>43421.125</c:v>
                </c:pt>
                <c:pt idx="7683">
                  <c:v>43421.166666666664</c:v>
                </c:pt>
                <c:pt idx="7684">
                  <c:v>43421.208333333336</c:v>
                </c:pt>
                <c:pt idx="7685">
                  <c:v>43421.25</c:v>
                </c:pt>
                <c:pt idx="7686">
                  <c:v>43421.291666666664</c:v>
                </c:pt>
                <c:pt idx="7687">
                  <c:v>43421.333333333336</c:v>
                </c:pt>
                <c:pt idx="7688">
                  <c:v>43421.375</c:v>
                </c:pt>
                <c:pt idx="7689">
                  <c:v>43421.416666666664</c:v>
                </c:pt>
                <c:pt idx="7690">
                  <c:v>43421.458333333336</c:v>
                </c:pt>
                <c:pt idx="7691">
                  <c:v>43421.5</c:v>
                </c:pt>
                <c:pt idx="7692">
                  <c:v>43421.541666666664</c:v>
                </c:pt>
                <c:pt idx="7693">
                  <c:v>43421.583333333336</c:v>
                </c:pt>
                <c:pt idx="7694">
                  <c:v>43421.625</c:v>
                </c:pt>
                <c:pt idx="7695">
                  <c:v>43421.666666666664</c:v>
                </c:pt>
                <c:pt idx="7696">
                  <c:v>43421.708333333336</c:v>
                </c:pt>
                <c:pt idx="7697">
                  <c:v>43421.75</c:v>
                </c:pt>
                <c:pt idx="7698">
                  <c:v>43421.791666666664</c:v>
                </c:pt>
                <c:pt idx="7699">
                  <c:v>43421.833333333336</c:v>
                </c:pt>
                <c:pt idx="7700">
                  <c:v>43421.875</c:v>
                </c:pt>
                <c:pt idx="7701">
                  <c:v>43421.916666666664</c:v>
                </c:pt>
                <c:pt idx="7702">
                  <c:v>43421.958333333336</c:v>
                </c:pt>
                <c:pt idx="7703">
                  <c:v>43422</c:v>
                </c:pt>
                <c:pt idx="7704">
                  <c:v>43422.041666666664</c:v>
                </c:pt>
                <c:pt idx="7705">
                  <c:v>43422.083333333336</c:v>
                </c:pt>
                <c:pt idx="7706">
                  <c:v>43422.125</c:v>
                </c:pt>
                <c:pt idx="7707">
                  <c:v>43422.166666666664</c:v>
                </c:pt>
                <c:pt idx="7708">
                  <c:v>43422.208333333336</c:v>
                </c:pt>
                <c:pt idx="7709">
                  <c:v>43422.25</c:v>
                </c:pt>
                <c:pt idx="7710">
                  <c:v>43422.291666666664</c:v>
                </c:pt>
                <c:pt idx="7711">
                  <c:v>43422.333333333336</c:v>
                </c:pt>
                <c:pt idx="7712">
                  <c:v>43422.375</c:v>
                </c:pt>
                <c:pt idx="7713">
                  <c:v>43422.416666666664</c:v>
                </c:pt>
                <c:pt idx="7714">
                  <c:v>43422.458333333336</c:v>
                </c:pt>
                <c:pt idx="7715">
                  <c:v>43422.5</c:v>
                </c:pt>
                <c:pt idx="7716">
                  <c:v>43422.541666666664</c:v>
                </c:pt>
                <c:pt idx="7717">
                  <c:v>43422.583333333336</c:v>
                </c:pt>
                <c:pt idx="7718">
                  <c:v>43422.625</c:v>
                </c:pt>
                <c:pt idx="7719">
                  <c:v>43422.666666666664</c:v>
                </c:pt>
                <c:pt idx="7720">
                  <c:v>43422.708333333336</c:v>
                </c:pt>
                <c:pt idx="7721">
                  <c:v>43422.75</c:v>
                </c:pt>
                <c:pt idx="7722">
                  <c:v>43422.791666666664</c:v>
                </c:pt>
                <c:pt idx="7723">
                  <c:v>43422.833333333336</c:v>
                </c:pt>
                <c:pt idx="7724">
                  <c:v>43422.875</c:v>
                </c:pt>
                <c:pt idx="7725">
                  <c:v>43422.916666666664</c:v>
                </c:pt>
                <c:pt idx="7726">
                  <c:v>43422.958333333336</c:v>
                </c:pt>
                <c:pt idx="7727">
                  <c:v>43423</c:v>
                </c:pt>
                <c:pt idx="7728">
                  <c:v>43423.041666666664</c:v>
                </c:pt>
                <c:pt idx="7729">
                  <c:v>43423.083333333336</c:v>
                </c:pt>
                <c:pt idx="7730">
                  <c:v>43423.125</c:v>
                </c:pt>
                <c:pt idx="7731">
                  <c:v>43423.166666666664</c:v>
                </c:pt>
                <c:pt idx="7732">
                  <c:v>43423.208333333336</c:v>
                </c:pt>
                <c:pt idx="7733">
                  <c:v>43423.25</c:v>
                </c:pt>
                <c:pt idx="7734">
                  <c:v>43423.291666666664</c:v>
                </c:pt>
                <c:pt idx="7735">
                  <c:v>43423.333333333336</c:v>
                </c:pt>
                <c:pt idx="7736">
                  <c:v>43423.375</c:v>
                </c:pt>
                <c:pt idx="7737">
                  <c:v>43423.416666666664</c:v>
                </c:pt>
                <c:pt idx="7738">
                  <c:v>43423.458333333336</c:v>
                </c:pt>
                <c:pt idx="7739">
                  <c:v>43423.5</c:v>
                </c:pt>
                <c:pt idx="7740">
                  <c:v>43423.541666666664</c:v>
                </c:pt>
                <c:pt idx="7741">
                  <c:v>43423.583333333336</c:v>
                </c:pt>
                <c:pt idx="7742">
                  <c:v>43423.625</c:v>
                </c:pt>
                <c:pt idx="7743">
                  <c:v>43423.666666666664</c:v>
                </c:pt>
                <c:pt idx="7744">
                  <c:v>43423.708333333336</c:v>
                </c:pt>
                <c:pt idx="7745">
                  <c:v>43423.75</c:v>
                </c:pt>
                <c:pt idx="7746">
                  <c:v>43423.791666666664</c:v>
                </c:pt>
                <c:pt idx="7747">
                  <c:v>43423.833333333336</c:v>
                </c:pt>
                <c:pt idx="7748">
                  <c:v>43423.875</c:v>
                </c:pt>
                <c:pt idx="7749">
                  <c:v>43423.916666666664</c:v>
                </c:pt>
                <c:pt idx="7750">
                  <c:v>43423.958333333336</c:v>
                </c:pt>
                <c:pt idx="7751">
                  <c:v>43424</c:v>
                </c:pt>
                <c:pt idx="7752">
                  <c:v>43424.041666666664</c:v>
                </c:pt>
                <c:pt idx="7753">
                  <c:v>43424.083333333336</c:v>
                </c:pt>
                <c:pt idx="7754">
                  <c:v>43424.125</c:v>
                </c:pt>
                <c:pt idx="7755">
                  <c:v>43424.166666666664</c:v>
                </c:pt>
                <c:pt idx="7756">
                  <c:v>43424.208333333336</c:v>
                </c:pt>
                <c:pt idx="7757">
                  <c:v>43424.25</c:v>
                </c:pt>
                <c:pt idx="7758">
                  <c:v>43424.291666666664</c:v>
                </c:pt>
                <c:pt idx="7759">
                  <c:v>43424.333333333336</c:v>
                </c:pt>
                <c:pt idx="7760">
                  <c:v>43424.375</c:v>
                </c:pt>
                <c:pt idx="7761">
                  <c:v>43424.416666666664</c:v>
                </c:pt>
                <c:pt idx="7762">
                  <c:v>43424.458333333336</c:v>
                </c:pt>
                <c:pt idx="7763">
                  <c:v>43424.5</c:v>
                </c:pt>
                <c:pt idx="7764">
                  <c:v>43424.541666666664</c:v>
                </c:pt>
                <c:pt idx="7765">
                  <c:v>43424.583333333336</c:v>
                </c:pt>
                <c:pt idx="7766">
                  <c:v>43424.625</c:v>
                </c:pt>
                <c:pt idx="7767">
                  <c:v>43424.666666666664</c:v>
                </c:pt>
                <c:pt idx="7768">
                  <c:v>43424.708333333336</c:v>
                </c:pt>
                <c:pt idx="7769">
                  <c:v>43424.75</c:v>
                </c:pt>
                <c:pt idx="7770">
                  <c:v>43424.791666666664</c:v>
                </c:pt>
                <c:pt idx="7771">
                  <c:v>43424.833333333336</c:v>
                </c:pt>
                <c:pt idx="7772">
                  <c:v>43424.875</c:v>
                </c:pt>
                <c:pt idx="7773">
                  <c:v>43424.916666666664</c:v>
                </c:pt>
                <c:pt idx="7774">
                  <c:v>43424.958333333336</c:v>
                </c:pt>
                <c:pt idx="7775">
                  <c:v>43425</c:v>
                </c:pt>
                <c:pt idx="7776">
                  <c:v>43425.041666666664</c:v>
                </c:pt>
                <c:pt idx="7777">
                  <c:v>43425.083333333336</c:v>
                </c:pt>
                <c:pt idx="7778">
                  <c:v>43425.125</c:v>
                </c:pt>
                <c:pt idx="7779">
                  <c:v>43425.166666666664</c:v>
                </c:pt>
                <c:pt idx="7780">
                  <c:v>43425.208333333336</c:v>
                </c:pt>
                <c:pt idx="7781">
                  <c:v>43425.25</c:v>
                </c:pt>
                <c:pt idx="7782">
                  <c:v>43425.291666666664</c:v>
                </c:pt>
                <c:pt idx="7783">
                  <c:v>43425.333333333336</c:v>
                </c:pt>
                <c:pt idx="7784">
                  <c:v>43425.375</c:v>
                </c:pt>
                <c:pt idx="7785">
                  <c:v>43425.416666666664</c:v>
                </c:pt>
                <c:pt idx="7786">
                  <c:v>43425.458333333336</c:v>
                </c:pt>
                <c:pt idx="7787">
                  <c:v>43425.5</c:v>
                </c:pt>
                <c:pt idx="7788">
                  <c:v>43425.541666666664</c:v>
                </c:pt>
                <c:pt idx="7789">
                  <c:v>43425.583333333336</c:v>
                </c:pt>
                <c:pt idx="7790">
                  <c:v>43425.625</c:v>
                </c:pt>
                <c:pt idx="7791">
                  <c:v>43425.666666666664</c:v>
                </c:pt>
                <c:pt idx="7792">
                  <c:v>43425.708333333336</c:v>
                </c:pt>
                <c:pt idx="7793">
                  <c:v>43425.75</c:v>
                </c:pt>
                <c:pt idx="7794">
                  <c:v>43425.791666666664</c:v>
                </c:pt>
                <c:pt idx="7795">
                  <c:v>43425.833333333336</c:v>
                </c:pt>
                <c:pt idx="7796">
                  <c:v>43425.875</c:v>
                </c:pt>
                <c:pt idx="7797">
                  <c:v>43425.916666666664</c:v>
                </c:pt>
                <c:pt idx="7798">
                  <c:v>43425.958333333336</c:v>
                </c:pt>
                <c:pt idx="7799">
                  <c:v>43426</c:v>
                </c:pt>
                <c:pt idx="7800">
                  <c:v>43426.041666666664</c:v>
                </c:pt>
                <c:pt idx="7801">
                  <c:v>43426.083333333336</c:v>
                </c:pt>
                <c:pt idx="7802">
                  <c:v>43426.125</c:v>
                </c:pt>
                <c:pt idx="7803">
                  <c:v>43426.166666666664</c:v>
                </c:pt>
                <c:pt idx="7804">
                  <c:v>43426.208333333336</c:v>
                </c:pt>
                <c:pt idx="7805">
                  <c:v>43426.25</c:v>
                </c:pt>
                <c:pt idx="7806">
                  <c:v>43426.291666666664</c:v>
                </c:pt>
                <c:pt idx="7807">
                  <c:v>43426.333333333336</c:v>
                </c:pt>
                <c:pt idx="7808">
                  <c:v>43426.375</c:v>
                </c:pt>
                <c:pt idx="7809">
                  <c:v>43426.416666666664</c:v>
                </c:pt>
                <c:pt idx="7810">
                  <c:v>43426.458333333336</c:v>
                </c:pt>
                <c:pt idx="7811">
                  <c:v>43426.5</c:v>
                </c:pt>
                <c:pt idx="7812">
                  <c:v>43426.541666666664</c:v>
                </c:pt>
                <c:pt idx="7813">
                  <c:v>43426.583333333336</c:v>
                </c:pt>
                <c:pt idx="7814">
                  <c:v>43426.625</c:v>
                </c:pt>
                <c:pt idx="7815">
                  <c:v>43426.666666666664</c:v>
                </c:pt>
                <c:pt idx="7816">
                  <c:v>43426.708333333336</c:v>
                </c:pt>
                <c:pt idx="7817">
                  <c:v>43426.75</c:v>
                </c:pt>
                <c:pt idx="7818">
                  <c:v>43426.791666666664</c:v>
                </c:pt>
                <c:pt idx="7819">
                  <c:v>43426.833333333336</c:v>
                </c:pt>
                <c:pt idx="7820">
                  <c:v>43426.875</c:v>
                </c:pt>
                <c:pt idx="7821">
                  <c:v>43426.916666666664</c:v>
                </c:pt>
                <c:pt idx="7822">
                  <c:v>43426.958333333336</c:v>
                </c:pt>
                <c:pt idx="7823">
                  <c:v>43427</c:v>
                </c:pt>
                <c:pt idx="7824">
                  <c:v>43427.041666666664</c:v>
                </c:pt>
                <c:pt idx="7825">
                  <c:v>43427.083333333336</c:v>
                </c:pt>
                <c:pt idx="7826">
                  <c:v>43427.125</c:v>
                </c:pt>
                <c:pt idx="7827">
                  <c:v>43427.166666666664</c:v>
                </c:pt>
                <c:pt idx="7828">
                  <c:v>43427.208333333336</c:v>
                </c:pt>
                <c:pt idx="7829">
                  <c:v>43427.25</c:v>
                </c:pt>
                <c:pt idx="7830">
                  <c:v>43427.291666666664</c:v>
                </c:pt>
                <c:pt idx="7831">
                  <c:v>43427.333333333336</c:v>
                </c:pt>
                <c:pt idx="7832">
                  <c:v>43427.375</c:v>
                </c:pt>
                <c:pt idx="7833">
                  <c:v>43427.416666666664</c:v>
                </c:pt>
                <c:pt idx="7834">
                  <c:v>43427.458333333336</c:v>
                </c:pt>
                <c:pt idx="7835">
                  <c:v>43427.5</c:v>
                </c:pt>
                <c:pt idx="7836">
                  <c:v>43427.541666666664</c:v>
                </c:pt>
                <c:pt idx="7837">
                  <c:v>43427.583333333336</c:v>
                </c:pt>
                <c:pt idx="7838">
                  <c:v>43427.625</c:v>
                </c:pt>
                <c:pt idx="7839">
                  <c:v>43427.666666666664</c:v>
                </c:pt>
                <c:pt idx="7840">
                  <c:v>43427.708333333336</c:v>
                </c:pt>
                <c:pt idx="7841">
                  <c:v>43427.75</c:v>
                </c:pt>
                <c:pt idx="7842">
                  <c:v>43427.791666666664</c:v>
                </c:pt>
                <c:pt idx="7843">
                  <c:v>43427.833333333336</c:v>
                </c:pt>
                <c:pt idx="7844">
                  <c:v>43427.875</c:v>
                </c:pt>
                <c:pt idx="7845">
                  <c:v>43427.916666666664</c:v>
                </c:pt>
                <c:pt idx="7846">
                  <c:v>43427.958333333336</c:v>
                </c:pt>
                <c:pt idx="7847">
                  <c:v>43428</c:v>
                </c:pt>
                <c:pt idx="7848">
                  <c:v>43428.041666666664</c:v>
                </c:pt>
                <c:pt idx="7849">
                  <c:v>43428.083333333336</c:v>
                </c:pt>
                <c:pt idx="7850">
                  <c:v>43428.125</c:v>
                </c:pt>
                <c:pt idx="7851">
                  <c:v>43428.166666666664</c:v>
                </c:pt>
                <c:pt idx="7852">
                  <c:v>43428.208333333336</c:v>
                </c:pt>
                <c:pt idx="7853">
                  <c:v>43428.25</c:v>
                </c:pt>
                <c:pt idx="7854">
                  <c:v>43428.291666666664</c:v>
                </c:pt>
                <c:pt idx="7855">
                  <c:v>43428.333333333336</c:v>
                </c:pt>
                <c:pt idx="7856">
                  <c:v>43428.375</c:v>
                </c:pt>
                <c:pt idx="7857">
                  <c:v>43428.416666666664</c:v>
                </c:pt>
                <c:pt idx="7858">
                  <c:v>43428.458333333336</c:v>
                </c:pt>
                <c:pt idx="7859">
                  <c:v>43428.5</c:v>
                </c:pt>
                <c:pt idx="7860">
                  <c:v>43428.541666666664</c:v>
                </c:pt>
                <c:pt idx="7861">
                  <c:v>43428.583333333336</c:v>
                </c:pt>
                <c:pt idx="7862">
                  <c:v>43428.625</c:v>
                </c:pt>
                <c:pt idx="7863">
                  <c:v>43428.666666666664</c:v>
                </c:pt>
                <c:pt idx="7864">
                  <c:v>43428.708333333336</c:v>
                </c:pt>
                <c:pt idx="7865">
                  <c:v>43428.75</c:v>
                </c:pt>
                <c:pt idx="7866">
                  <c:v>43428.791666666664</c:v>
                </c:pt>
                <c:pt idx="7867">
                  <c:v>43428.833333333336</c:v>
                </c:pt>
                <c:pt idx="7868">
                  <c:v>43428.875</c:v>
                </c:pt>
                <c:pt idx="7869">
                  <c:v>43428.916666666664</c:v>
                </c:pt>
                <c:pt idx="7870">
                  <c:v>43428.958333333336</c:v>
                </c:pt>
                <c:pt idx="7871">
                  <c:v>43429</c:v>
                </c:pt>
                <c:pt idx="7872">
                  <c:v>43429.041666666664</c:v>
                </c:pt>
                <c:pt idx="7873">
                  <c:v>43429.083333333336</c:v>
                </c:pt>
                <c:pt idx="7874">
                  <c:v>43429.125</c:v>
                </c:pt>
                <c:pt idx="7875">
                  <c:v>43429.166666666664</c:v>
                </c:pt>
                <c:pt idx="7876">
                  <c:v>43429.208333333336</c:v>
                </c:pt>
                <c:pt idx="7877">
                  <c:v>43429.25</c:v>
                </c:pt>
                <c:pt idx="7878">
                  <c:v>43429.291666666664</c:v>
                </c:pt>
                <c:pt idx="7879">
                  <c:v>43429.333333333336</c:v>
                </c:pt>
                <c:pt idx="7880">
                  <c:v>43429.375</c:v>
                </c:pt>
                <c:pt idx="7881">
                  <c:v>43429.416666666664</c:v>
                </c:pt>
                <c:pt idx="7882">
                  <c:v>43429.458333333336</c:v>
                </c:pt>
                <c:pt idx="7883">
                  <c:v>43429.5</c:v>
                </c:pt>
                <c:pt idx="7884">
                  <c:v>43429.541666666664</c:v>
                </c:pt>
                <c:pt idx="7885">
                  <c:v>43429.583333333336</c:v>
                </c:pt>
                <c:pt idx="7886">
                  <c:v>43429.625</c:v>
                </c:pt>
                <c:pt idx="7887">
                  <c:v>43429.666666666664</c:v>
                </c:pt>
                <c:pt idx="7888">
                  <c:v>43429.708333333336</c:v>
                </c:pt>
                <c:pt idx="7889">
                  <c:v>43429.75</c:v>
                </c:pt>
                <c:pt idx="7890">
                  <c:v>43429.791666666664</c:v>
                </c:pt>
                <c:pt idx="7891">
                  <c:v>43429.833333333336</c:v>
                </c:pt>
                <c:pt idx="7892">
                  <c:v>43429.875</c:v>
                </c:pt>
                <c:pt idx="7893">
                  <c:v>43429.916666666664</c:v>
                </c:pt>
                <c:pt idx="7894">
                  <c:v>43429.958333333336</c:v>
                </c:pt>
                <c:pt idx="7895">
                  <c:v>43430</c:v>
                </c:pt>
                <c:pt idx="7896">
                  <c:v>43430.041666666664</c:v>
                </c:pt>
                <c:pt idx="7897">
                  <c:v>43430.083333333336</c:v>
                </c:pt>
                <c:pt idx="7898">
                  <c:v>43430.125</c:v>
                </c:pt>
                <c:pt idx="7899">
                  <c:v>43430.166666666664</c:v>
                </c:pt>
                <c:pt idx="7900">
                  <c:v>43430.208333333336</c:v>
                </c:pt>
                <c:pt idx="7901">
                  <c:v>43430.25</c:v>
                </c:pt>
                <c:pt idx="7902">
                  <c:v>43430.291666666664</c:v>
                </c:pt>
                <c:pt idx="7903">
                  <c:v>43430.333333333336</c:v>
                </c:pt>
                <c:pt idx="7904">
                  <c:v>43430.375</c:v>
                </c:pt>
                <c:pt idx="7905">
                  <c:v>43430.416666666664</c:v>
                </c:pt>
                <c:pt idx="7906">
                  <c:v>43430.458333333336</c:v>
                </c:pt>
                <c:pt idx="7907">
                  <c:v>43430.5</c:v>
                </c:pt>
                <c:pt idx="7908">
                  <c:v>43430.541666666664</c:v>
                </c:pt>
                <c:pt idx="7909">
                  <c:v>43430.583333333336</c:v>
                </c:pt>
                <c:pt idx="7910">
                  <c:v>43430.625</c:v>
                </c:pt>
                <c:pt idx="7911">
                  <c:v>43430.666666666664</c:v>
                </c:pt>
                <c:pt idx="7912">
                  <c:v>43430.708333333336</c:v>
                </c:pt>
                <c:pt idx="7913">
                  <c:v>43430.75</c:v>
                </c:pt>
                <c:pt idx="7914">
                  <c:v>43430.791666666664</c:v>
                </c:pt>
                <c:pt idx="7915">
                  <c:v>43430.833333333336</c:v>
                </c:pt>
                <c:pt idx="7916">
                  <c:v>43430.875</c:v>
                </c:pt>
                <c:pt idx="7917">
                  <c:v>43430.916666666664</c:v>
                </c:pt>
                <c:pt idx="7918">
                  <c:v>43430.958333333336</c:v>
                </c:pt>
                <c:pt idx="7919">
                  <c:v>43431</c:v>
                </c:pt>
                <c:pt idx="7920">
                  <c:v>43431.041666666664</c:v>
                </c:pt>
                <c:pt idx="7921">
                  <c:v>43431.083333333336</c:v>
                </c:pt>
                <c:pt idx="7922">
                  <c:v>43431.125</c:v>
                </c:pt>
                <c:pt idx="7923">
                  <c:v>43431.166666666664</c:v>
                </c:pt>
                <c:pt idx="7924">
                  <c:v>43431.208333333336</c:v>
                </c:pt>
                <c:pt idx="7925">
                  <c:v>43431.25</c:v>
                </c:pt>
                <c:pt idx="7926">
                  <c:v>43431.291666666664</c:v>
                </c:pt>
                <c:pt idx="7927">
                  <c:v>43431.333333333336</c:v>
                </c:pt>
                <c:pt idx="7928">
                  <c:v>43431.375</c:v>
                </c:pt>
                <c:pt idx="7929">
                  <c:v>43431.416666666664</c:v>
                </c:pt>
                <c:pt idx="7930">
                  <c:v>43431.458333333336</c:v>
                </c:pt>
                <c:pt idx="7931">
                  <c:v>43431.5</c:v>
                </c:pt>
                <c:pt idx="7932">
                  <c:v>43431.541666666664</c:v>
                </c:pt>
                <c:pt idx="7933">
                  <c:v>43431.583333333336</c:v>
                </c:pt>
                <c:pt idx="7934">
                  <c:v>43431.625</c:v>
                </c:pt>
                <c:pt idx="7935">
                  <c:v>43431.666666666664</c:v>
                </c:pt>
                <c:pt idx="7936">
                  <c:v>43431.708333333336</c:v>
                </c:pt>
                <c:pt idx="7937">
                  <c:v>43431.75</c:v>
                </c:pt>
                <c:pt idx="7938">
                  <c:v>43431.791666666664</c:v>
                </c:pt>
                <c:pt idx="7939">
                  <c:v>43431.833333333336</c:v>
                </c:pt>
                <c:pt idx="7940">
                  <c:v>43431.875</c:v>
                </c:pt>
                <c:pt idx="7941">
                  <c:v>43431.916666666664</c:v>
                </c:pt>
                <c:pt idx="7942">
                  <c:v>43431.958333333336</c:v>
                </c:pt>
                <c:pt idx="7943">
                  <c:v>43432</c:v>
                </c:pt>
                <c:pt idx="7944">
                  <c:v>43432.041666666664</c:v>
                </c:pt>
                <c:pt idx="7945">
                  <c:v>43432.083333333336</c:v>
                </c:pt>
                <c:pt idx="7946">
                  <c:v>43432.125</c:v>
                </c:pt>
                <c:pt idx="7947">
                  <c:v>43432.166666666664</c:v>
                </c:pt>
                <c:pt idx="7948">
                  <c:v>43432.208333333336</c:v>
                </c:pt>
                <c:pt idx="7949">
                  <c:v>43432.25</c:v>
                </c:pt>
                <c:pt idx="7950">
                  <c:v>43432.291666666664</c:v>
                </c:pt>
                <c:pt idx="7951">
                  <c:v>43432.333333333336</c:v>
                </c:pt>
                <c:pt idx="7952">
                  <c:v>43432.375</c:v>
                </c:pt>
                <c:pt idx="7953">
                  <c:v>43432.416666666664</c:v>
                </c:pt>
                <c:pt idx="7954">
                  <c:v>43432.458333333336</c:v>
                </c:pt>
                <c:pt idx="7955">
                  <c:v>43432.5</c:v>
                </c:pt>
                <c:pt idx="7956">
                  <c:v>43432.541666666664</c:v>
                </c:pt>
                <c:pt idx="7957">
                  <c:v>43432.583333333336</c:v>
                </c:pt>
                <c:pt idx="7958">
                  <c:v>43432.625</c:v>
                </c:pt>
                <c:pt idx="7959">
                  <c:v>43432.666666666664</c:v>
                </c:pt>
                <c:pt idx="7960">
                  <c:v>43432.708333333336</c:v>
                </c:pt>
                <c:pt idx="7961">
                  <c:v>43432.75</c:v>
                </c:pt>
                <c:pt idx="7962">
                  <c:v>43432.791666666664</c:v>
                </c:pt>
                <c:pt idx="7963">
                  <c:v>43432.833333333336</c:v>
                </c:pt>
                <c:pt idx="7964">
                  <c:v>43432.875</c:v>
                </c:pt>
                <c:pt idx="7965">
                  <c:v>43432.916666666664</c:v>
                </c:pt>
                <c:pt idx="7966">
                  <c:v>43432.958333333336</c:v>
                </c:pt>
                <c:pt idx="7967">
                  <c:v>43433</c:v>
                </c:pt>
                <c:pt idx="7968">
                  <c:v>43433.041666666664</c:v>
                </c:pt>
                <c:pt idx="7969">
                  <c:v>43433.083333333336</c:v>
                </c:pt>
                <c:pt idx="7970">
                  <c:v>43433.125</c:v>
                </c:pt>
                <c:pt idx="7971">
                  <c:v>43433.166666666664</c:v>
                </c:pt>
                <c:pt idx="7972">
                  <c:v>43433.208333333336</c:v>
                </c:pt>
                <c:pt idx="7973">
                  <c:v>43433.25</c:v>
                </c:pt>
                <c:pt idx="7974">
                  <c:v>43433.291666666664</c:v>
                </c:pt>
                <c:pt idx="7975">
                  <c:v>43433.333333333336</c:v>
                </c:pt>
                <c:pt idx="7976">
                  <c:v>43433.375</c:v>
                </c:pt>
                <c:pt idx="7977">
                  <c:v>43433.416666666664</c:v>
                </c:pt>
                <c:pt idx="7978">
                  <c:v>43433.458333333336</c:v>
                </c:pt>
                <c:pt idx="7979">
                  <c:v>43433.5</c:v>
                </c:pt>
                <c:pt idx="7980">
                  <c:v>43433.541666666664</c:v>
                </c:pt>
                <c:pt idx="7981">
                  <c:v>43433.583333333336</c:v>
                </c:pt>
                <c:pt idx="7982">
                  <c:v>43433.625</c:v>
                </c:pt>
                <c:pt idx="7983">
                  <c:v>43433.666666666664</c:v>
                </c:pt>
                <c:pt idx="7984">
                  <c:v>43433.708333333336</c:v>
                </c:pt>
                <c:pt idx="7985">
                  <c:v>43433.75</c:v>
                </c:pt>
                <c:pt idx="7986">
                  <c:v>43433.791666666664</c:v>
                </c:pt>
                <c:pt idx="7987">
                  <c:v>43433.833333333336</c:v>
                </c:pt>
                <c:pt idx="7988">
                  <c:v>43433.875</c:v>
                </c:pt>
                <c:pt idx="7989">
                  <c:v>43433.916666666664</c:v>
                </c:pt>
                <c:pt idx="7990">
                  <c:v>43433.958333333336</c:v>
                </c:pt>
                <c:pt idx="7991">
                  <c:v>43434</c:v>
                </c:pt>
                <c:pt idx="7992">
                  <c:v>43434.041666666664</c:v>
                </c:pt>
                <c:pt idx="7993">
                  <c:v>43434.083333333336</c:v>
                </c:pt>
                <c:pt idx="7994">
                  <c:v>43434.125</c:v>
                </c:pt>
                <c:pt idx="7995">
                  <c:v>43434.166666666664</c:v>
                </c:pt>
                <c:pt idx="7996">
                  <c:v>43434.208333333336</c:v>
                </c:pt>
                <c:pt idx="7997">
                  <c:v>43434.25</c:v>
                </c:pt>
                <c:pt idx="7998">
                  <c:v>43434.291666666664</c:v>
                </c:pt>
                <c:pt idx="7999">
                  <c:v>43434.333333333336</c:v>
                </c:pt>
                <c:pt idx="8000">
                  <c:v>43434.375</c:v>
                </c:pt>
                <c:pt idx="8001">
                  <c:v>43434.416666666664</c:v>
                </c:pt>
                <c:pt idx="8002">
                  <c:v>43434.458333333336</c:v>
                </c:pt>
                <c:pt idx="8003">
                  <c:v>43434.5</c:v>
                </c:pt>
                <c:pt idx="8004">
                  <c:v>43434.541666666664</c:v>
                </c:pt>
                <c:pt idx="8005">
                  <c:v>43434.583333333336</c:v>
                </c:pt>
                <c:pt idx="8006">
                  <c:v>43434.625</c:v>
                </c:pt>
                <c:pt idx="8007">
                  <c:v>43434.666666666664</c:v>
                </c:pt>
                <c:pt idx="8008">
                  <c:v>43434.708333333336</c:v>
                </c:pt>
                <c:pt idx="8009">
                  <c:v>43434.75</c:v>
                </c:pt>
                <c:pt idx="8010">
                  <c:v>43434.791666666664</c:v>
                </c:pt>
                <c:pt idx="8011">
                  <c:v>43434.833333333336</c:v>
                </c:pt>
                <c:pt idx="8012">
                  <c:v>43434.875</c:v>
                </c:pt>
                <c:pt idx="8013">
                  <c:v>43434.916666666664</c:v>
                </c:pt>
                <c:pt idx="8014">
                  <c:v>43434.958333333336</c:v>
                </c:pt>
                <c:pt idx="8015">
                  <c:v>43435</c:v>
                </c:pt>
                <c:pt idx="8016">
                  <c:v>43435.041666666664</c:v>
                </c:pt>
                <c:pt idx="8017">
                  <c:v>43435.083333333336</c:v>
                </c:pt>
                <c:pt idx="8018">
                  <c:v>43435.125</c:v>
                </c:pt>
                <c:pt idx="8019">
                  <c:v>43435.166666666664</c:v>
                </c:pt>
                <c:pt idx="8020">
                  <c:v>43435.208333333336</c:v>
                </c:pt>
                <c:pt idx="8021">
                  <c:v>43435.25</c:v>
                </c:pt>
                <c:pt idx="8022">
                  <c:v>43435.291666666664</c:v>
                </c:pt>
                <c:pt idx="8023">
                  <c:v>43435.333333333336</c:v>
                </c:pt>
                <c:pt idx="8024">
                  <c:v>43435.375</c:v>
                </c:pt>
                <c:pt idx="8025">
                  <c:v>43435.416666666664</c:v>
                </c:pt>
                <c:pt idx="8026">
                  <c:v>43435.458333333336</c:v>
                </c:pt>
                <c:pt idx="8027">
                  <c:v>43435.5</c:v>
                </c:pt>
                <c:pt idx="8028">
                  <c:v>43435.541666666664</c:v>
                </c:pt>
                <c:pt idx="8029">
                  <c:v>43435.583333333336</c:v>
                </c:pt>
                <c:pt idx="8030">
                  <c:v>43435.625</c:v>
                </c:pt>
                <c:pt idx="8031">
                  <c:v>43435.666666666664</c:v>
                </c:pt>
                <c:pt idx="8032">
                  <c:v>43435.708333333336</c:v>
                </c:pt>
                <c:pt idx="8033">
                  <c:v>43435.75</c:v>
                </c:pt>
                <c:pt idx="8034">
                  <c:v>43435.791666666664</c:v>
                </c:pt>
                <c:pt idx="8035">
                  <c:v>43435.833333333336</c:v>
                </c:pt>
                <c:pt idx="8036">
                  <c:v>43435.875</c:v>
                </c:pt>
                <c:pt idx="8037">
                  <c:v>43435.916666666664</c:v>
                </c:pt>
                <c:pt idx="8038">
                  <c:v>43435.958333333336</c:v>
                </c:pt>
                <c:pt idx="8039">
                  <c:v>43436</c:v>
                </c:pt>
                <c:pt idx="8040">
                  <c:v>43436.041666666664</c:v>
                </c:pt>
                <c:pt idx="8041">
                  <c:v>43436.083333333336</c:v>
                </c:pt>
                <c:pt idx="8042">
                  <c:v>43436.125</c:v>
                </c:pt>
                <c:pt idx="8043">
                  <c:v>43436.166666666664</c:v>
                </c:pt>
                <c:pt idx="8044">
                  <c:v>43436.208333333336</c:v>
                </c:pt>
                <c:pt idx="8045">
                  <c:v>43436.25</c:v>
                </c:pt>
                <c:pt idx="8046">
                  <c:v>43436.291666666664</c:v>
                </c:pt>
                <c:pt idx="8047">
                  <c:v>43436.333333333336</c:v>
                </c:pt>
                <c:pt idx="8048">
                  <c:v>43436.375</c:v>
                </c:pt>
                <c:pt idx="8049">
                  <c:v>43436.416666666664</c:v>
                </c:pt>
                <c:pt idx="8050">
                  <c:v>43436.458333333336</c:v>
                </c:pt>
                <c:pt idx="8051">
                  <c:v>43436.5</c:v>
                </c:pt>
                <c:pt idx="8052">
                  <c:v>43436.541666666664</c:v>
                </c:pt>
                <c:pt idx="8053">
                  <c:v>43436.583333333336</c:v>
                </c:pt>
                <c:pt idx="8054">
                  <c:v>43436.625</c:v>
                </c:pt>
                <c:pt idx="8055">
                  <c:v>43436.666666666664</c:v>
                </c:pt>
                <c:pt idx="8056">
                  <c:v>43436.708333333336</c:v>
                </c:pt>
                <c:pt idx="8057">
                  <c:v>43436.75</c:v>
                </c:pt>
                <c:pt idx="8058">
                  <c:v>43436.791666666664</c:v>
                </c:pt>
                <c:pt idx="8059">
                  <c:v>43436.833333333336</c:v>
                </c:pt>
                <c:pt idx="8060">
                  <c:v>43436.875</c:v>
                </c:pt>
                <c:pt idx="8061">
                  <c:v>43436.916666666664</c:v>
                </c:pt>
                <c:pt idx="8062">
                  <c:v>43436.958333333336</c:v>
                </c:pt>
                <c:pt idx="8063">
                  <c:v>43437</c:v>
                </c:pt>
                <c:pt idx="8064">
                  <c:v>43437.041666666664</c:v>
                </c:pt>
                <c:pt idx="8065">
                  <c:v>43437.083333333336</c:v>
                </c:pt>
                <c:pt idx="8066">
                  <c:v>43437.125</c:v>
                </c:pt>
                <c:pt idx="8067">
                  <c:v>43437.166666666664</c:v>
                </c:pt>
                <c:pt idx="8068">
                  <c:v>43437.208333333336</c:v>
                </c:pt>
                <c:pt idx="8069">
                  <c:v>43437.25</c:v>
                </c:pt>
                <c:pt idx="8070">
                  <c:v>43437.291666666664</c:v>
                </c:pt>
                <c:pt idx="8071">
                  <c:v>43437.333333333336</c:v>
                </c:pt>
                <c:pt idx="8072">
                  <c:v>43437.375</c:v>
                </c:pt>
                <c:pt idx="8073">
                  <c:v>43437.416666666664</c:v>
                </c:pt>
                <c:pt idx="8074">
                  <c:v>43437.458333333336</c:v>
                </c:pt>
                <c:pt idx="8075">
                  <c:v>43437.5</c:v>
                </c:pt>
                <c:pt idx="8076">
                  <c:v>43437.541666666664</c:v>
                </c:pt>
                <c:pt idx="8077">
                  <c:v>43437.583333333336</c:v>
                </c:pt>
                <c:pt idx="8078">
                  <c:v>43437.625</c:v>
                </c:pt>
                <c:pt idx="8079">
                  <c:v>43437.666666666664</c:v>
                </c:pt>
                <c:pt idx="8080">
                  <c:v>43437.708333333336</c:v>
                </c:pt>
                <c:pt idx="8081">
                  <c:v>43437.75</c:v>
                </c:pt>
                <c:pt idx="8082">
                  <c:v>43437.791666666664</c:v>
                </c:pt>
                <c:pt idx="8083">
                  <c:v>43437.833333333336</c:v>
                </c:pt>
                <c:pt idx="8084">
                  <c:v>43437.875</c:v>
                </c:pt>
                <c:pt idx="8085">
                  <c:v>43437.916666666664</c:v>
                </c:pt>
                <c:pt idx="8086">
                  <c:v>43437.958333333336</c:v>
                </c:pt>
                <c:pt idx="8087">
                  <c:v>43438</c:v>
                </c:pt>
                <c:pt idx="8088">
                  <c:v>43438.041666666664</c:v>
                </c:pt>
                <c:pt idx="8089">
                  <c:v>43438.083333333336</c:v>
                </c:pt>
                <c:pt idx="8090">
                  <c:v>43438.125</c:v>
                </c:pt>
                <c:pt idx="8091">
                  <c:v>43438.166666666664</c:v>
                </c:pt>
                <c:pt idx="8092">
                  <c:v>43438.208333333336</c:v>
                </c:pt>
                <c:pt idx="8093">
                  <c:v>43438.25</c:v>
                </c:pt>
                <c:pt idx="8094">
                  <c:v>43438.291666666664</c:v>
                </c:pt>
                <c:pt idx="8095">
                  <c:v>43438.333333333336</c:v>
                </c:pt>
                <c:pt idx="8096">
                  <c:v>43438.375</c:v>
                </c:pt>
                <c:pt idx="8097">
                  <c:v>43438.416666666664</c:v>
                </c:pt>
                <c:pt idx="8098">
                  <c:v>43438.458333333336</c:v>
                </c:pt>
                <c:pt idx="8099">
                  <c:v>43438.5</c:v>
                </c:pt>
                <c:pt idx="8100">
                  <c:v>43438.541666666664</c:v>
                </c:pt>
                <c:pt idx="8101">
                  <c:v>43438.583333333336</c:v>
                </c:pt>
                <c:pt idx="8102">
                  <c:v>43438.625</c:v>
                </c:pt>
                <c:pt idx="8103">
                  <c:v>43438.666666666664</c:v>
                </c:pt>
                <c:pt idx="8104">
                  <c:v>43438.708333333336</c:v>
                </c:pt>
                <c:pt idx="8105">
                  <c:v>43438.75</c:v>
                </c:pt>
                <c:pt idx="8106">
                  <c:v>43438.791666666664</c:v>
                </c:pt>
                <c:pt idx="8107">
                  <c:v>43438.833333333336</c:v>
                </c:pt>
                <c:pt idx="8108">
                  <c:v>43438.875</c:v>
                </c:pt>
                <c:pt idx="8109">
                  <c:v>43438.916666666664</c:v>
                </c:pt>
                <c:pt idx="8110">
                  <c:v>43438.958333333336</c:v>
                </c:pt>
                <c:pt idx="8111">
                  <c:v>43439</c:v>
                </c:pt>
                <c:pt idx="8112">
                  <c:v>43439.041666666664</c:v>
                </c:pt>
                <c:pt idx="8113">
                  <c:v>43439.083333333336</c:v>
                </c:pt>
                <c:pt idx="8114">
                  <c:v>43439.125</c:v>
                </c:pt>
                <c:pt idx="8115">
                  <c:v>43439.166666666664</c:v>
                </c:pt>
                <c:pt idx="8116">
                  <c:v>43439.208333333336</c:v>
                </c:pt>
                <c:pt idx="8117">
                  <c:v>43439.25</c:v>
                </c:pt>
                <c:pt idx="8118">
                  <c:v>43439.291666666664</c:v>
                </c:pt>
                <c:pt idx="8119">
                  <c:v>43439.333333333336</c:v>
                </c:pt>
                <c:pt idx="8120">
                  <c:v>43439.375</c:v>
                </c:pt>
                <c:pt idx="8121">
                  <c:v>43439.416666666664</c:v>
                </c:pt>
                <c:pt idx="8122">
                  <c:v>43439.458333333336</c:v>
                </c:pt>
                <c:pt idx="8123">
                  <c:v>43439.5</c:v>
                </c:pt>
                <c:pt idx="8124">
                  <c:v>43439.541666666664</c:v>
                </c:pt>
                <c:pt idx="8125">
                  <c:v>43439.583333333336</c:v>
                </c:pt>
                <c:pt idx="8126">
                  <c:v>43439.625</c:v>
                </c:pt>
                <c:pt idx="8127">
                  <c:v>43439.666666666664</c:v>
                </c:pt>
                <c:pt idx="8128">
                  <c:v>43439.708333333336</c:v>
                </c:pt>
                <c:pt idx="8129">
                  <c:v>43439.75</c:v>
                </c:pt>
                <c:pt idx="8130">
                  <c:v>43439.791666666664</c:v>
                </c:pt>
                <c:pt idx="8131">
                  <c:v>43439.833333333336</c:v>
                </c:pt>
                <c:pt idx="8132">
                  <c:v>43439.875</c:v>
                </c:pt>
                <c:pt idx="8133">
                  <c:v>43439.916666666664</c:v>
                </c:pt>
                <c:pt idx="8134">
                  <c:v>43439.958333333336</c:v>
                </c:pt>
                <c:pt idx="8135">
                  <c:v>43440</c:v>
                </c:pt>
                <c:pt idx="8136">
                  <c:v>43440.041666666664</c:v>
                </c:pt>
                <c:pt idx="8137">
                  <c:v>43440.083333333336</c:v>
                </c:pt>
                <c:pt idx="8138">
                  <c:v>43440.125</c:v>
                </c:pt>
                <c:pt idx="8139">
                  <c:v>43440.166666666664</c:v>
                </c:pt>
                <c:pt idx="8140">
                  <c:v>43440.208333333336</c:v>
                </c:pt>
                <c:pt idx="8141">
                  <c:v>43440.25</c:v>
                </c:pt>
                <c:pt idx="8142">
                  <c:v>43440.291666666664</c:v>
                </c:pt>
                <c:pt idx="8143">
                  <c:v>43440.333333333336</c:v>
                </c:pt>
                <c:pt idx="8144">
                  <c:v>43440.375</c:v>
                </c:pt>
                <c:pt idx="8145">
                  <c:v>43440.416666666664</c:v>
                </c:pt>
                <c:pt idx="8146">
                  <c:v>43440.458333333336</c:v>
                </c:pt>
                <c:pt idx="8147">
                  <c:v>43440.5</c:v>
                </c:pt>
                <c:pt idx="8148">
                  <c:v>43440.541666666664</c:v>
                </c:pt>
                <c:pt idx="8149">
                  <c:v>43440.583333333336</c:v>
                </c:pt>
                <c:pt idx="8150">
                  <c:v>43440.625</c:v>
                </c:pt>
                <c:pt idx="8151">
                  <c:v>43440.666666666664</c:v>
                </c:pt>
                <c:pt idx="8152">
                  <c:v>43440.708333333336</c:v>
                </c:pt>
                <c:pt idx="8153">
                  <c:v>43440.75</c:v>
                </c:pt>
                <c:pt idx="8154">
                  <c:v>43440.791666666664</c:v>
                </c:pt>
                <c:pt idx="8155">
                  <c:v>43440.833333333336</c:v>
                </c:pt>
                <c:pt idx="8156">
                  <c:v>43440.875</c:v>
                </c:pt>
                <c:pt idx="8157">
                  <c:v>43440.916666666664</c:v>
                </c:pt>
                <c:pt idx="8158">
                  <c:v>43440.958333333336</c:v>
                </c:pt>
                <c:pt idx="8159">
                  <c:v>43441</c:v>
                </c:pt>
                <c:pt idx="8160">
                  <c:v>43441.041666666664</c:v>
                </c:pt>
                <c:pt idx="8161">
                  <c:v>43441.083333333336</c:v>
                </c:pt>
                <c:pt idx="8162">
                  <c:v>43441.125</c:v>
                </c:pt>
                <c:pt idx="8163">
                  <c:v>43441.166666666664</c:v>
                </c:pt>
                <c:pt idx="8164">
                  <c:v>43441.208333333336</c:v>
                </c:pt>
                <c:pt idx="8165">
                  <c:v>43441.25</c:v>
                </c:pt>
                <c:pt idx="8166">
                  <c:v>43441.291666666664</c:v>
                </c:pt>
                <c:pt idx="8167">
                  <c:v>43441.333333333336</c:v>
                </c:pt>
                <c:pt idx="8168">
                  <c:v>43441.375</c:v>
                </c:pt>
                <c:pt idx="8169">
                  <c:v>43441.416666666664</c:v>
                </c:pt>
                <c:pt idx="8170">
                  <c:v>43441.458333333336</c:v>
                </c:pt>
                <c:pt idx="8171">
                  <c:v>43441.5</c:v>
                </c:pt>
                <c:pt idx="8172">
                  <c:v>43441.541666666664</c:v>
                </c:pt>
                <c:pt idx="8173">
                  <c:v>43441.583333333336</c:v>
                </c:pt>
                <c:pt idx="8174">
                  <c:v>43441.625</c:v>
                </c:pt>
                <c:pt idx="8175">
                  <c:v>43441.666666666664</c:v>
                </c:pt>
                <c:pt idx="8176">
                  <c:v>43441.708333333336</c:v>
                </c:pt>
                <c:pt idx="8177">
                  <c:v>43441.75</c:v>
                </c:pt>
                <c:pt idx="8178">
                  <c:v>43441.791666666664</c:v>
                </c:pt>
                <c:pt idx="8179">
                  <c:v>43441.833333333336</c:v>
                </c:pt>
                <c:pt idx="8180">
                  <c:v>43441.875</c:v>
                </c:pt>
                <c:pt idx="8181">
                  <c:v>43441.916666666664</c:v>
                </c:pt>
                <c:pt idx="8182">
                  <c:v>43441.958333333336</c:v>
                </c:pt>
                <c:pt idx="8183">
                  <c:v>43442</c:v>
                </c:pt>
                <c:pt idx="8184">
                  <c:v>43442.041666666664</c:v>
                </c:pt>
                <c:pt idx="8185">
                  <c:v>43442.083333333336</c:v>
                </c:pt>
                <c:pt idx="8186">
                  <c:v>43442.125</c:v>
                </c:pt>
                <c:pt idx="8187">
                  <c:v>43442.166666666664</c:v>
                </c:pt>
                <c:pt idx="8188">
                  <c:v>43442.208333333336</c:v>
                </c:pt>
                <c:pt idx="8189">
                  <c:v>43442.25</c:v>
                </c:pt>
                <c:pt idx="8190">
                  <c:v>43442.291666666664</c:v>
                </c:pt>
                <c:pt idx="8191">
                  <c:v>43442.333333333336</c:v>
                </c:pt>
                <c:pt idx="8192">
                  <c:v>43442.375</c:v>
                </c:pt>
                <c:pt idx="8193">
                  <c:v>43442.416666666664</c:v>
                </c:pt>
                <c:pt idx="8194">
                  <c:v>43442.458333333336</c:v>
                </c:pt>
                <c:pt idx="8195">
                  <c:v>43442.5</c:v>
                </c:pt>
                <c:pt idx="8196">
                  <c:v>43442.541666666664</c:v>
                </c:pt>
                <c:pt idx="8197">
                  <c:v>43442.583333333336</c:v>
                </c:pt>
                <c:pt idx="8198">
                  <c:v>43442.625</c:v>
                </c:pt>
                <c:pt idx="8199">
                  <c:v>43442.666666666664</c:v>
                </c:pt>
                <c:pt idx="8200">
                  <c:v>43442.708333333336</c:v>
                </c:pt>
                <c:pt idx="8201">
                  <c:v>43442.75</c:v>
                </c:pt>
                <c:pt idx="8202">
                  <c:v>43442.791666666664</c:v>
                </c:pt>
                <c:pt idx="8203">
                  <c:v>43442.833333333336</c:v>
                </c:pt>
                <c:pt idx="8204">
                  <c:v>43442.875</c:v>
                </c:pt>
                <c:pt idx="8205">
                  <c:v>43442.916666666664</c:v>
                </c:pt>
                <c:pt idx="8206">
                  <c:v>43442.958333333336</c:v>
                </c:pt>
                <c:pt idx="8207">
                  <c:v>43443</c:v>
                </c:pt>
                <c:pt idx="8208">
                  <c:v>43443.041666666664</c:v>
                </c:pt>
                <c:pt idx="8209">
                  <c:v>43443.083333333336</c:v>
                </c:pt>
                <c:pt idx="8210">
                  <c:v>43443.125</c:v>
                </c:pt>
                <c:pt idx="8211">
                  <c:v>43443.166666666664</c:v>
                </c:pt>
                <c:pt idx="8212">
                  <c:v>43443.208333333336</c:v>
                </c:pt>
                <c:pt idx="8213">
                  <c:v>43443.25</c:v>
                </c:pt>
                <c:pt idx="8214">
                  <c:v>43443.291666666664</c:v>
                </c:pt>
                <c:pt idx="8215">
                  <c:v>43443.333333333336</c:v>
                </c:pt>
                <c:pt idx="8216">
                  <c:v>43443.375</c:v>
                </c:pt>
                <c:pt idx="8217">
                  <c:v>43443.416666666664</c:v>
                </c:pt>
                <c:pt idx="8218">
                  <c:v>43443.458333333336</c:v>
                </c:pt>
                <c:pt idx="8219">
                  <c:v>43443.5</c:v>
                </c:pt>
                <c:pt idx="8220">
                  <c:v>43443.541666666664</c:v>
                </c:pt>
                <c:pt idx="8221">
                  <c:v>43443.583333333336</c:v>
                </c:pt>
                <c:pt idx="8222">
                  <c:v>43443.625</c:v>
                </c:pt>
                <c:pt idx="8223">
                  <c:v>43443.666666666664</c:v>
                </c:pt>
                <c:pt idx="8224">
                  <c:v>43443.708333333336</c:v>
                </c:pt>
                <c:pt idx="8225">
                  <c:v>43443.75</c:v>
                </c:pt>
                <c:pt idx="8226">
                  <c:v>43443.791666666664</c:v>
                </c:pt>
                <c:pt idx="8227">
                  <c:v>43443.833333333336</c:v>
                </c:pt>
                <c:pt idx="8228">
                  <c:v>43443.875</c:v>
                </c:pt>
                <c:pt idx="8229">
                  <c:v>43443.916666666664</c:v>
                </c:pt>
                <c:pt idx="8230">
                  <c:v>43443.958333333336</c:v>
                </c:pt>
                <c:pt idx="8231">
                  <c:v>43444</c:v>
                </c:pt>
                <c:pt idx="8232">
                  <c:v>43444.041666666664</c:v>
                </c:pt>
                <c:pt idx="8233">
                  <c:v>43444.083333333336</c:v>
                </c:pt>
                <c:pt idx="8234">
                  <c:v>43444.125</c:v>
                </c:pt>
                <c:pt idx="8235">
                  <c:v>43444.166666666664</c:v>
                </c:pt>
                <c:pt idx="8236">
                  <c:v>43444.208333333336</c:v>
                </c:pt>
                <c:pt idx="8237">
                  <c:v>43444.25</c:v>
                </c:pt>
                <c:pt idx="8238">
                  <c:v>43444.291666666664</c:v>
                </c:pt>
                <c:pt idx="8239">
                  <c:v>43444.333333333336</c:v>
                </c:pt>
                <c:pt idx="8240">
                  <c:v>43444.375</c:v>
                </c:pt>
                <c:pt idx="8241">
                  <c:v>43444.416666666664</c:v>
                </c:pt>
                <c:pt idx="8242">
                  <c:v>43444.458333333336</c:v>
                </c:pt>
                <c:pt idx="8243">
                  <c:v>43444.5</c:v>
                </c:pt>
                <c:pt idx="8244">
                  <c:v>43444.541666666664</c:v>
                </c:pt>
                <c:pt idx="8245">
                  <c:v>43444.583333333336</c:v>
                </c:pt>
                <c:pt idx="8246">
                  <c:v>43444.625</c:v>
                </c:pt>
                <c:pt idx="8247">
                  <c:v>43444.666666666664</c:v>
                </c:pt>
                <c:pt idx="8248">
                  <c:v>43444.708333333336</c:v>
                </c:pt>
                <c:pt idx="8249">
                  <c:v>43444.75</c:v>
                </c:pt>
                <c:pt idx="8250">
                  <c:v>43444.791666666664</c:v>
                </c:pt>
                <c:pt idx="8251">
                  <c:v>43444.833333333336</c:v>
                </c:pt>
                <c:pt idx="8252">
                  <c:v>43444.875</c:v>
                </c:pt>
                <c:pt idx="8253">
                  <c:v>43444.916666666664</c:v>
                </c:pt>
                <c:pt idx="8254">
                  <c:v>43444.958333333336</c:v>
                </c:pt>
                <c:pt idx="8255">
                  <c:v>43445</c:v>
                </c:pt>
                <c:pt idx="8256">
                  <c:v>43445.041666666664</c:v>
                </c:pt>
                <c:pt idx="8257">
                  <c:v>43445.083333333336</c:v>
                </c:pt>
                <c:pt idx="8258">
                  <c:v>43445.125</c:v>
                </c:pt>
                <c:pt idx="8259">
                  <c:v>43445.166666666664</c:v>
                </c:pt>
                <c:pt idx="8260">
                  <c:v>43445.208333333336</c:v>
                </c:pt>
                <c:pt idx="8261">
                  <c:v>43445.25</c:v>
                </c:pt>
                <c:pt idx="8262">
                  <c:v>43445.291666666664</c:v>
                </c:pt>
                <c:pt idx="8263">
                  <c:v>43445.333333333336</c:v>
                </c:pt>
                <c:pt idx="8264">
                  <c:v>43445.375</c:v>
                </c:pt>
                <c:pt idx="8265">
                  <c:v>43445.416666666664</c:v>
                </c:pt>
                <c:pt idx="8266">
                  <c:v>43445.458333333336</c:v>
                </c:pt>
                <c:pt idx="8267">
                  <c:v>43445.5</c:v>
                </c:pt>
                <c:pt idx="8268">
                  <c:v>43445.541666666664</c:v>
                </c:pt>
                <c:pt idx="8269">
                  <c:v>43445.583333333336</c:v>
                </c:pt>
                <c:pt idx="8270">
                  <c:v>43445.625</c:v>
                </c:pt>
                <c:pt idx="8271">
                  <c:v>43445.666666666664</c:v>
                </c:pt>
                <c:pt idx="8272">
                  <c:v>43445.708333333336</c:v>
                </c:pt>
                <c:pt idx="8273">
                  <c:v>43445.75</c:v>
                </c:pt>
                <c:pt idx="8274">
                  <c:v>43445.791666666664</c:v>
                </c:pt>
                <c:pt idx="8275">
                  <c:v>43445.833333333336</c:v>
                </c:pt>
                <c:pt idx="8276">
                  <c:v>43445.875</c:v>
                </c:pt>
                <c:pt idx="8277">
                  <c:v>43445.916666666664</c:v>
                </c:pt>
                <c:pt idx="8278">
                  <c:v>43445.958333333336</c:v>
                </c:pt>
                <c:pt idx="8279">
                  <c:v>43446</c:v>
                </c:pt>
                <c:pt idx="8280">
                  <c:v>43446.041666666664</c:v>
                </c:pt>
                <c:pt idx="8281">
                  <c:v>43446.083333333336</c:v>
                </c:pt>
                <c:pt idx="8282">
                  <c:v>43446.125</c:v>
                </c:pt>
                <c:pt idx="8283">
                  <c:v>43446.166666666664</c:v>
                </c:pt>
                <c:pt idx="8284">
                  <c:v>43446.208333333336</c:v>
                </c:pt>
                <c:pt idx="8285">
                  <c:v>43446.25</c:v>
                </c:pt>
                <c:pt idx="8286">
                  <c:v>43446.291666666664</c:v>
                </c:pt>
                <c:pt idx="8287">
                  <c:v>43446.333333333336</c:v>
                </c:pt>
                <c:pt idx="8288">
                  <c:v>43446.375</c:v>
                </c:pt>
                <c:pt idx="8289">
                  <c:v>43446.416666666664</c:v>
                </c:pt>
                <c:pt idx="8290">
                  <c:v>43446.458333333336</c:v>
                </c:pt>
                <c:pt idx="8291">
                  <c:v>43446.5</c:v>
                </c:pt>
                <c:pt idx="8292">
                  <c:v>43446.541666666664</c:v>
                </c:pt>
                <c:pt idx="8293">
                  <c:v>43446.583333333336</c:v>
                </c:pt>
                <c:pt idx="8294">
                  <c:v>43446.625</c:v>
                </c:pt>
                <c:pt idx="8295">
                  <c:v>43446.666666666664</c:v>
                </c:pt>
                <c:pt idx="8296">
                  <c:v>43446.708333333336</c:v>
                </c:pt>
                <c:pt idx="8297">
                  <c:v>43446.75</c:v>
                </c:pt>
                <c:pt idx="8298">
                  <c:v>43446.791666666664</c:v>
                </c:pt>
                <c:pt idx="8299">
                  <c:v>43446.833333333336</c:v>
                </c:pt>
                <c:pt idx="8300">
                  <c:v>43446.875</c:v>
                </c:pt>
                <c:pt idx="8301">
                  <c:v>43446.916666666664</c:v>
                </c:pt>
                <c:pt idx="8302">
                  <c:v>43446.958333333336</c:v>
                </c:pt>
                <c:pt idx="8303">
                  <c:v>43447</c:v>
                </c:pt>
                <c:pt idx="8304">
                  <c:v>43447.041666666664</c:v>
                </c:pt>
                <c:pt idx="8305">
                  <c:v>43447.083333333336</c:v>
                </c:pt>
                <c:pt idx="8306">
                  <c:v>43447.125</c:v>
                </c:pt>
                <c:pt idx="8307">
                  <c:v>43447.166666666664</c:v>
                </c:pt>
                <c:pt idx="8308">
                  <c:v>43447.208333333336</c:v>
                </c:pt>
                <c:pt idx="8309">
                  <c:v>43447.25</c:v>
                </c:pt>
                <c:pt idx="8310">
                  <c:v>43447.291666666664</c:v>
                </c:pt>
                <c:pt idx="8311">
                  <c:v>43447.333333333336</c:v>
                </c:pt>
                <c:pt idx="8312">
                  <c:v>43447.375</c:v>
                </c:pt>
                <c:pt idx="8313">
                  <c:v>43447.416666666664</c:v>
                </c:pt>
                <c:pt idx="8314">
                  <c:v>43447.458333333336</c:v>
                </c:pt>
                <c:pt idx="8315">
                  <c:v>43447.5</c:v>
                </c:pt>
                <c:pt idx="8316">
                  <c:v>43447.541666666664</c:v>
                </c:pt>
                <c:pt idx="8317">
                  <c:v>43447.583333333336</c:v>
                </c:pt>
                <c:pt idx="8318">
                  <c:v>43447.625</c:v>
                </c:pt>
                <c:pt idx="8319">
                  <c:v>43447.666666666664</c:v>
                </c:pt>
                <c:pt idx="8320">
                  <c:v>43447.708333333336</c:v>
                </c:pt>
                <c:pt idx="8321">
                  <c:v>43447.75</c:v>
                </c:pt>
                <c:pt idx="8322">
                  <c:v>43447.791666666664</c:v>
                </c:pt>
                <c:pt idx="8323">
                  <c:v>43447.833333333336</c:v>
                </c:pt>
                <c:pt idx="8324">
                  <c:v>43447.875</c:v>
                </c:pt>
                <c:pt idx="8325">
                  <c:v>43447.916666666664</c:v>
                </c:pt>
                <c:pt idx="8326">
                  <c:v>43447.958333333336</c:v>
                </c:pt>
                <c:pt idx="8327">
                  <c:v>43448</c:v>
                </c:pt>
                <c:pt idx="8328">
                  <c:v>43448.041666666664</c:v>
                </c:pt>
                <c:pt idx="8329">
                  <c:v>43448.083333333336</c:v>
                </c:pt>
                <c:pt idx="8330">
                  <c:v>43448.125</c:v>
                </c:pt>
                <c:pt idx="8331">
                  <c:v>43448.166666666664</c:v>
                </c:pt>
                <c:pt idx="8332">
                  <c:v>43448.208333333336</c:v>
                </c:pt>
                <c:pt idx="8333">
                  <c:v>43448.25</c:v>
                </c:pt>
                <c:pt idx="8334">
                  <c:v>43448.291666666664</c:v>
                </c:pt>
                <c:pt idx="8335">
                  <c:v>43448.333333333336</c:v>
                </c:pt>
                <c:pt idx="8336">
                  <c:v>43448.375</c:v>
                </c:pt>
                <c:pt idx="8337">
                  <c:v>43448.416666666664</c:v>
                </c:pt>
                <c:pt idx="8338">
                  <c:v>43448.458333333336</c:v>
                </c:pt>
                <c:pt idx="8339">
                  <c:v>43448.5</c:v>
                </c:pt>
                <c:pt idx="8340">
                  <c:v>43448.541666666664</c:v>
                </c:pt>
                <c:pt idx="8341">
                  <c:v>43448.583333333336</c:v>
                </c:pt>
                <c:pt idx="8342">
                  <c:v>43448.625</c:v>
                </c:pt>
                <c:pt idx="8343">
                  <c:v>43448.666666666664</c:v>
                </c:pt>
                <c:pt idx="8344">
                  <c:v>43448.708333333336</c:v>
                </c:pt>
                <c:pt idx="8345">
                  <c:v>43448.75</c:v>
                </c:pt>
                <c:pt idx="8346">
                  <c:v>43448.791666666664</c:v>
                </c:pt>
                <c:pt idx="8347">
                  <c:v>43448.833333333336</c:v>
                </c:pt>
                <c:pt idx="8348">
                  <c:v>43448.875</c:v>
                </c:pt>
                <c:pt idx="8349">
                  <c:v>43448.916666666664</c:v>
                </c:pt>
                <c:pt idx="8350">
                  <c:v>43448.958333333336</c:v>
                </c:pt>
                <c:pt idx="8351">
                  <c:v>43449</c:v>
                </c:pt>
                <c:pt idx="8352">
                  <c:v>43449.041666666664</c:v>
                </c:pt>
                <c:pt idx="8353">
                  <c:v>43449.083333333336</c:v>
                </c:pt>
                <c:pt idx="8354">
                  <c:v>43449.125</c:v>
                </c:pt>
                <c:pt idx="8355">
                  <c:v>43449.166666666664</c:v>
                </c:pt>
                <c:pt idx="8356">
                  <c:v>43449.208333333336</c:v>
                </c:pt>
                <c:pt idx="8357">
                  <c:v>43449.25</c:v>
                </c:pt>
                <c:pt idx="8358">
                  <c:v>43449.291666666664</c:v>
                </c:pt>
                <c:pt idx="8359">
                  <c:v>43449.333333333336</c:v>
                </c:pt>
                <c:pt idx="8360">
                  <c:v>43449.375</c:v>
                </c:pt>
                <c:pt idx="8361">
                  <c:v>43449.416666666664</c:v>
                </c:pt>
                <c:pt idx="8362">
                  <c:v>43449.458333333336</c:v>
                </c:pt>
                <c:pt idx="8363">
                  <c:v>43449.5</c:v>
                </c:pt>
                <c:pt idx="8364">
                  <c:v>43449.541666666664</c:v>
                </c:pt>
                <c:pt idx="8365">
                  <c:v>43449.583333333336</c:v>
                </c:pt>
                <c:pt idx="8366">
                  <c:v>43449.625</c:v>
                </c:pt>
                <c:pt idx="8367">
                  <c:v>43449.666666666664</c:v>
                </c:pt>
                <c:pt idx="8368">
                  <c:v>43449.708333333336</c:v>
                </c:pt>
                <c:pt idx="8369">
                  <c:v>43449.75</c:v>
                </c:pt>
                <c:pt idx="8370">
                  <c:v>43449.791666666664</c:v>
                </c:pt>
                <c:pt idx="8371">
                  <c:v>43449.833333333336</c:v>
                </c:pt>
                <c:pt idx="8372">
                  <c:v>43449.875</c:v>
                </c:pt>
                <c:pt idx="8373">
                  <c:v>43449.916666666664</c:v>
                </c:pt>
                <c:pt idx="8374">
                  <c:v>43449.958333333336</c:v>
                </c:pt>
                <c:pt idx="8375">
                  <c:v>43450</c:v>
                </c:pt>
                <c:pt idx="8376">
                  <c:v>43450.041666666664</c:v>
                </c:pt>
                <c:pt idx="8377">
                  <c:v>43450.083333333336</c:v>
                </c:pt>
                <c:pt idx="8378">
                  <c:v>43450.125</c:v>
                </c:pt>
                <c:pt idx="8379">
                  <c:v>43450.166666666664</c:v>
                </c:pt>
                <c:pt idx="8380">
                  <c:v>43450.208333333336</c:v>
                </c:pt>
                <c:pt idx="8381">
                  <c:v>43450.25</c:v>
                </c:pt>
                <c:pt idx="8382">
                  <c:v>43450.291666666664</c:v>
                </c:pt>
                <c:pt idx="8383">
                  <c:v>43450.333333333336</c:v>
                </c:pt>
                <c:pt idx="8384">
                  <c:v>43450.375</c:v>
                </c:pt>
                <c:pt idx="8385">
                  <c:v>43450.416666666664</c:v>
                </c:pt>
                <c:pt idx="8386">
                  <c:v>43450.458333333336</c:v>
                </c:pt>
                <c:pt idx="8387">
                  <c:v>43450.5</c:v>
                </c:pt>
                <c:pt idx="8388">
                  <c:v>43450.541666666664</c:v>
                </c:pt>
                <c:pt idx="8389">
                  <c:v>43450.583333333336</c:v>
                </c:pt>
                <c:pt idx="8390">
                  <c:v>43450.625</c:v>
                </c:pt>
                <c:pt idx="8391">
                  <c:v>43450.666666666664</c:v>
                </c:pt>
                <c:pt idx="8392">
                  <c:v>43450.708333333336</c:v>
                </c:pt>
                <c:pt idx="8393">
                  <c:v>43450.75</c:v>
                </c:pt>
                <c:pt idx="8394">
                  <c:v>43450.791666666664</c:v>
                </c:pt>
                <c:pt idx="8395">
                  <c:v>43450.833333333336</c:v>
                </c:pt>
                <c:pt idx="8396">
                  <c:v>43450.875</c:v>
                </c:pt>
                <c:pt idx="8397">
                  <c:v>43450.916666666664</c:v>
                </c:pt>
                <c:pt idx="8398">
                  <c:v>43450.958333333336</c:v>
                </c:pt>
                <c:pt idx="8399">
                  <c:v>43451</c:v>
                </c:pt>
                <c:pt idx="8400">
                  <c:v>43451.041666666664</c:v>
                </c:pt>
                <c:pt idx="8401">
                  <c:v>43451.083333333336</c:v>
                </c:pt>
                <c:pt idx="8402">
                  <c:v>43451.125</c:v>
                </c:pt>
                <c:pt idx="8403">
                  <c:v>43451.166666666664</c:v>
                </c:pt>
                <c:pt idx="8404">
                  <c:v>43451.208333333336</c:v>
                </c:pt>
                <c:pt idx="8405">
                  <c:v>43451.25</c:v>
                </c:pt>
                <c:pt idx="8406">
                  <c:v>43451.291666666664</c:v>
                </c:pt>
                <c:pt idx="8407">
                  <c:v>43451.333333333336</c:v>
                </c:pt>
                <c:pt idx="8408">
                  <c:v>43451.375</c:v>
                </c:pt>
                <c:pt idx="8409">
                  <c:v>43451.416666666664</c:v>
                </c:pt>
                <c:pt idx="8410">
                  <c:v>43451.458333333336</c:v>
                </c:pt>
                <c:pt idx="8411">
                  <c:v>43451.5</c:v>
                </c:pt>
                <c:pt idx="8412">
                  <c:v>43451.541666666664</c:v>
                </c:pt>
                <c:pt idx="8413">
                  <c:v>43451.583333333336</c:v>
                </c:pt>
                <c:pt idx="8414">
                  <c:v>43451.625</c:v>
                </c:pt>
                <c:pt idx="8415">
                  <c:v>43451.666666666664</c:v>
                </c:pt>
                <c:pt idx="8416">
                  <c:v>43451.708333333336</c:v>
                </c:pt>
                <c:pt idx="8417">
                  <c:v>43451.75</c:v>
                </c:pt>
                <c:pt idx="8418">
                  <c:v>43451.791666666664</c:v>
                </c:pt>
                <c:pt idx="8419">
                  <c:v>43451.833333333336</c:v>
                </c:pt>
                <c:pt idx="8420">
                  <c:v>43451.875</c:v>
                </c:pt>
                <c:pt idx="8421">
                  <c:v>43451.916666666664</c:v>
                </c:pt>
                <c:pt idx="8422">
                  <c:v>43451.958333333336</c:v>
                </c:pt>
                <c:pt idx="8423">
                  <c:v>43452</c:v>
                </c:pt>
                <c:pt idx="8424">
                  <c:v>43452.041666666664</c:v>
                </c:pt>
                <c:pt idx="8425">
                  <c:v>43452.083333333336</c:v>
                </c:pt>
                <c:pt idx="8426">
                  <c:v>43452.125</c:v>
                </c:pt>
                <c:pt idx="8427">
                  <c:v>43452.166666666664</c:v>
                </c:pt>
                <c:pt idx="8428">
                  <c:v>43452.208333333336</c:v>
                </c:pt>
                <c:pt idx="8429">
                  <c:v>43452.25</c:v>
                </c:pt>
                <c:pt idx="8430">
                  <c:v>43452.291666666664</c:v>
                </c:pt>
                <c:pt idx="8431">
                  <c:v>43452.333333333336</c:v>
                </c:pt>
                <c:pt idx="8432">
                  <c:v>43452.375</c:v>
                </c:pt>
                <c:pt idx="8433">
                  <c:v>43452.416666666664</c:v>
                </c:pt>
                <c:pt idx="8434">
                  <c:v>43452.458333333336</c:v>
                </c:pt>
                <c:pt idx="8435">
                  <c:v>43452.5</c:v>
                </c:pt>
                <c:pt idx="8436">
                  <c:v>43452.541666666664</c:v>
                </c:pt>
                <c:pt idx="8437">
                  <c:v>43452.583333333336</c:v>
                </c:pt>
                <c:pt idx="8438">
                  <c:v>43452.625</c:v>
                </c:pt>
                <c:pt idx="8439">
                  <c:v>43452.666666666664</c:v>
                </c:pt>
                <c:pt idx="8440">
                  <c:v>43452.708333333336</c:v>
                </c:pt>
                <c:pt idx="8441">
                  <c:v>43452.75</c:v>
                </c:pt>
                <c:pt idx="8442">
                  <c:v>43452.791666666664</c:v>
                </c:pt>
                <c:pt idx="8443">
                  <c:v>43452.833333333336</c:v>
                </c:pt>
                <c:pt idx="8444">
                  <c:v>43452.875</c:v>
                </c:pt>
                <c:pt idx="8445">
                  <c:v>43452.916666666664</c:v>
                </c:pt>
                <c:pt idx="8446">
                  <c:v>43452.958333333336</c:v>
                </c:pt>
                <c:pt idx="8447">
                  <c:v>43453</c:v>
                </c:pt>
                <c:pt idx="8448">
                  <c:v>43453.041666666664</c:v>
                </c:pt>
                <c:pt idx="8449">
                  <c:v>43453.083333333336</c:v>
                </c:pt>
                <c:pt idx="8450">
                  <c:v>43453.125</c:v>
                </c:pt>
                <c:pt idx="8451">
                  <c:v>43453.166666666664</c:v>
                </c:pt>
                <c:pt idx="8452">
                  <c:v>43453.208333333336</c:v>
                </c:pt>
                <c:pt idx="8453">
                  <c:v>43453.25</c:v>
                </c:pt>
                <c:pt idx="8454">
                  <c:v>43453.291666666664</c:v>
                </c:pt>
                <c:pt idx="8455">
                  <c:v>43453.333333333336</c:v>
                </c:pt>
                <c:pt idx="8456">
                  <c:v>43453.375</c:v>
                </c:pt>
                <c:pt idx="8457">
                  <c:v>43453.416666666664</c:v>
                </c:pt>
                <c:pt idx="8458">
                  <c:v>43453.458333333336</c:v>
                </c:pt>
                <c:pt idx="8459">
                  <c:v>43453.5</c:v>
                </c:pt>
                <c:pt idx="8460">
                  <c:v>43453.541666666664</c:v>
                </c:pt>
                <c:pt idx="8461">
                  <c:v>43453.583333333336</c:v>
                </c:pt>
                <c:pt idx="8462">
                  <c:v>43453.625</c:v>
                </c:pt>
                <c:pt idx="8463">
                  <c:v>43453.666666666664</c:v>
                </c:pt>
                <c:pt idx="8464">
                  <c:v>43453.708333333336</c:v>
                </c:pt>
                <c:pt idx="8465">
                  <c:v>43453.75</c:v>
                </c:pt>
                <c:pt idx="8466">
                  <c:v>43453.791666666664</c:v>
                </c:pt>
                <c:pt idx="8467">
                  <c:v>43453.833333333336</c:v>
                </c:pt>
                <c:pt idx="8468">
                  <c:v>43453.875</c:v>
                </c:pt>
                <c:pt idx="8469">
                  <c:v>43453.916666666664</c:v>
                </c:pt>
                <c:pt idx="8470">
                  <c:v>43453.958333333336</c:v>
                </c:pt>
                <c:pt idx="8471">
                  <c:v>43454</c:v>
                </c:pt>
                <c:pt idx="8472">
                  <c:v>43454.041666666664</c:v>
                </c:pt>
                <c:pt idx="8473">
                  <c:v>43454.083333333336</c:v>
                </c:pt>
                <c:pt idx="8474">
                  <c:v>43454.125</c:v>
                </c:pt>
                <c:pt idx="8475">
                  <c:v>43454.166666666664</c:v>
                </c:pt>
                <c:pt idx="8476">
                  <c:v>43454.208333333336</c:v>
                </c:pt>
                <c:pt idx="8477">
                  <c:v>43454.25</c:v>
                </c:pt>
                <c:pt idx="8478">
                  <c:v>43454.291666666664</c:v>
                </c:pt>
                <c:pt idx="8479">
                  <c:v>43454.333333333336</c:v>
                </c:pt>
                <c:pt idx="8480">
                  <c:v>43454.375</c:v>
                </c:pt>
                <c:pt idx="8481">
                  <c:v>43454.416666666664</c:v>
                </c:pt>
                <c:pt idx="8482">
                  <c:v>43454.458333333336</c:v>
                </c:pt>
                <c:pt idx="8483">
                  <c:v>43454.5</c:v>
                </c:pt>
                <c:pt idx="8484">
                  <c:v>43454.541666666664</c:v>
                </c:pt>
                <c:pt idx="8485">
                  <c:v>43454.583333333336</c:v>
                </c:pt>
                <c:pt idx="8486">
                  <c:v>43454.625</c:v>
                </c:pt>
                <c:pt idx="8487">
                  <c:v>43454.666666666664</c:v>
                </c:pt>
                <c:pt idx="8488">
                  <c:v>43454.708333333336</c:v>
                </c:pt>
                <c:pt idx="8489">
                  <c:v>43454.75</c:v>
                </c:pt>
                <c:pt idx="8490">
                  <c:v>43454.791666666664</c:v>
                </c:pt>
                <c:pt idx="8491">
                  <c:v>43454.833333333336</c:v>
                </c:pt>
                <c:pt idx="8492">
                  <c:v>43454.875</c:v>
                </c:pt>
                <c:pt idx="8493">
                  <c:v>43454.916666666664</c:v>
                </c:pt>
                <c:pt idx="8494">
                  <c:v>43454.958333333336</c:v>
                </c:pt>
                <c:pt idx="8495">
                  <c:v>43455</c:v>
                </c:pt>
                <c:pt idx="8496">
                  <c:v>43455.041666666664</c:v>
                </c:pt>
                <c:pt idx="8497">
                  <c:v>43455.083333333336</c:v>
                </c:pt>
                <c:pt idx="8498">
                  <c:v>43455.125</c:v>
                </c:pt>
                <c:pt idx="8499">
                  <c:v>43455.166666666664</c:v>
                </c:pt>
                <c:pt idx="8500">
                  <c:v>43455.208333333336</c:v>
                </c:pt>
                <c:pt idx="8501">
                  <c:v>43455.25</c:v>
                </c:pt>
                <c:pt idx="8502">
                  <c:v>43455.291666666664</c:v>
                </c:pt>
                <c:pt idx="8503">
                  <c:v>43455.333333333336</c:v>
                </c:pt>
                <c:pt idx="8504">
                  <c:v>43455.375</c:v>
                </c:pt>
                <c:pt idx="8505">
                  <c:v>43455.416666666664</c:v>
                </c:pt>
                <c:pt idx="8506">
                  <c:v>43455.458333333336</c:v>
                </c:pt>
                <c:pt idx="8507">
                  <c:v>43455.5</c:v>
                </c:pt>
                <c:pt idx="8508">
                  <c:v>43455.541666666664</c:v>
                </c:pt>
                <c:pt idx="8509">
                  <c:v>43455.583333333336</c:v>
                </c:pt>
                <c:pt idx="8510">
                  <c:v>43455.625</c:v>
                </c:pt>
                <c:pt idx="8511">
                  <c:v>43455.666666666664</c:v>
                </c:pt>
                <c:pt idx="8512">
                  <c:v>43455.708333333336</c:v>
                </c:pt>
                <c:pt idx="8513">
                  <c:v>43455.75</c:v>
                </c:pt>
                <c:pt idx="8514">
                  <c:v>43455.791666666664</c:v>
                </c:pt>
                <c:pt idx="8515">
                  <c:v>43455.833333333336</c:v>
                </c:pt>
                <c:pt idx="8516">
                  <c:v>43455.875</c:v>
                </c:pt>
                <c:pt idx="8517">
                  <c:v>43455.916666666664</c:v>
                </c:pt>
                <c:pt idx="8518">
                  <c:v>43455.958333333336</c:v>
                </c:pt>
                <c:pt idx="8519">
                  <c:v>43456</c:v>
                </c:pt>
                <c:pt idx="8520">
                  <c:v>43456.041666666664</c:v>
                </c:pt>
                <c:pt idx="8521">
                  <c:v>43456.083333333336</c:v>
                </c:pt>
                <c:pt idx="8522">
                  <c:v>43456.125</c:v>
                </c:pt>
                <c:pt idx="8523">
                  <c:v>43456.166666666664</c:v>
                </c:pt>
                <c:pt idx="8524">
                  <c:v>43456.208333333336</c:v>
                </c:pt>
                <c:pt idx="8525">
                  <c:v>43456.25</c:v>
                </c:pt>
                <c:pt idx="8526">
                  <c:v>43456.291666666664</c:v>
                </c:pt>
                <c:pt idx="8527">
                  <c:v>43456.333333333336</c:v>
                </c:pt>
                <c:pt idx="8528">
                  <c:v>43456.375</c:v>
                </c:pt>
                <c:pt idx="8529">
                  <c:v>43456.416666666664</c:v>
                </c:pt>
                <c:pt idx="8530">
                  <c:v>43456.458333333336</c:v>
                </c:pt>
                <c:pt idx="8531">
                  <c:v>43456.5</c:v>
                </c:pt>
                <c:pt idx="8532">
                  <c:v>43456.541666666664</c:v>
                </c:pt>
                <c:pt idx="8533">
                  <c:v>43456.583333333336</c:v>
                </c:pt>
                <c:pt idx="8534">
                  <c:v>43456.625</c:v>
                </c:pt>
                <c:pt idx="8535">
                  <c:v>43456.666666666664</c:v>
                </c:pt>
                <c:pt idx="8536">
                  <c:v>43456.708333333336</c:v>
                </c:pt>
                <c:pt idx="8537">
                  <c:v>43456.75</c:v>
                </c:pt>
                <c:pt idx="8538">
                  <c:v>43456.791666666664</c:v>
                </c:pt>
                <c:pt idx="8539">
                  <c:v>43456.833333333336</c:v>
                </c:pt>
                <c:pt idx="8540">
                  <c:v>43456.875</c:v>
                </c:pt>
                <c:pt idx="8541">
                  <c:v>43456.916666666664</c:v>
                </c:pt>
                <c:pt idx="8542">
                  <c:v>43456.958333333336</c:v>
                </c:pt>
                <c:pt idx="8543">
                  <c:v>43457</c:v>
                </c:pt>
                <c:pt idx="8544">
                  <c:v>43457.041666666664</c:v>
                </c:pt>
                <c:pt idx="8545">
                  <c:v>43457.083333333336</c:v>
                </c:pt>
                <c:pt idx="8546">
                  <c:v>43457.125</c:v>
                </c:pt>
                <c:pt idx="8547">
                  <c:v>43457.166666666664</c:v>
                </c:pt>
                <c:pt idx="8548">
                  <c:v>43457.208333333336</c:v>
                </c:pt>
                <c:pt idx="8549">
                  <c:v>43457.25</c:v>
                </c:pt>
                <c:pt idx="8550">
                  <c:v>43457.291666666664</c:v>
                </c:pt>
                <c:pt idx="8551">
                  <c:v>43457.333333333336</c:v>
                </c:pt>
                <c:pt idx="8552">
                  <c:v>43457.375</c:v>
                </c:pt>
                <c:pt idx="8553">
                  <c:v>43457.416666666664</c:v>
                </c:pt>
                <c:pt idx="8554">
                  <c:v>43457.458333333336</c:v>
                </c:pt>
                <c:pt idx="8555">
                  <c:v>43457.5</c:v>
                </c:pt>
                <c:pt idx="8556">
                  <c:v>43457.541666666664</c:v>
                </c:pt>
                <c:pt idx="8557">
                  <c:v>43457.583333333336</c:v>
                </c:pt>
                <c:pt idx="8558">
                  <c:v>43457.625</c:v>
                </c:pt>
                <c:pt idx="8559">
                  <c:v>43457.666666666664</c:v>
                </c:pt>
                <c:pt idx="8560">
                  <c:v>43457.708333333336</c:v>
                </c:pt>
                <c:pt idx="8561">
                  <c:v>43457.75</c:v>
                </c:pt>
                <c:pt idx="8562">
                  <c:v>43457.791666666664</c:v>
                </c:pt>
                <c:pt idx="8563">
                  <c:v>43457.833333333336</c:v>
                </c:pt>
                <c:pt idx="8564">
                  <c:v>43457.875</c:v>
                </c:pt>
                <c:pt idx="8565">
                  <c:v>43457.916666666664</c:v>
                </c:pt>
                <c:pt idx="8566">
                  <c:v>43457.958333333336</c:v>
                </c:pt>
                <c:pt idx="8567">
                  <c:v>43458</c:v>
                </c:pt>
                <c:pt idx="8568">
                  <c:v>43458.041666666664</c:v>
                </c:pt>
                <c:pt idx="8569">
                  <c:v>43458.083333333336</c:v>
                </c:pt>
                <c:pt idx="8570">
                  <c:v>43458.125</c:v>
                </c:pt>
                <c:pt idx="8571">
                  <c:v>43458.166666666664</c:v>
                </c:pt>
                <c:pt idx="8572">
                  <c:v>43458.208333333336</c:v>
                </c:pt>
                <c:pt idx="8573">
                  <c:v>43458.25</c:v>
                </c:pt>
                <c:pt idx="8574">
                  <c:v>43458.291666666664</c:v>
                </c:pt>
                <c:pt idx="8575">
                  <c:v>43458.333333333336</c:v>
                </c:pt>
                <c:pt idx="8576">
                  <c:v>43458.375</c:v>
                </c:pt>
                <c:pt idx="8577">
                  <c:v>43458.416666666664</c:v>
                </c:pt>
                <c:pt idx="8578">
                  <c:v>43458.458333333336</c:v>
                </c:pt>
                <c:pt idx="8579">
                  <c:v>43458.5</c:v>
                </c:pt>
                <c:pt idx="8580">
                  <c:v>43458.541666666664</c:v>
                </c:pt>
                <c:pt idx="8581">
                  <c:v>43458.583333333336</c:v>
                </c:pt>
                <c:pt idx="8582">
                  <c:v>43458.625</c:v>
                </c:pt>
                <c:pt idx="8583">
                  <c:v>43458.666666666664</c:v>
                </c:pt>
                <c:pt idx="8584">
                  <c:v>43458.708333333336</c:v>
                </c:pt>
                <c:pt idx="8585">
                  <c:v>43458.75</c:v>
                </c:pt>
                <c:pt idx="8586">
                  <c:v>43458.791666666664</c:v>
                </c:pt>
                <c:pt idx="8587">
                  <c:v>43458.833333333336</c:v>
                </c:pt>
                <c:pt idx="8588">
                  <c:v>43458.875</c:v>
                </c:pt>
                <c:pt idx="8589">
                  <c:v>43458.916666666664</c:v>
                </c:pt>
                <c:pt idx="8590">
                  <c:v>43458.958333333336</c:v>
                </c:pt>
                <c:pt idx="8591">
                  <c:v>43459</c:v>
                </c:pt>
                <c:pt idx="8592">
                  <c:v>43459.041666666664</c:v>
                </c:pt>
                <c:pt idx="8593">
                  <c:v>43459.083333333336</c:v>
                </c:pt>
                <c:pt idx="8594">
                  <c:v>43459.125</c:v>
                </c:pt>
                <c:pt idx="8595">
                  <c:v>43459.166666666664</c:v>
                </c:pt>
                <c:pt idx="8596">
                  <c:v>43459.208333333336</c:v>
                </c:pt>
                <c:pt idx="8597">
                  <c:v>43459.25</c:v>
                </c:pt>
                <c:pt idx="8598">
                  <c:v>43459.291666666664</c:v>
                </c:pt>
                <c:pt idx="8599">
                  <c:v>43459.333333333336</c:v>
                </c:pt>
                <c:pt idx="8600">
                  <c:v>43459.375</c:v>
                </c:pt>
                <c:pt idx="8601">
                  <c:v>43459.416666666664</c:v>
                </c:pt>
                <c:pt idx="8602">
                  <c:v>43459.458333333336</c:v>
                </c:pt>
                <c:pt idx="8603">
                  <c:v>43459.5</c:v>
                </c:pt>
                <c:pt idx="8604">
                  <c:v>43459.541666666664</c:v>
                </c:pt>
                <c:pt idx="8605">
                  <c:v>43459.583333333336</c:v>
                </c:pt>
                <c:pt idx="8606">
                  <c:v>43459.625</c:v>
                </c:pt>
                <c:pt idx="8607">
                  <c:v>43459.666666666664</c:v>
                </c:pt>
                <c:pt idx="8608">
                  <c:v>43459.708333333336</c:v>
                </c:pt>
                <c:pt idx="8609">
                  <c:v>43459.75</c:v>
                </c:pt>
                <c:pt idx="8610">
                  <c:v>43459.791666666664</c:v>
                </c:pt>
                <c:pt idx="8611">
                  <c:v>43459.833333333336</c:v>
                </c:pt>
                <c:pt idx="8612">
                  <c:v>43459.875</c:v>
                </c:pt>
                <c:pt idx="8613">
                  <c:v>43459.916666666664</c:v>
                </c:pt>
                <c:pt idx="8614">
                  <c:v>43459.958333333336</c:v>
                </c:pt>
                <c:pt idx="8615">
                  <c:v>43460</c:v>
                </c:pt>
                <c:pt idx="8616">
                  <c:v>43460.041666666664</c:v>
                </c:pt>
                <c:pt idx="8617">
                  <c:v>43460.083333333336</c:v>
                </c:pt>
                <c:pt idx="8618">
                  <c:v>43460.125</c:v>
                </c:pt>
                <c:pt idx="8619">
                  <c:v>43460.166666666664</c:v>
                </c:pt>
                <c:pt idx="8620">
                  <c:v>43460.208333333336</c:v>
                </c:pt>
                <c:pt idx="8621">
                  <c:v>43460.25</c:v>
                </c:pt>
                <c:pt idx="8622">
                  <c:v>43460.291666666664</c:v>
                </c:pt>
                <c:pt idx="8623">
                  <c:v>43460.333333333336</c:v>
                </c:pt>
                <c:pt idx="8624">
                  <c:v>43460.375</c:v>
                </c:pt>
                <c:pt idx="8625">
                  <c:v>43460.416666666664</c:v>
                </c:pt>
                <c:pt idx="8626">
                  <c:v>43460.458333333336</c:v>
                </c:pt>
                <c:pt idx="8627">
                  <c:v>43460.5</c:v>
                </c:pt>
                <c:pt idx="8628">
                  <c:v>43460.541666666664</c:v>
                </c:pt>
                <c:pt idx="8629">
                  <c:v>43460.583333333336</c:v>
                </c:pt>
                <c:pt idx="8630">
                  <c:v>43460.625</c:v>
                </c:pt>
                <c:pt idx="8631">
                  <c:v>43460.666666666664</c:v>
                </c:pt>
                <c:pt idx="8632">
                  <c:v>43460.708333333336</c:v>
                </c:pt>
                <c:pt idx="8633">
                  <c:v>43460.75</c:v>
                </c:pt>
                <c:pt idx="8634">
                  <c:v>43460.791666666664</c:v>
                </c:pt>
                <c:pt idx="8635">
                  <c:v>43460.833333333336</c:v>
                </c:pt>
                <c:pt idx="8636">
                  <c:v>43460.875</c:v>
                </c:pt>
                <c:pt idx="8637">
                  <c:v>43460.916666666664</c:v>
                </c:pt>
                <c:pt idx="8638">
                  <c:v>43460.958333333336</c:v>
                </c:pt>
                <c:pt idx="8639">
                  <c:v>43461</c:v>
                </c:pt>
                <c:pt idx="8640">
                  <c:v>43461.041666666664</c:v>
                </c:pt>
                <c:pt idx="8641">
                  <c:v>43461.083333333336</c:v>
                </c:pt>
                <c:pt idx="8642">
                  <c:v>43461.125</c:v>
                </c:pt>
                <c:pt idx="8643">
                  <c:v>43461.166666666664</c:v>
                </c:pt>
                <c:pt idx="8644">
                  <c:v>43461.208333333336</c:v>
                </c:pt>
                <c:pt idx="8645">
                  <c:v>43461.25</c:v>
                </c:pt>
                <c:pt idx="8646">
                  <c:v>43461.291666666664</c:v>
                </c:pt>
                <c:pt idx="8647">
                  <c:v>43461.333333333336</c:v>
                </c:pt>
                <c:pt idx="8648">
                  <c:v>43461.375</c:v>
                </c:pt>
                <c:pt idx="8649">
                  <c:v>43461.416666666664</c:v>
                </c:pt>
                <c:pt idx="8650">
                  <c:v>43461.458333333336</c:v>
                </c:pt>
                <c:pt idx="8651">
                  <c:v>43461.5</c:v>
                </c:pt>
                <c:pt idx="8652">
                  <c:v>43461.541666666664</c:v>
                </c:pt>
                <c:pt idx="8653">
                  <c:v>43461.583333333336</c:v>
                </c:pt>
                <c:pt idx="8654">
                  <c:v>43461.625</c:v>
                </c:pt>
                <c:pt idx="8655">
                  <c:v>43461.666666666664</c:v>
                </c:pt>
                <c:pt idx="8656">
                  <c:v>43461.708333333336</c:v>
                </c:pt>
                <c:pt idx="8657">
                  <c:v>43461.75</c:v>
                </c:pt>
                <c:pt idx="8658">
                  <c:v>43461.791666666664</c:v>
                </c:pt>
                <c:pt idx="8659">
                  <c:v>43461.833333333336</c:v>
                </c:pt>
                <c:pt idx="8660">
                  <c:v>43461.875</c:v>
                </c:pt>
                <c:pt idx="8661">
                  <c:v>43461.916666666664</c:v>
                </c:pt>
                <c:pt idx="8662">
                  <c:v>43461.958333333336</c:v>
                </c:pt>
                <c:pt idx="8663">
                  <c:v>43462</c:v>
                </c:pt>
                <c:pt idx="8664">
                  <c:v>43462.041666666664</c:v>
                </c:pt>
                <c:pt idx="8665">
                  <c:v>43462.083333333336</c:v>
                </c:pt>
                <c:pt idx="8666">
                  <c:v>43462.125</c:v>
                </c:pt>
                <c:pt idx="8667">
                  <c:v>43462.166666666664</c:v>
                </c:pt>
                <c:pt idx="8668">
                  <c:v>43462.208333333336</c:v>
                </c:pt>
                <c:pt idx="8669">
                  <c:v>43462.25</c:v>
                </c:pt>
                <c:pt idx="8670">
                  <c:v>43462.291666666664</c:v>
                </c:pt>
                <c:pt idx="8671">
                  <c:v>43462.333333333336</c:v>
                </c:pt>
                <c:pt idx="8672">
                  <c:v>43462.375</c:v>
                </c:pt>
                <c:pt idx="8673">
                  <c:v>43462.416666666664</c:v>
                </c:pt>
                <c:pt idx="8674">
                  <c:v>43462.458333333336</c:v>
                </c:pt>
                <c:pt idx="8675">
                  <c:v>43462.5</c:v>
                </c:pt>
                <c:pt idx="8676">
                  <c:v>43462.541666666664</c:v>
                </c:pt>
                <c:pt idx="8677">
                  <c:v>43462.583333333336</c:v>
                </c:pt>
                <c:pt idx="8678">
                  <c:v>43462.625</c:v>
                </c:pt>
                <c:pt idx="8679">
                  <c:v>43462.666666666664</c:v>
                </c:pt>
                <c:pt idx="8680">
                  <c:v>43462.708333333336</c:v>
                </c:pt>
                <c:pt idx="8681">
                  <c:v>43462.75</c:v>
                </c:pt>
                <c:pt idx="8682">
                  <c:v>43462.791666666664</c:v>
                </c:pt>
                <c:pt idx="8683">
                  <c:v>43462.833333333336</c:v>
                </c:pt>
                <c:pt idx="8684">
                  <c:v>43462.875</c:v>
                </c:pt>
                <c:pt idx="8685">
                  <c:v>43462.916666666664</c:v>
                </c:pt>
                <c:pt idx="8686">
                  <c:v>43462.958333333336</c:v>
                </c:pt>
                <c:pt idx="8687">
                  <c:v>43463</c:v>
                </c:pt>
                <c:pt idx="8688">
                  <c:v>43463.041666666664</c:v>
                </c:pt>
                <c:pt idx="8689">
                  <c:v>43463.083333333336</c:v>
                </c:pt>
                <c:pt idx="8690">
                  <c:v>43463.125</c:v>
                </c:pt>
                <c:pt idx="8691">
                  <c:v>43463.166666666664</c:v>
                </c:pt>
                <c:pt idx="8692">
                  <c:v>43463.208333333336</c:v>
                </c:pt>
                <c:pt idx="8693">
                  <c:v>43463.25</c:v>
                </c:pt>
                <c:pt idx="8694">
                  <c:v>43463.291666666664</c:v>
                </c:pt>
                <c:pt idx="8695">
                  <c:v>43463.333333333336</c:v>
                </c:pt>
                <c:pt idx="8696">
                  <c:v>43463.375</c:v>
                </c:pt>
                <c:pt idx="8697">
                  <c:v>43463.416666666664</c:v>
                </c:pt>
                <c:pt idx="8698">
                  <c:v>43463.458333333336</c:v>
                </c:pt>
                <c:pt idx="8699">
                  <c:v>43463.5</c:v>
                </c:pt>
                <c:pt idx="8700">
                  <c:v>43463.541666666664</c:v>
                </c:pt>
                <c:pt idx="8701">
                  <c:v>43463.583333333336</c:v>
                </c:pt>
                <c:pt idx="8702">
                  <c:v>43463.625</c:v>
                </c:pt>
                <c:pt idx="8703">
                  <c:v>43463.666666666664</c:v>
                </c:pt>
                <c:pt idx="8704">
                  <c:v>43463.708333333336</c:v>
                </c:pt>
                <c:pt idx="8705">
                  <c:v>43463.75</c:v>
                </c:pt>
                <c:pt idx="8706">
                  <c:v>43463.791666666664</c:v>
                </c:pt>
                <c:pt idx="8707">
                  <c:v>43463.833333333336</c:v>
                </c:pt>
                <c:pt idx="8708">
                  <c:v>43463.875</c:v>
                </c:pt>
                <c:pt idx="8709">
                  <c:v>43463.916666666664</c:v>
                </c:pt>
                <c:pt idx="8710">
                  <c:v>43463.958333333336</c:v>
                </c:pt>
                <c:pt idx="8711">
                  <c:v>43464</c:v>
                </c:pt>
                <c:pt idx="8712">
                  <c:v>43464.041666666664</c:v>
                </c:pt>
                <c:pt idx="8713">
                  <c:v>43464.083333333336</c:v>
                </c:pt>
                <c:pt idx="8714">
                  <c:v>43464.125</c:v>
                </c:pt>
                <c:pt idx="8715">
                  <c:v>43464.166666666664</c:v>
                </c:pt>
                <c:pt idx="8716">
                  <c:v>43464.208333333336</c:v>
                </c:pt>
                <c:pt idx="8717">
                  <c:v>43464.25</c:v>
                </c:pt>
                <c:pt idx="8718">
                  <c:v>43464.291666666664</c:v>
                </c:pt>
                <c:pt idx="8719">
                  <c:v>43464.333333333336</c:v>
                </c:pt>
                <c:pt idx="8720">
                  <c:v>43464.375</c:v>
                </c:pt>
                <c:pt idx="8721">
                  <c:v>43464.416666666664</c:v>
                </c:pt>
                <c:pt idx="8722">
                  <c:v>43464.458333333336</c:v>
                </c:pt>
                <c:pt idx="8723">
                  <c:v>43464.5</c:v>
                </c:pt>
                <c:pt idx="8724">
                  <c:v>43464.541666666664</c:v>
                </c:pt>
                <c:pt idx="8725">
                  <c:v>43464.583333333336</c:v>
                </c:pt>
                <c:pt idx="8726">
                  <c:v>43464.625</c:v>
                </c:pt>
                <c:pt idx="8727">
                  <c:v>43464.666666666664</c:v>
                </c:pt>
                <c:pt idx="8728">
                  <c:v>43464.708333333336</c:v>
                </c:pt>
                <c:pt idx="8729">
                  <c:v>43464.75</c:v>
                </c:pt>
                <c:pt idx="8730">
                  <c:v>43464.791666666664</c:v>
                </c:pt>
                <c:pt idx="8731">
                  <c:v>43464.833333333336</c:v>
                </c:pt>
                <c:pt idx="8732">
                  <c:v>43464.875</c:v>
                </c:pt>
                <c:pt idx="8733">
                  <c:v>43464.916666666664</c:v>
                </c:pt>
                <c:pt idx="8734">
                  <c:v>43464.958333333336</c:v>
                </c:pt>
                <c:pt idx="8735">
                  <c:v>43465</c:v>
                </c:pt>
                <c:pt idx="8736">
                  <c:v>43465.041666666664</c:v>
                </c:pt>
                <c:pt idx="8737">
                  <c:v>43465.083333333336</c:v>
                </c:pt>
                <c:pt idx="8738">
                  <c:v>43465.125</c:v>
                </c:pt>
                <c:pt idx="8739">
                  <c:v>43465.166666666664</c:v>
                </c:pt>
                <c:pt idx="8740">
                  <c:v>43465.208333333336</c:v>
                </c:pt>
                <c:pt idx="8741">
                  <c:v>43465.25</c:v>
                </c:pt>
                <c:pt idx="8742">
                  <c:v>43465.291666666664</c:v>
                </c:pt>
                <c:pt idx="8743">
                  <c:v>43465.333333333336</c:v>
                </c:pt>
                <c:pt idx="8744">
                  <c:v>43465.375</c:v>
                </c:pt>
                <c:pt idx="8745">
                  <c:v>43465.416666666664</c:v>
                </c:pt>
                <c:pt idx="8746">
                  <c:v>43465.458333333336</c:v>
                </c:pt>
                <c:pt idx="8747">
                  <c:v>43465.5</c:v>
                </c:pt>
                <c:pt idx="8748">
                  <c:v>43465.541666666664</c:v>
                </c:pt>
                <c:pt idx="8749">
                  <c:v>43465.583333333336</c:v>
                </c:pt>
                <c:pt idx="8750">
                  <c:v>43465.625</c:v>
                </c:pt>
                <c:pt idx="8751">
                  <c:v>43465.666666666664</c:v>
                </c:pt>
                <c:pt idx="8752">
                  <c:v>43465.708333333336</c:v>
                </c:pt>
                <c:pt idx="8753">
                  <c:v>43465.75</c:v>
                </c:pt>
                <c:pt idx="8754">
                  <c:v>43465.791666666664</c:v>
                </c:pt>
                <c:pt idx="8755">
                  <c:v>43465.833333333336</c:v>
                </c:pt>
                <c:pt idx="8756">
                  <c:v>43465.875</c:v>
                </c:pt>
                <c:pt idx="8757">
                  <c:v>43465.916666666664</c:v>
                </c:pt>
                <c:pt idx="8758">
                  <c:v>43465.958333333336</c:v>
                </c:pt>
                <c:pt idx="8759">
                  <c:v>43466</c:v>
                </c:pt>
              </c:numCache>
            </c:numRef>
          </c:xVal>
          <c:yVal>
            <c:numRef>
              <c:f>'cop_off_offns_merged_hsl_2018 ('!$C$2:$C$8761</c:f>
              <c:numCache>
                <c:formatCode>General</c:formatCode>
                <c:ptCount val="8760"/>
                <c:pt idx="0">
                  <c:v>1103</c:v>
                </c:pt>
                <c:pt idx="1">
                  <c:v>1103</c:v>
                </c:pt>
                <c:pt idx="2">
                  <c:v>1409</c:v>
                </c:pt>
                <c:pt idx="3">
                  <c:v>1409</c:v>
                </c:pt>
                <c:pt idx="4">
                  <c:v>1409</c:v>
                </c:pt>
                <c:pt idx="5">
                  <c:v>1409</c:v>
                </c:pt>
                <c:pt idx="6">
                  <c:v>2131</c:v>
                </c:pt>
                <c:pt idx="7">
                  <c:v>2131</c:v>
                </c:pt>
                <c:pt idx="8">
                  <c:v>2131</c:v>
                </c:pt>
                <c:pt idx="9">
                  <c:v>2131</c:v>
                </c:pt>
                <c:pt idx="10">
                  <c:v>1683</c:v>
                </c:pt>
                <c:pt idx="11">
                  <c:v>1683</c:v>
                </c:pt>
                <c:pt idx="12">
                  <c:v>1683</c:v>
                </c:pt>
                <c:pt idx="13">
                  <c:v>1683</c:v>
                </c:pt>
                <c:pt idx="14">
                  <c:v>1674</c:v>
                </c:pt>
                <c:pt idx="15">
                  <c:v>1674</c:v>
                </c:pt>
                <c:pt idx="16">
                  <c:v>1674</c:v>
                </c:pt>
                <c:pt idx="17">
                  <c:v>1674</c:v>
                </c:pt>
                <c:pt idx="18">
                  <c:v>1605</c:v>
                </c:pt>
                <c:pt idx="19">
                  <c:v>1605</c:v>
                </c:pt>
                <c:pt idx="20">
                  <c:v>1605</c:v>
                </c:pt>
                <c:pt idx="21">
                  <c:v>1605</c:v>
                </c:pt>
                <c:pt idx="22">
                  <c:v>1103</c:v>
                </c:pt>
                <c:pt idx="23">
                  <c:v>1103</c:v>
                </c:pt>
                <c:pt idx="24">
                  <c:v>1103</c:v>
                </c:pt>
                <c:pt idx="25">
                  <c:v>1103</c:v>
                </c:pt>
                <c:pt idx="26">
                  <c:v>1409</c:v>
                </c:pt>
                <c:pt idx="27">
                  <c:v>1409</c:v>
                </c:pt>
                <c:pt idx="28">
                  <c:v>1409</c:v>
                </c:pt>
                <c:pt idx="29">
                  <c:v>1409</c:v>
                </c:pt>
                <c:pt idx="30">
                  <c:v>2131</c:v>
                </c:pt>
                <c:pt idx="31">
                  <c:v>2131</c:v>
                </c:pt>
                <c:pt idx="32">
                  <c:v>2131</c:v>
                </c:pt>
                <c:pt idx="33">
                  <c:v>2131</c:v>
                </c:pt>
                <c:pt idx="34">
                  <c:v>1683</c:v>
                </c:pt>
                <c:pt idx="35">
                  <c:v>1683</c:v>
                </c:pt>
                <c:pt idx="36">
                  <c:v>1683</c:v>
                </c:pt>
                <c:pt idx="37">
                  <c:v>1683</c:v>
                </c:pt>
                <c:pt idx="38">
                  <c:v>1674</c:v>
                </c:pt>
                <c:pt idx="39">
                  <c:v>1674</c:v>
                </c:pt>
                <c:pt idx="40">
                  <c:v>1674</c:v>
                </c:pt>
                <c:pt idx="41">
                  <c:v>1674</c:v>
                </c:pt>
                <c:pt idx="42">
                  <c:v>1605</c:v>
                </c:pt>
                <c:pt idx="43">
                  <c:v>1605</c:v>
                </c:pt>
                <c:pt idx="44">
                  <c:v>1605</c:v>
                </c:pt>
                <c:pt idx="45">
                  <c:v>1605</c:v>
                </c:pt>
                <c:pt idx="46">
                  <c:v>1103</c:v>
                </c:pt>
                <c:pt idx="47">
                  <c:v>1103</c:v>
                </c:pt>
                <c:pt idx="48">
                  <c:v>1103</c:v>
                </c:pt>
                <c:pt idx="49">
                  <c:v>1103</c:v>
                </c:pt>
                <c:pt idx="50">
                  <c:v>1409</c:v>
                </c:pt>
                <c:pt idx="51">
                  <c:v>1409</c:v>
                </c:pt>
                <c:pt idx="52">
                  <c:v>1409</c:v>
                </c:pt>
                <c:pt idx="53">
                  <c:v>1409</c:v>
                </c:pt>
                <c:pt idx="54">
                  <c:v>2131</c:v>
                </c:pt>
                <c:pt idx="55">
                  <c:v>2131</c:v>
                </c:pt>
                <c:pt idx="56">
                  <c:v>2131</c:v>
                </c:pt>
                <c:pt idx="57">
                  <c:v>2131</c:v>
                </c:pt>
                <c:pt idx="58">
                  <c:v>1683</c:v>
                </c:pt>
                <c:pt idx="59">
                  <c:v>1683</c:v>
                </c:pt>
                <c:pt idx="60">
                  <c:v>1683</c:v>
                </c:pt>
                <c:pt idx="61">
                  <c:v>1683</c:v>
                </c:pt>
                <c:pt idx="62">
                  <c:v>1674</c:v>
                </c:pt>
                <c:pt idx="63">
                  <c:v>1674</c:v>
                </c:pt>
                <c:pt idx="64">
                  <c:v>1674</c:v>
                </c:pt>
                <c:pt idx="65">
                  <c:v>1674</c:v>
                </c:pt>
                <c:pt idx="66">
                  <c:v>1605</c:v>
                </c:pt>
                <c:pt idx="67">
                  <c:v>1605</c:v>
                </c:pt>
                <c:pt idx="68">
                  <c:v>1605</c:v>
                </c:pt>
                <c:pt idx="69">
                  <c:v>1605</c:v>
                </c:pt>
                <c:pt idx="70">
                  <c:v>1103</c:v>
                </c:pt>
                <c:pt idx="71">
                  <c:v>1103</c:v>
                </c:pt>
                <c:pt idx="72">
                  <c:v>1103</c:v>
                </c:pt>
                <c:pt idx="73">
                  <c:v>1103</c:v>
                </c:pt>
                <c:pt idx="74">
                  <c:v>1409</c:v>
                </c:pt>
                <c:pt idx="75">
                  <c:v>1409</c:v>
                </c:pt>
                <c:pt idx="76">
                  <c:v>1409</c:v>
                </c:pt>
                <c:pt idx="77">
                  <c:v>1409</c:v>
                </c:pt>
                <c:pt idx="78">
                  <c:v>2131</c:v>
                </c:pt>
                <c:pt idx="79">
                  <c:v>2131</c:v>
                </c:pt>
                <c:pt idx="80">
                  <c:v>2131</c:v>
                </c:pt>
                <c:pt idx="81">
                  <c:v>2131</c:v>
                </c:pt>
                <c:pt idx="82">
                  <c:v>1683</c:v>
                </c:pt>
                <c:pt idx="83">
                  <c:v>1683</c:v>
                </c:pt>
                <c:pt idx="84">
                  <c:v>1683</c:v>
                </c:pt>
                <c:pt idx="85">
                  <c:v>1683</c:v>
                </c:pt>
                <c:pt idx="86">
                  <c:v>1674</c:v>
                </c:pt>
                <c:pt idx="87">
                  <c:v>1674</c:v>
                </c:pt>
                <c:pt idx="88">
                  <c:v>1674</c:v>
                </c:pt>
                <c:pt idx="89">
                  <c:v>1674</c:v>
                </c:pt>
                <c:pt idx="90">
                  <c:v>1605</c:v>
                </c:pt>
                <c:pt idx="91">
                  <c:v>1605</c:v>
                </c:pt>
                <c:pt idx="92">
                  <c:v>1605</c:v>
                </c:pt>
                <c:pt idx="93">
                  <c:v>1605</c:v>
                </c:pt>
                <c:pt idx="94">
                  <c:v>1103</c:v>
                </c:pt>
                <c:pt idx="95">
                  <c:v>1103</c:v>
                </c:pt>
                <c:pt idx="96">
                  <c:v>1103</c:v>
                </c:pt>
                <c:pt idx="97">
                  <c:v>1103</c:v>
                </c:pt>
                <c:pt idx="98">
                  <c:v>1409</c:v>
                </c:pt>
                <c:pt idx="99">
                  <c:v>1409</c:v>
                </c:pt>
                <c:pt idx="100">
                  <c:v>1409</c:v>
                </c:pt>
                <c:pt idx="101">
                  <c:v>1409</c:v>
                </c:pt>
                <c:pt idx="102">
                  <c:v>2131</c:v>
                </c:pt>
                <c:pt idx="103">
                  <c:v>2131</c:v>
                </c:pt>
                <c:pt idx="104">
                  <c:v>2131</c:v>
                </c:pt>
                <c:pt idx="105">
                  <c:v>2131</c:v>
                </c:pt>
                <c:pt idx="106">
                  <c:v>1683</c:v>
                </c:pt>
                <c:pt idx="107">
                  <c:v>1683</c:v>
                </c:pt>
                <c:pt idx="108">
                  <c:v>1683</c:v>
                </c:pt>
                <c:pt idx="109">
                  <c:v>1683</c:v>
                </c:pt>
                <c:pt idx="110">
                  <c:v>1674</c:v>
                </c:pt>
                <c:pt idx="111">
                  <c:v>1674</c:v>
                </c:pt>
                <c:pt idx="112">
                  <c:v>1674</c:v>
                </c:pt>
                <c:pt idx="113">
                  <c:v>1674</c:v>
                </c:pt>
                <c:pt idx="114">
                  <c:v>1605</c:v>
                </c:pt>
                <c:pt idx="115">
                  <c:v>1605</c:v>
                </c:pt>
                <c:pt idx="116">
                  <c:v>1605</c:v>
                </c:pt>
                <c:pt idx="117">
                  <c:v>1605</c:v>
                </c:pt>
                <c:pt idx="118">
                  <c:v>1103</c:v>
                </c:pt>
                <c:pt idx="119">
                  <c:v>1103</c:v>
                </c:pt>
                <c:pt idx="120">
                  <c:v>1103</c:v>
                </c:pt>
                <c:pt idx="121">
                  <c:v>1103</c:v>
                </c:pt>
                <c:pt idx="122">
                  <c:v>1409</c:v>
                </c:pt>
                <c:pt idx="123">
                  <c:v>1409</c:v>
                </c:pt>
                <c:pt idx="124">
                  <c:v>1409</c:v>
                </c:pt>
                <c:pt idx="125">
                  <c:v>1409</c:v>
                </c:pt>
                <c:pt idx="126">
                  <c:v>2131</c:v>
                </c:pt>
                <c:pt idx="127">
                  <c:v>2131</c:v>
                </c:pt>
                <c:pt idx="128">
                  <c:v>2131</c:v>
                </c:pt>
                <c:pt idx="129">
                  <c:v>2131</c:v>
                </c:pt>
                <c:pt idx="130">
                  <c:v>1683</c:v>
                </c:pt>
                <c:pt idx="131">
                  <c:v>1683</c:v>
                </c:pt>
                <c:pt idx="132">
                  <c:v>1683</c:v>
                </c:pt>
                <c:pt idx="133">
                  <c:v>1683</c:v>
                </c:pt>
                <c:pt idx="134">
                  <c:v>1674</c:v>
                </c:pt>
                <c:pt idx="135">
                  <c:v>1674</c:v>
                </c:pt>
                <c:pt idx="136">
                  <c:v>1674</c:v>
                </c:pt>
                <c:pt idx="137">
                  <c:v>1674</c:v>
                </c:pt>
                <c:pt idx="138">
                  <c:v>1605</c:v>
                </c:pt>
                <c:pt idx="139">
                  <c:v>1605</c:v>
                </c:pt>
                <c:pt idx="140">
                  <c:v>1605</c:v>
                </c:pt>
                <c:pt idx="141">
                  <c:v>1605</c:v>
                </c:pt>
                <c:pt idx="142">
                  <c:v>1103</c:v>
                </c:pt>
                <c:pt idx="143">
                  <c:v>1103</c:v>
                </c:pt>
                <c:pt idx="144">
                  <c:v>1103</c:v>
                </c:pt>
                <c:pt idx="145">
                  <c:v>1103</c:v>
                </c:pt>
                <c:pt idx="146">
                  <c:v>1409</c:v>
                </c:pt>
                <c:pt idx="147">
                  <c:v>1409</c:v>
                </c:pt>
                <c:pt idx="148">
                  <c:v>1409</c:v>
                </c:pt>
                <c:pt idx="149">
                  <c:v>1409</c:v>
                </c:pt>
                <c:pt idx="150">
                  <c:v>2131</c:v>
                </c:pt>
                <c:pt idx="151">
                  <c:v>2131</c:v>
                </c:pt>
                <c:pt idx="152">
                  <c:v>2131</c:v>
                </c:pt>
                <c:pt idx="153">
                  <c:v>2131</c:v>
                </c:pt>
                <c:pt idx="154">
                  <c:v>1683</c:v>
                </c:pt>
                <c:pt idx="155">
                  <c:v>1683</c:v>
                </c:pt>
                <c:pt idx="156">
                  <c:v>1683</c:v>
                </c:pt>
                <c:pt idx="157">
                  <c:v>1683</c:v>
                </c:pt>
                <c:pt idx="158">
                  <c:v>1674</c:v>
                </c:pt>
                <c:pt idx="159">
                  <c:v>1674</c:v>
                </c:pt>
                <c:pt idx="160">
                  <c:v>1674</c:v>
                </c:pt>
                <c:pt idx="161">
                  <c:v>1674</c:v>
                </c:pt>
                <c:pt idx="162">
                  <c:v>1605</c:v>
                </c:pt>
                <c:pt idx="163">
                  <c:v>1605</c:v>
                </c:pt>
                <c:pt idx="164">
                  <c:v>1605</c:v>
                </c:pt>
                <c:pt idx="165">
                  <c:v>1605</c:v>
                </c:pt>
                <c:pt idx="166">
                  <c:v>1103</c:v>
                </c:pt>
                <c:pt idx="167">
                  <c:v>1103</c:v>
                </c:pt>
                <c:pt idx="168">
                  <c:v>1103</c:v>
                </c:pt>
                <c:pt idx="169">
                  <c:v>1103</c:v>
                </c:pt>
                <c:pt idx="170">
                  <c:v>1409</c:v>
                </c:pt>
                <c:pt idx="171">
                  <c:v>1409</c:v>
                </c:pt>
                <c:pt idx="172">
                  <c:v>1409</c:v>
                </c:pt>
                <c:pt idx="173">
                  <c:v>1409</c:v>
                </c:pt>
                <c:pt idx="174">
                  <c:v>2131</c:v>
                </c:pt>
                <c:pt idx="175">
                  <c:v>2131</c:v>
                </c:pt>
                <c:pt idx="176">
                  <c:v>2131</c:v>
                </c:pt>
                <c:pt idx="177">
                  <c:v>2131</c:v>
                </c:pt>
                <c:pt idx="178">
                  <c:v>1683</c:v>
                </c:pt>
                <c:pt idx="179">
                  <c:v>1683</c:v>
                </c:pt>
                <c:pt idx="180">
                  <c:v>1683</c:v>
                </c:pt>
                <c:pt idx="181">
                  <c:v>1683</c:v>
                </c:pt>
                <c:pt idx="182">
                  <c:v>1674</c:v>
                </c:pt>
                <c:pt idx="183">
                  <c:v>1674</c:v>
                </c:pt>
                <c:pt idx="184">
                  <c:v>1674</c:v>
                </c:pt>
                <c:pt idx="185">
                  <c:v>1674</c:v>
                </c:pt>
                <c:pt idx="186">
                  <c:v>1605</c:v>
                </c:pt>
                <c:pt idx="187">
                  <c:v>1605</c:v>
                </c:pt>
                <c:pt idx="188">
                  <c:v>1605</c:v>
                </c:pt>
                <c:pt idx="189">
                  <c:v>1605</c:v>
                </c:pt>
                <c:pt idx="190">
                  <c:v>1103</c:v>
                </c:pt>
                <c:pt idx="191">
                  <c:v>1103</c:v>
                </c:pt>
                <c:pt idx="192">
                  <c:v>1103</c:v>
                </c:pt>
                <c:pt idx="193">
                  <c:v>1103</c:v>
                </c:pt>
                <c:pt idx="194">
                  <c:v>1409</c:v>
                </c:pt>
                <c:pt idx="195">
                  <c:v>1409</c:v>
                </c:pt>
                <c:pt idx="196">
                  <c:v>1409</c:v>
                </c:pt>
                <c:pt idx="197">
                  <c:v>1409</c:v>
                </c:pt>
                <c:pt idx="198">
                  <c:v>2131</c:v>
                </c:pt>
                <c:pt idx="199">
                  <c:v>2131</c:v>
                </c:pt>
                <c:pt idx="200">
                  <c:v>2131</c:v>
                </c:pt>
                <c:pt idx="201">
                  <c:v>2131</c:v>
                </c:pt>
                <c:pt idx="202">
                  <c:v>1683</c:v>
                </c:pt>
                <c:pt idx="203">
                  <c:v>1683</c:v>
                </c:pt>
                <c:pt idx="204">
                  <c:v>1683</c:v>
                </c:pt>
                <c:pt idx="205">
                  <c:v>1683</c:v>
                </c:pt>
                <c:pt idx="206">
                  <c:v>1674</c:v>
                </c:pt>
                <c:pt idx="207">
                  <c:v>1674</c:v>
                </c:pt>
                <c:pt idx="208">
                  <c:v>1674</c:v>
                </c:pt>
                <c:pt idx="209">
                  <c:v>1674</c:v>
                </c:pt>
                <c:pt idx="210">
                  <c:v>1605</c:v>
                </c:pt>
                <c:pt idx="211">
                  <c:v>1605</c:v>
                </c:pt>
                <c:pt idx="212">
                  <c:v>1605</c:v>
                </c:pt>
                <c:pt idx="213">
                  <c:v>1605</c:v>
                </c:pt>
                <c:pt idx="214">
                  <c:v>1103</c:v>
                </c:pt>
                <c:pt idx="215">
                  <c:v>1103</c:v>
                </c:pt>
                <c:pt idx="216">
                  <c:v>1103</c:v>
                </c:pt>
                <c:pt idx="217">
                  <c:v>1103</c:v>
                </c:pt>
                <c:pt idx="218">
                  <c:v>1409</c:v>
                </c:pt>
                <c:pt idx="219">
                  <c:v>1409</c:v>
                </c:pt>
                <c:pt idx="220">
                  <c:v>1409</c:v>
                </c:pt>
                <c:pt idx="221">
                  <c:v>1409</c:v>
                </c:pt>
                <c:pt idx="222">
                  <c:v>2131</c:v>
                </c:pt>
                <c:pt idx="223">
                  <c:v>2131</c:v>
                </c:pt>
                <c:pt idx="224">
                  <c:v>2131</c:v>
                </c:pt>
                <c:pt idx="225">
                  <c:v>2131</c:v>
                </c:pt>
                <c:pt idx="226">
                  <c:v>1683</c:v>
                </c:pt>
                <c:pt idx="227">
                  <c:v>1683</c:v>
                </c:pt>
                <c:pt idx="228">
                  <c:v>1683</c:v>
                </c:pt>
                <c:pt idx="229">
                  <c:v>1683</c:v>
                </c:pt>
                <c:pt idx="230">
                  <c:v>1674</c:v>
                </c:pt>
                <c:pt idx="231">
                  <c:v>1674</c:v>
                </c:pt>
                <c:pt idx="232">
                  <c:v>1674</c:v>
                </c:pt>
                <c:pt idx="233">
                  <c:v>1674</c:v>
                </c:pt>
                <c:pt idx="234">
                  <c:v>1605</c:v>
                </c:pt>
                <c:pt idx="235">
                  <c:v>1605</c:v>
                </c:pt>
                <c:pt idx="236">
                  <c:v>1605</c:v>
                </c:pt>
                <c:pt idx="237">
                  <c:v>1605</c:v>
                </c:pt>
                <c:pt idx="238">
                  <c:v>1103</c:v>
                </c:pt>
                <c:pt idx="239">
                  <c:v>1103</c:v>
                </c:pt>
                <c:pt idx="240">
                  <c:v>1103</c:v>
                </c:pt>
                <c:pt idx="241">
                  <c:v>1103</c:v>
                </c:pt>
                <c:pt idx="242">
                  <c:v>1409</c:v>
                </c:pt>
                <c:pt idx="243">
                  <c:v>1409</c:v>
                </c:pt>
                <c:pt idx="244">
                  <c:v>1409</c:v>
                </c:pt>
                <c:pt idx="245">
                  <c:v>1409</c:v>
                </c:pt>
                <c:pt idx="246">
                  <c:v>2131</c:v>
                </c:pt>
                <c:pt idx="247">
                  <c:v>2131</c:v>
                </c:pt>
                <c:pt idx="248">
                  <c:v>2131</c:v>
                </c:pt>
                <c:pt idx="249">
                  <c:v>2131</c:v>
                </c:pt>
                <c:pt idx="250">
                  <c:v>1683</c:v>
                </c:pt>
                <c:pt idx="251">
                  <c:v>1683</c:v>
                </c:pt>
                <c:pt idx="252">
                  <c:v>1683</c:v>
                </c:pt>
                <c:pt idx="253">
                  <c:v>1683</c:v>
                </c:pt>
                <c:pt idx="254">
                  <c:v>1674</c:v>
                </c:pt>
                <c:pt idx="255">
                  <c:v>1674</c:v>
                </c:pt>
                <c:pt idx="256">
                  <c:v>1674</c:v>
                </c:pt>
                <c:pt idx="257">
                  <c:v>1674</c:v>
                </c:pt>
                <c:pt idx="258">
                  <c:v>1605</c:v>
                </c:pt>
                <c:pt idx="259">
                  <c:v>1605</c:v>
                </c:pt>
                <c:pt idx="260">
                  <c:v>1605</c:v>
                </c:pt>
                <c:pt idx="261">
                  <c:v>1605</c:v>
                </c:pt>
                <c:pt idx="262">
                  <c:v>1103</c:v>
                </c:pt>
                <c:pt idx="263">
                  <c:v>1103</c:v>
                </c:pt>
                <c:pt idx="264">
                  <c:v>1103</c:v>
                </c:pt>
                <c:pt idx="265">
                  <c:v>1103</c:v>
                </c:pt>
                <c:pt idx="266">
                  <c:v>1409</c:v>
                </c:pt>
                <c:pt idx="267">
                  <c:v>1409</c:v>
                </c:pt>
                <c:pt idx="268">
                  <c:v>1409</c:v>
                </c:pt>
                <c:pt idx="269">
                  <c:v>1409</c:v>
                </c:pt>
                <c:pt idx="270">
                  <c:v>2131</c:v>
                </c:pt>
                <c:pt idx="271">
                  <c:v>2131</c:v>
                </c:pt>
                <c:pt idx="272">
                  <c:v>2131</c:v>
                </c:pt>
                <c:pt idx="273">
                  <c:v>2131</c:v>
                </c:pt>
                <c:pt idx="274">
                  <c:v>1683</c:v>
                </c:pt>
                <c:pt idx="275">
                  <c:v>1683</c:v>
                </c:pt>
                <c:pt idx="276">
                  <c:v>1683</c:v>
                </c:pt>
                <c:pt idx="277">
                  <c:v>1683</c:v>
                </c:pt>
                <c:pt idx="278">
                  <c:v>1674</c:v>
                </c:pt>
                <c:pt idx="279">
                  <c:v>1674</c:v>
                </c:pt>
                <c:pt idx="280">
                  <c:v>1674</c:v>
                </c:pt>
                <c:pt idx="281">
                  <c:v>1674</c:v>
                </c:pt>
                <c:pt idx="282">
                  <c:v>1605</c:v>
                </c:pt>
                <c:pt idx="283">
                  <c:v>1605</c:v>
                </c:pt>
                <c:pt idx="284">
                  <c:v>1605</c:v>
                </c:pt>
                <c:pt idx="285">
                  <c:v>1605</c:v>
                </c:pt>
                <c:pt idx="286">
                  <c:v>1103</c:v>
                </c:pt>
                <c:pt idx="287">
                  <c:v>1103</c:v>
                </c:pt>
                <c:pt idx="288">
                  <c:v>1103</c:v>
                </c:pt>
                <c:pt idx="289">
                  <c:v>1103</c:v>
                </c:pt>
                <c:pt idx="290">
                  <c:v>1409</c:v>
                </c:pt>
                <c:pt idx="291">
                  <c:v>1409</c:v>
                </c:pt>
                <c:pt idx="292">
                  <c:v>1409</c:v>
                </c:pt>
                <c:pt idx="293">
                  <c:v>1409</c:v>
                </c:pt>
                <c:pt idx="294">
                  <c:v>2131</c:v>
                </c:pt>
                <c:pt idx="295">
                  <c:v>2131</c:v>
                </c:pt>
                <c:pt idx="296">
                  <c:v>2131</c:v>
                </c:pt>
                <c:pt idx="297">
                  <c:v>2131</c:v>
                </c:pt>
                <c:pt idx="298">
                  <c:v>1683</c:v>
                </c:pt>
                <c:pt idx="299">
                  <c:v>1683</c:v>
                </c:pt>
                <c:pt idx="300">
                  <c:v>1683</c:v>
                </c:pt>
                <c:pt idx="301">
                  <c:v>1683</c:v>
                </c:pt>
                <c:pt idx="302">
                  <c:v>1674</c:v>
                </c:pt>
                <c:pt idx="303">
                  <c:v>1674</c:v>
                </c:pt>
                <c:pt idx="304">
                  <c:v>1674</c:v>
                </c:pt>
                <c:pt idx="305">
                  <c:v>1674</c:v>
                </c:pt>
                <c:pt idx="306">
                  <c:v>1605</c:v>
                </c:pt>
                <c:pt idx="307">
                  <c:v>1605</c:v>
                </c:pt>
                <c:pt idx="308">
                  <c:v>1605</c:v>
                </c:pt>
                <c:pt idx="309">
                  <c:v>1605</c:v>
                </c:pt>
                <c:pt idx="310">
                  <c:v>1103</c:v>
                </c:pt>
                <c:pt idx="311">
                  <c:v>1103</c:v>
                </c:pt>
                <c:pt idx="312">
                  <c:v>1103</c:v>
                </c:pt>
                <c:pt idx="313">
                  <c:v>1103</c:v>
                </c:pt>
                <c:pt idx="314">
                  <c:v>1409</c:v>
                </c:pt>
                <c:pt idx="315">
                  <c:v>1409</c:v>
                </c:pt>
                <c:pt idx="316">
                  <c:v>1409</c:v>
                </c:pt>
                <c:pt idx="317">
                  <c:v>1409</c:v>
                </c:pt>
                <c:pt idx="318">
                  <c:v>2131</c:v>
                </c:pt>
                <c:pt idx="319">
                  <c:v>2131</c:v>
                </c:pt>
                <c:pt idx="320">
                  <c:v>2131</c:v>
                </c:pt>
                <c:pt idx="321">
                  <c:v>2131</c:v>
                </c:pt>
                <c:pt idx="322">
                  <c:v>1683</c:v>
                </c:pt>
                <c:pt idx="323">
                  <c:v>1683</c:v>
                </c:pt>
                <c:pt idx="324">
                  <c:v>1683</c:v>
                </c:pt>
                <c:pt idx="325">
                  <c:v>1683</c:v>
                </c:pt>
                <c:pt idx="326">
                  <c:v>1674</c:v>
                </c:pt>
                <c:pt idx="327">
                  <c:v>1674</c:v>
                </c:pt>
                <c:pt idx="328">
                  <c:v>1674</c:v>
                </c:pt>
                <c:pt idx="329">
                  <c:v>1674</c:v>
                </c:pt>
                <c:pt idx="330">
                  <c:v>1605</c:v>
                </c:pt>
                <c:pt idx="331">
                  <c:v>1605</c:v>
                </c:pt>
                <c:pt idx="332">
                  <c:v>1605</c:v>
                </c:pt>
                <c:pt idx="333">
                  <c:v>1605</c:v>
                </c:pt>
                <c:pt idx="334">
                  <c:v>1103</c:v>
                </c:pt>
                <c:pt idx="335">
                  <c:v>1103</c:v>
                </c:pt>
                <c:pt idx="336">
                  <c:v>1103</c:v>
                </c:pt>
                <c:pt idx="337">
                  <c:v>1103</c:v>
                </c:pt>
                <c:pt idx="338">
                  <c:v>1409</c:v>
                </c:pt>
                <c:pt idx="339">
                  <c:v>1409</c:v>
                </c:pt>
                <c:pt idx="340">
                  <c:v>1409</c:v>
                </c:pt>
                <c:pt idx="341">
                  <c:v>1409</c:v>
                </c:pt>
                <c:pt idx="342">
                  <c:v>2131</c:v>
                </c:pt>
                <c:pt idx="343">
                  <c:v>2131</c:v>
                </c:pt>
                <c:pt idx="344">
                  <c:v>2131</c:v>
                </c:pt>
                <c:pt idx="345">
                  <c:v>2131</c:v>
                </c:pt>
                <c:pt idx="346">
                  <c:v>1683</c:v>
                </c:pt>
                <c:pt idx="347">
                  <c:v>1683</c:v>
                </c:pt>
                <c:pt idx="348">
                  <c:v>1683</c:v>
                </c:pt>
                <c:pt idx="349">
                  <c:v>1683</c:v>
                </c:pt>
                <c:pt idx="350">
                  <c:v>1674</c:v>
                </c:pt>
                <c:pt idx="351">
                  <c:v>1674</c:v>
                </c:pt>
                <c:pt idx="352">
                  <c:v>1674</c:v>
                </c:pt>
                <c:pt idx="353">
                  <c:v>1674</c:v>
                </c:pt>
                <c:pt idx="354">
                  <c:v>1605</c:v>
                </c:pt>
                <c:pt idx="355">
                  <c:v>1605</c:v>
                </c:pt>
                <c:pt idx="356">
                  <c:v>1605</c:v>
                </c:pt>
                <c:pt idx="357">
                  <c:v>1605</c:v>
                </c:pt>
                <c:pt idx="358">
                  <c:v>1103</c:v>
                </c:pt>
                <c:pt idx="359">
                  <c:v>1103</c:v>
                </c:pt>
                <c:pt idx="360">
                  <c:v>1103</c:v>
                </c:pt>
                <c:pt idx="361">
                  <c:v>1103</c:v>
                </c:pt>
                <c:pt idx="362">
                  <c:v>1409</c:v>
                </c:pt>
                <c:pt idx="363">
                  <c:v>1409</c:v>
                </c:pt>
                <c:pt idx="364">
                  <c:v>1409</c:v>
                </c:pt>
                <c:pt idx="365">
                  <c:v>1409</c:v>
                </c:pt>
                <c:pt idx="366">
                  <c:v>2131</c:v>
                </c:pt>
                <c:pt idx="367">
                  <c:v>2131</c:v>
                </c:pt>
                <c:pt idx="368">
                  <c:v>2131</c:v>
                </c:pt>
                <c:pt idx="369">
                  <c:v>2131</c:v>
                </c:pt>
                <c:pt idx="370">
                  <c:v>1683</c:v>
                </c:pt>
                <c:pt idx="371">
                  <c:v>1683</c:v>
                </c:pt>
                <c:pt idx="372">
                  <c:v>1683</c:v>
                </c:pt>
                <c:pt idx="373">
                  <c:v>1683</c:v>
                </c:pt>
                <c:pt idx="374">
                  <c:v>1674</c:v>
                </c:pt>
                <c:pt idx="375">
                  <c:v>1674</c:v>
                </c:pt>
                <c:pt idx="376">
                  <c:v>1674</c:v>
                </c:pt>
                <c:pt idx="377">
                  <c:v>1674</c:v>
                </c:pt>
                <c:pt idx="378">
                  <c:v>1605</c:v>
                </c:pt>
                <c:pt idx="379">
                  <c:v>1605</c:v>
                </c:pt>
                <c:pt idx="380">
                  <c:v>1605</c:v>
                </c:pt>
                <c:pt idx="381">
                  <c:v>1605</c:v>
                </c:pt>
                <c:pt idx="382">
                  <c:v>1103</c:v>
                </c:pt>
                <c:pt idx="383">
                  <c:v>1103</c:v>
                </c:pt>
                <c:pt idx="384">
                  <c:v>1103</c:v>
                </c:pt>
                <c:pt idx="385">
                  <c:v>1103</c:v>
                </c:pt>
                <c:pt idx="386">
                  <c:v>1409</c:v>
                </c:pt>
                <c:pt idx="387">
                  <c:v>1409</c:v>
                </c:pt>
                <c:pt idx="388">
                  <c:v>1409</c:v>
                </c:pt>
                <c:pt idx="389">
                  <c:v>1409</c:v>
                </c:pt>
                <c:pt idx="390">
                  <c:v>2131</c:v>
                </c:pt>
                <c:pt idx="391">
                  <c:v>2131</c:v>
                </c:pt>
                <c:pt idx="392">
                  <c:v>2131</c:v>
                </c:pt>
                <c:pt idx="393">
                  <c:v>2131</c:v>
                </c:pt>
                <c:pt idx="394">
                  <c:v>1683</c:v>
                </c:pt>
                <c:pt idx="395">
                  <c:v>1683</c:v>
                </c:pt>
                <c:pt idx="396">
                  <c:v>1683</c:v>
                </c:pt>
                <c:pt idx="397">
                  <c:v>1683</c:v>
                </c:pt>
                <c:pt idx="398">
                  <c:v>1674</c:v>
                </c:pt>
                <c:pt idx="399">
                  <c:v>1674</c:v>
                </c:pt>
                <c:pt idx="400">
                  <c:v>1674</c:v>
                </c:pt>
                <c:pt idx="401">
                  <c:v>1674</c:v>
                </c:pt>
                <c:pt idx="402">
                  <c:v>1605</c:v>
                </c:pt>
                <c:pt idx="403">
                  <c:v>1605</c:v>
                </c:pt>
                <c:pt idx="404">
                  <c:v>1605</c:v>
                </c:pt>
                <c:pt idx="405">
                  <c:v>1605</c:v>
                </c:pt>
                <c:pt idx="406">
                  <c:v>1103</c:v>
                </c:pt>
                <c:pt idx="407">
                  <c:v>1103</c:v>
                </c:pt>
                <c:pt idx="408">
                  <c:v>1103</c:v>
                </c:pt>
                <c:pt idx="409">
                  <c:v>1103</c:v>
                </c:pt>
                <c:pt idx="410">
                  <c:v>1409</c:v>
                </c:pt>
                <c:pt idx="411">
                  <c:v>1409</c:v>
                </c:pt>
                <c:pt idx="412">
                  <c:v>1409</c:v>
                </c:pt>
                <c:pt idx="413">
                  <c:v>1409</c:v>
                </c:pt>
                <c:pt idx="414">
                  <c:v>2131</c:v>
                </c:pt>
                <c:pt idx="415">
                  <c:v>2131</c:v>
                </c:pt>
                <c:pt idx="416">
                  <c:v>2131</c:v>
                </c:pt>
                <c:pt idx="417">
                  <c:v>2131</c:v>
                </c:pt>
                <c:pt idx="418">
                  <c:v>1683</c:v>
                </c:pt>
                <c:pt idx="419">
                  <c:v>1683</c:v>
                </c:pt>
                <c:pt idx="420">
                  <c:v>1683</c:v>
                </c:pt>
                <c:pt idx="421">
                  <c:v>1683</c:v>
                </c:pt>
                <c:pt idx="422">
                  <c:v>1674</c:v>
                </c:pt>
                <c:pt idx="423">
                  <c:v>1674</c:v>
                </c:pt>
                <c:pt idx="424">
                  <c:v>1674</c:v>
                </c:pt>
                <c:pt idx="425">
                  <c:v>1674</c:v>
                </c:pt>
                <c:pt idx="426">
                  <c:v>1605</c:v>
                </c:pt>
                <c:pt idx="427">
                  <c:v>1605</c:v>
                </c:pt>
                <c:pt idx="428">
                  <c:v>1605</c:v>
                </c:pt>
                <c:pt idx="429">
                  <c:v>1605</c:v>
                </c:pt>
                <c:pt idx="430">
                  <c:v>1103</c:v>
                </c:pt>
                <c:pt idx="431">
                  <c:v>1103</c:v>
                </c:pt>
                <c:pt idx="432">
                  <c:v>1103</c:v>
                </c:pt>
                <c:pt idx="433">
                  <c:v>1103</c:v>
                </c:pt>
                <c:pt idx="434">
                  <c:v>1409</c:v>
                </c:pt>
                <c:pt idx="435">
                  <c:v>1409</c:v>
                </c:pt>
                <c:pt idx="436">
                  <c:v>1409</c:v>
                </c:pt>
                <c:pt idx="437">
                  <c:v>1409</c:v>
                </c:pt>
                <c:pt idx="438">
                  <c:v>2131</c:v>
                </c:pt>
                <c:pt idx="439">
                  <c:v>2131</c:v>
                </c:pt>
                <c:pt idx="440">
                  <c:v>2131</c:v>
                </c:pt>
                <c:pt idx="441">
                  <c:v>2131</c:v>
                </c:pt>
                <c:pt idx="442">
                  <c:v>1683</c:v>
                </c:pt>
                <c:pt idx="443">
                  <c:v>1683</c:v>
                </c:pt>
                <c:pt idx="444">
                  <c:v>1683</c:v>
                </c:pt>
                <c:pt idx="445">
                  <c:v>1683</c:v>
                </c:pt>
                <c:pt idx="446">
                  <c:v>1674</c:v>
                </c:pt>
                <c:pt idx="447">
                  <c:v>1674</c:v>
                </c:pt>
                <c:pt idx="448">
                  <c:v>1674</c:v>
                </c:pt>
                <c:pt idx="449">
                  <c:v>1674</c:v>
                </c:pt>
                <c:pt idx="450">
                  <c:v>1605</c:v>
                </c:pt>
                <c:pt idx="451">
                  <c:v>1605</c:v>
                </c:pt>
                <c:pt idx="452">
                  <c:v>1605</c:v>
                </c:pt>
                <c:pt idx="453">
                  <c:v>1605</c:v>
                </c:pt>
                <c:pt idx="454">
                  <c:v>1103</c:v>
                </c:pt>
                <c:pt idx="455">
                  <c:v>1103</c:v>
                </c:pt>
                <c:pt idx="456">
                  <c:v>1103</c:v>
                </c:pt>
                <c:pt idx="457">
                  <c:v>1103</c:v>
                </c:pt>
                <c:pt idx="458">
                  <c:v>1409</c:v>
                </c:pt>
                <c:pt idx="459">
                  <c:v>1409</c:v>
                </c:pt>
                <c:pt idx="460">
                  <c:v>1409</c:v>
                </c:pt>
                <c:pt idx="461">
                  <c:v>1409</c:v>
                </c:pt>
                <c:pt idx="462">
                  <c:v>2131</c:v>
                </c:pt>
                <c:pt idx="463">
                  <c:v>2131</c:v>
                </c:pt>
                <c:pt idx="464">
                  <c:v>2131</c:v>
                </c:pt>
                <c:pt idx="465">
                  <c:v>2131</c:v>
                </c:pt>
                <c:pt idx="466">
                  <c:v>1683</c:v>
                </c:pt>
                <c:pt idx="467">
                  <c:v>1683</c:v>
                </c:pt>
                <c:pt idx="468">
                  <c:v>1683</c:v>
                </c:pt>
                <c:pt idx="469">
                  <c:v>1683</c:v>
                </c:pt>
                <c:pt idx="470">
                  <c:v>1674</c:v>
                </c:pt>
                <c:pt idx="471">
                  <c:v>1674</c:v>
                </c:pt>
                <c:pt idx="472">
                  <c:v>1674</c:v>
                </c:pt>
                <c:pt idx="473">
                  <c:v>1674</c:v>
                </c:pt>
                <c:pt idx="474">
                  <c:v>1605</c:v>
                </c:pt>
                <c:pt idx="475">
                  <c:v>1605</c:v>
                </c:pt>
                <c:pt idx="476">
                  <c:v>1605</c:v>
                </c:pt>
                <c:pt idx="477">
                  <c:v>1605</c:v>
                </c:pt>
                <c:pt idx="478">
                  <c:v>1103</c:v>
                </c:pt>
                <c:pt idx="479">
                  <c:v>1103</c:v>
                </c:pt>
                <c:pt idx="480">
                  <c:v>1103</c:v>
                </c:pt>
                <c:pt idx="481">
                  <c:v>1103</c:v>
                </c:pt>
                <c:pt idx="482">
                  <c:v>1409</c:v>
                </c:pt>
                <c:pt idx="483">
                  <c:v>1409</c:v>
                </c:pt>
                <c:pt idx="484">
                  <c:v>1409</c:v>
                </c:pt>
                <c:pt idx="485">
                  <c:v>1409</c:v>
                </c:pt>
                <c:pt idx="486">
                  <c:v>2131</c:v>
                </c:pt>
                <c:pt idx="487">
                  <c:v>2131</c:v>
                </c:pt>
                <c:pt idx="488">
                  <c:v>2131</c:v>
                </c:pt>
                <c:pt idx="489">
                  <c:v>2131</c:v>
                </c:pt>
                <c:pt idx="490">
                  <c:v>1683</c:v>
                </c:pt>
                <c:pt idx="491">
                  <c:v>1683</c:v>
                </c:pt>
                <c:pt idx="492">
                  <c:v>1683</c:v>
                </c:pt>
                <c:pt idx="493">
                  <c:v>1683</c:v>
                </c:pt>
                <c:pt idx="494">
                  <c:v>1674</c:v>
                </c:pt>
                <c:pt idx="495">
                  <c:v>1674</c:v>
                </c:pt>
                <c:pt idx="496">
                  <c:v>1674</c:v>
                </c:pt>
                <c:pt idx="497">
                  <c:v>1674</c:v>
                </c:pt>
                <c:pt idx="498">
                  <c:v>1605</c:v>
                </c:pt>
                <c:pt idx="499">
                  <c:v>1605</c:v>
                </c:pt>
                <c:pt idx="500">
                  <c:v>1605</c:v>
                </c:pt>
                <c:pt idx="501">
                  <c:v>1605</c:v>
                </c:pt>
                <c:pt idx="502">
                  <c:v>1103</c:v>
                </c:pt>
                <c:pt idx="503">
                  <c:v>1103</c:v>
                </c:pt>
                <c:pt idx="504">
                  <c:v>1103</c:v>
                </c:pt>
                <c:pt idx="505">
                  <c:v>1103</c:v>
                </c:pt>
                <c:pt idx="506">
                  <c:v>1409</c:v>
                </c:pt>
                <c:pt idx="507">
                  <c:v>1409</c:v>
                </c:pt>
                <c:pt idx="508">
                  <c:v>1409</c:v>
                </c:pt>
                <c:pt idx="509">
                  <c:v>1409</c:v>
                </c:pt>
                <c:pt idx="510">
                  <c:v>2131</c:v>
                </c:pt>
                <c:pt idx="511">
                  <c:v>2131</c:v>
                </c:pt>
                <c:pt idx="512">
                  <c:v>2131</c:v>
                </c:pt>
                <c:pt idx="513">
                  <c:v>2131</c:v>
                </c:pt>
                <c:pt idx="514">
                  <c:v>1683</c:v>
                </c:pt>
                <c:pt idx="515">
                  <c:v>1683</c:v>
                </c:pt>
                <c:pt idx="516">
                  <c:v>1683</c:v>
                </c:pt>
                <c:pt idx="517">
                  <c:v>1683</c:v>
                </c:pt>
                <c:pt idx="518">
                  <c:v>1674</c:v>
                </c:pt>
                <c:pt idx="519">
                  <c:v>1674</c:v>
                </c:pt>
                <c:pt idx="520">
                  <c:v>1674</c:v>
                </c:pt>
                <c:pt idx="521">
                  <c:v>1674</c:v>
                </c:pt>
                <c:pt idx="522">
                  <c:v>1605</c:v>
                </c:pt>
                <c:pt idx="523">
                  <c:v>1605</c:v>
                </c:pt>
                <c:pt idx="524">
                  <c:v>1605</c:v>
                </c:pt>
                <c:pt idx="525">
                  <c:v>1605</c:v>
                </c:pt>
                <c:pt idx="526">
                  <c:v>1103</c:v>
                </c:pt>
                <c:pt idx="527">
                  <c:v>1103</c:v>
                </c:pt>
                <c:pt idx="528">
                  <c:v>1103</c:v>
                </c:pt>
                <c:pt idx="529">
                  <c:v>1103</c:v>
                </c:pt>
                <c:pt idx="530">
                  <c:v>1409</c:v>
                </c:pt>
                <c:pt idx="531">
                  <c:v>1409</c:v>
                </c:pt>
                <c:pt idx="532">
                  <c:v>1409</c:v>
                </c:pt>
                <c:pt idx="533">
                  <c:v>1409</c:v>
                </c:pt>
                <c:pt idx="534">
                  <c:v>2131</c:v>
                </c:pt>
                <c:pt idx="535">
                  <c:v>2131</c:v>
                </c:pt>
                <c:pt idx="536">
                  <c:v>2131</c:v>
                </c:pt>
                <c:pt idx="537">
                  <c:v>2131</c:v>
                </c:pt>
                <c:pt idx="538">
                  <c:v>1683</c:v>
                </c:pt>
                <c:pt idx="539">
                  <c:v>1683</c:v>
                </c:pt>
                <c:pt idx="540">
                  <c:v>1683</c:v>
                </c:pt>
                <c:pt idx="541">
                  <c:v>1683</c:v>
                </c:pt>
                <c:pt idx="542">
                  <c:v>1674</c:v>
                </c:pt>
                <c:pt idx="543">
                  <c:v>1674</c:v>
                </c:pt>
                <c:pt idx="544">
                  <c:v>1674</c:v>
                </c:pt>
                <c:pt idx="545">
                  <c:v>1674</c:v>
                </c:pt>
                <c:pt idx="546">
                  <c:v>1605</c:v>
                </c:pt>
                <c:pt idx="547">
                  <c:v>1605</c:v>
                </c:pt>
                <c:pt idx="548">
                  <c:v>1605</c:v>
                </c:pt>
                <c:pt idx="549">
                  <c:v>1605</c:v>
                </c:pt>
                <c:pt idx="550">
                  <c:v>1103</c:v>
                </c:pt>
                <c:pt idx="551">
                  <c:v>1103</c:v>
                </c:pt>
                <c:pt idx="552">
                  <c:v>1103</c:v>
                </c:pt>
                <c:pt idx="553">
                  <c:v>1103</c:v>
                </c:pt>
                <c:pt idx="554">
                  <c:v>1409</c:v>
                </c:pt>
                <c:pt idx="555">
                  <c:v>1409</c:v>
                </c:pt>
                <c:pt idx="556">
                  <c:v>1409</c:v>
                </c:pt>
                <c:pt idx="557">
                  <c:v>1409</c:v>
                </c:pt>
                <c:pt idx="558">
                  <c:v>2131</c:v>
                </c:pt>
                <c:pt idx="559">
                  <c:v>2131</c:v>
                </c:pt>
                <c:pt idx="560">
                  <c:v>2131</c:v>
                </c:pt>
                <c:pt idx="561">
                  <c:v>2131</c:v>
                </c:pt>
                <c:pt idx="562">
                  <c:v>1683</c:v>
                </c:pt>
                <c:pt idx="563">
                  <c:v>1683</c:v>
                </c:pt>
                <c:pt idx="564">
                  <c:v>1683</c:v>
                </c:pt>
                <c:pt idx="565">
                  <c:v>1683</c:v>
                </c:pt>
                <c:pt idx="566">
                  <c:v>1674</c:v>
                </c:pt>
                <c:pt idx="567">
                  <c:v>1674</c:v>
                </c:pt>
                <c:pt idx="568">
                  <c:v>1674</c:v>
                </c:pt>
                <c:pt idx="569">
                  <c:v>1674</c:v>
                </c:pt>
                <c:pt idx="570">
                  <c:v>1605</c:v>
                </c:pt>
                <c:pt idx="571">
                  <c:v>1605</c:v>
                </c:pt>
                <c:pt idx="572">
                  <c:v>1605</c:v>
                </c:pt>
                <c:pt idx="573">
                  <c:v>1605</c:v>
                </c:pt>
                <c:pt idx="574">
                  <c:v>1103</c:v>
                </c:pt>
                <c:pt idx="575">
                  <c:v>1103</c:v>
                </c:pt>
                <c:pt idx="576">
                  <c:v>1103</c:v>
                </c:pt>
                <c:pt idx="577">
                  <c:v>1103</c:v>
                </c:pt>
                <c:pt idx="578">
                  <c:v>1409</c:v>
                </c:pt>
                <c:pt idx="579">
                  <c:v>1409</c:v>
                </c:pt>
                <c:pt idx="580">
                  <c:v>1409</c:v>
                </c:pt>
                <c:pt idx="581">
                  <c:v>1409</c:v>
                </c:pt>
                <c:pt idx="582">
                  <c:v>2131</c:v>
                </c:pt>
                <c:pt idx="583">
                  <c:v>2131</c:v>
                </c:pt>
                <c:pt idx="584">
                  <c:v>2131</c:v>
                </c:pt>
                <c:pt idx="585">
                  <c:v>2131</c:v>
                </c:pt>
                <c:pt idx="586">
                  <c:v>1683</c:v>
                </c:pt>
                <c:pt idx="587">
                  <c:v>1683</c:v>
                </c:pt>
                <c:pt idx="588">
                  <c:v>1683</c:v>
                </c:pt>
                <c:pt idx="589">
                  <c:v>1683</c:v>
                </c:pt>
                <c:pt idx="590">
                  <c:v>1674</c:v>
                </c:pt>
                <c:pt idx="591">
                  <c:v>1674</c:v>
                </c:pt>
                <c:pt idx="592">
                  <c:v>1674</c:v>
                </c:pt>
                <c:pt idx="593">
                  <c:v>1674</c:v>
                </c:pt>
                <c:pt idx="594">
                  <c:v>1605</c:v>
                </c:pt>
                <c:pt idx="595">
                  <c:v>1605</c:v>
                </c:pt>
                <c:pt idx="596">
                  <c:v>1605</c:v>
                </c:pt>
                <c:pt idx="597">
                  <c:v>1605</c:v>
                </c:pt>
                <c:pt idx="598">
                  <c:v>1103</c:v>
                </c:pt>
                <c:pt idx="599">
                  <c:v>1103</c:v>
                </c:pt>
                <c:pt idx="600">
                  <c:v>1103</c:v>
                </c:pt>
                <c:pt idx="601">
                  <c:v>1103</c:v>
                </c:pt>
                <c:pt idx="602">
                  <c:v>1409</c:v>
                </c:pt>
                <c:pt idx="603">
                  <c:v>1409</c:v>
                </c:pt>
                <c:pt idx="604">
                  <c:v>1409</c:v>
                </c:pt>
                <c:pt idx="605">
                  <c:v>1409</c:v>
                </c:pt>
                <c:pt idx="606">
                  <c:v>2131</c:v>
                </c:pt>
                <c:pt idx="607">
                  <c:v>2131</c:v>
                </c:pt>
                <c:pt idx="608">
                  <c:v>2131</c:v>
                </c:pt>
                <c:pt idx="609">
                  <c:v>2131</c:v>
                </c:pt>
                <c:pt idx="610">
                  <c:v>1683</c:v>
                </c:pt>
                <c:pt idx="611">
                  <c:v>1683</c:v>
                </c:pt>
                <c:pt idx="612">
                  <c:v>1683</c:v>
                </c:pt>
                <c:pt idx="613">
                  <c:v>1683</c:v>
                </c:pt>
                <c:pt idx="614">
                  <c:v>1674</c:v>
                </c:pt>
                <c:pt idx="615">
                  <c:v>1674</c:v>
                </c:pt>
                <c:pt idx="616">
                  <c:v>1674</c:v>
                </c:pt>
                <c:pt idx="617">
                  <c:v>1674</c:v>
                </c:pt>
                <c:pt idx="618">
                  <c:v>1605</c:v>
                </c:pt>
                <c:pt idx="619">
                  <c:v>1605</c:v>
                </c:pt>
                <c:pt idx="620">
                  <c:v>1605</c:v>
                </c:pt>
                <c:pt idx="621">
                  <c:v>1605</c:v>
                </c:pt>
                <c:pt idx="622">
                  <c:v>1103</c:v>
                </c:pt>
                <c:pt idx="623">
                  <c:v>1103</c:v>
                </c:pt>
                <c:pt idx="624">
                  <c:v>1103</c:v>
                </c:pt>
                <c:pt idx="625">
                  <c:v>1103</c:v>
                </c:pt>
                <c:pt idx="626">
                  <c:v>1409</c:v>
                </c:pt>
                <c:pt idx="627">
                  <c:v>1409</c:v>
                </c:pt>
                <c:pt idx="628">
                  <c:v>1409</c:v>
                </c:pt>
                <c:pt idx="629">
                  <c:v>1409</c:v>
                </c:pt>
                <c:pt idx="630">
                  <c:v>2131</c:v>
                </c:pt>
                <c:pt idx="631">
                  <c:v>2131</c:v>
                </c:pt>
                <c:pt idx="632">
                  <c:v>2131</c:v>
                </c:pt>
                <c:pt idx="633">
                  <c:v>2131</c:v>
                </c:pt>
                <c:pt idx="634">
                  <c:v>1683</c:v>
                </c:pt>
                <c:pt idx="635">
                  <c:v>1683</c:v>
                </c:pt>
                <c:pt idx="636">
                  <c:v>1683</c:v>
                </c:pt>
                <c:pt idx="637">
                  <c:v>1683</c:v>
                </c:pt>
                <c:pt idx="638">
                  <c:v>1674</c:v>
                </c:pt>
                <c:pt idx="639">
                  <c:v>1674</c:v>
                </c:pt>
                <c:pt idx="640">
                  <c:v>1674</c:v>
                </c:pt>
                <c:pt idx="641">
                  <c:v>1674</c:v>
                </c:pt>
                <c:pt idx="642">
                  <c:v>1605</c:v>
                </c:pt>
                <c:pt idx="643">
                  <c:v>1605</c:v>
                </c:pt>
                <c:pt idx="644">
                  <c:v>1605</c:v>
                </c:pt>
                <c:pt idx="645">
                  <c:v>1605</c:v>
                </c:pt>
                <c:pt idx="646">
                  <c:v>1103</c:v>
                </c:pt>
                <c:pt idx="647">
                  <c:v>1103</c:v>
                </c:pt>
                <c:pt idx="648">
                  <c:v>1103</c:v>
                </c:pt>
                <c:pt idx="649">
                  <c:v>1103</c:v>
                </c:pt>
                <c:pt idx="650">
                  <c:v>1409</c:v>
                </c:pt>
                <c:pt idx="651">
                  <c:v>1409</c:v>
                </c:pt>
                <c:pt idx="652">
                  <c:v>1409</c:v>
                </c:pt>
                <c:pt idx="653">
                  <c:v>1409</c:v>
                </c:pt>
                <c:pt idx="654">
                  <c:v>2131</c:v>
                </c:pt>
                <c:pt idx="655">
                  <c:v>2131</c:v>
                </c:pt>
                <c:pt idx="656">
                  <c:v>2131</c:v>
                </c:pt>
                <c:pt idx="657">
                  <c:v>2131</c:v>
                </c:pt>
                <c:pt idx="658">
                  <c:v>1683</c:v>
                </c:pt>
                <c:pt idx="659">
                  <c:v>1683</c:v>
                </c:pt>
                <c:pt idx="660">
                  <c:v>1683</c:v>
                </c:pt>
                <c:pt idx="661">
                  <c:v>1683</c:v>
                </c:pt>
                <c:pt idx="662">
                  <c:v>1674</c:v>
                </c:pt>
                <c:pt idx="663">
                  <c:v>1674</c:v>
                </c:pt>
                <c:pt idx="664">
                  <c:v>1674</c:v>
                </c:pt>
                <c:pt idx="665">
                  <c:v>1674</c:v>
                </c:pt>
                <c:pt idx="666">
                  <c:v>1605</c:v>
                </c:pt>
                <c:pt idx="667">
                  <c:v>1605</c:v>
                </c:pt>
                <c:pt idx="668">
                  <c:v>1605</c:v>
                </c:pt>
                <c:pt idx="669">
                  <c:v>1605</c:v>
                </c:pt>
                <c:pt idx="670">
                  <c:v>1103</c:v>
                </c:pt>
                <c:pt idx="671">
                  <c:v>1103</c:v>
                </c:pt>
                <c:pt idx="672">
                  <c:v>1103</c:v>
                </c:pt>
                <c:pt idx="673">
                  <c:v>1103</c:v>
                </c:pt>
                <c:pt idx="674">
                  <c:v>1409</c:v>
                </c:pt>
                <c:pt idx="675">
                  <c:v>1409</c:v>
                </c:pt>
                <c:pt idx="676">
                  <c:v>1409</c:v>
                </c:pt>
                <c:pt idx="677">
                  <c:v>1409</c:v>
                </c:pt>
                <c:pt idx="678">
                  <c:v>2131</c:v>
                </c:pt>
                <c:pt idx="679">
                  <c:v>2131</c:v>
                </c:pt>
                <c:pt idx="680">
                  <c:v>2131</c:v>
                </c:pt>
                <c:pt idx="681">
                  <c:v>2131</c:v>
                </c:pt>
                <c:pt idx="682">
                  <c:v>1683</c:v>
                </c:pt>
                <c:pt idx="683">
                  <c:v>1683</c:v>
                </c:pt>
                <c:pt idx="684">
                  <c:v>1683</c:v>
                </c:pt>
                <c:pt idx="685">
                  <c:v>1683</c:v>
                </c:pt>
                <c:pt idx="686">
                  <c:v>1674</c:v>
                </c:pt>
                <c:pt idx="687">
                  <c:v>1674</c:v>
                </c:pt>
                <c:pt idx="688">
                  <c:v>1674</c:v>
                </c:pt>
                <c:pt idx="689">
                  <c:v>1674</c:v>
                </c:pt>
                <c:pt idx="690">
                  <c:v>1605</c:v>
                </c:pt>
                <c:pt idx="691">
                  <c:v>1605</c:v>
                </c:pt>
                <c:pt idx="692">
                  <c:v>1605</c:v>
                </c:pt>
                <c:pt idx="693">
                  <c:v>1605</c:v>
                </c:pt>
                <c:pt idx="694">
                  <c:v>1103</c:v>
                </c:pt>
                <c:pt idx="695">
                  <c:v>1103</c:v>
                </c:pt>
                <c:pt idx="696">
                  <c:v>1103</c:v>
                </c:pt>
                <c:pt idx="697">
                  <c:v>1103</c:v>
                </c:pt>
                <c:pt idx="698">
                  <c:v>1409</c:v>
                </c:pt>
                <c:pt idx="699">
                  <c:v>1409</c:v>
                </c:pt>
                <c:pt idx="700">
                  <c:v>1409</c:v>
                </c:pt>
                <c:pt idx="701">
                  <c:v>1409</c:v>
                </c:pt>
                <c:pt idx="702">
                  <c:v>2131</c:v>
                </c:pt>
                <c:pt idx="703">
                  <c:v>2131</c:v>
                </c:pt>
                <c:pt idx="704">
                  <c:v>2131</c:v>
                </c:pt>
                <c:pt idx="705">
                  <c:v>2131</c:v>
                </c:pt>
                <c:pt idx="706">
                  <c:v>1683</c:v>
                </c:pt>
                <c:pt idx="707">
                  <c:v>1683</c:v>
                </c:pt>
                <c:pt idx="708">
                  <c:v>1683</c:v>
                </c:pt>
                <c:pt idx="709">
                  <c:v>1683</c:v>
                </c:pt>
                <c:pt idx="710">
                  <c:v>1674</c:v>
                </c:pt>
                <c:pt idx="711">
                  <c:v>1674</c:v>
                </c:pt>
                <c:pt idx="712">
                  <c:v>1674</c:v>
                </c:pt>
                <c:pt idx="713">
                  <c:v>1674</c:v>
                </c:pt>
                <c:pt idx="714">
                  <c:v>1605</c:v>
                </c:pt>
                <c:pt idx="715">
                  <c:v>1605</c:v>
                </c:pt>
                <c:pt idx="716">
                  <c:v>1605</c:v>
                </c:pt>
                <c:pt idx="717">
                  <c:v>1605</c:v>
                </c:pt>
                <c:pt idx="718">
                  <c:v>1103</c:v>
                </c:pt>
                <c:pt idx="719">
                  <c:v>1103</c:v>
                </c:pt>
                <c:pt idx="720">
                  <c:v>1103</c:v>
                </c:pt>
                <c:pt idx="721">
                  <c:v>1103</c:v>
                </c:pt>
                <c:pt idx="722">
                  <c:v>1409</c:v>
                </c:pt>
                <c:pt idx="723">
                  <c:v>1409</c:v>
                </c:pt>
                <c:pt idx="724">
                  <c:v>1409</c:v>
                </c:pt>
                <c:pt idx="725">
                  <c:v>1409</c:v>
                </c:pt>
                <c:pt idx="726">
                  <c:v>2131</c:v>
                </c:pt>
                <c:pt idx="727">
                  <c:v>2131</c:v>
                </c:pt>
                <c:pt idx="728">
                  <c:v>2131</c:v>
                </c:pt>
                <c:pt idx="729">
                  <c:v>2131</c:v>
                </c:pt>
                <c:pt idx="730">
                  <c:v>1683</c:v>
                </c:pt>
                <c:pt idx="731">
                  <c:v>1683</c:v>
                </c:pt>
                <c:pt idx="732">
                  <c:v>1683</c:v>
                </c:pt>
                <c:pt idx="733">
                  <c:v>1683</c:v>
                </c:pt>
                <c:pt idx="734">
                  <c:v>1674</c:v>
                </c:pt>
                <c:pt idx="735">
                  <c:v>1674</c:v>
                </c:pt>
                <c:pt idx="736">
                  <c:v>1674</c:v>
                </c:pt>
                <c:pt idx="737">
                  <c:v>1674</c:v>
                </c:pt>
                <c:pt idx="738">
                  <c:v>1605</c:v>
                </c:pt>
                <c:pt idx="739">
                  <c:v>1605</c:v>
                </c:pt>
                <c:pt idx="740">
                  <c:v>1605</c:v>
                </c:pt>
                <c:pt idx="741">
                  <c:v>1605</c:v>
                </c:pt>
                <c:pt idx="742">
                  <c:v>1103</c:v>
                </c:pt>
                <c:pt idx="743">
                  <c:v>1082</c:v>
                </c:pt>
                <c:pt idx="744">
                  <c:v>1082</c:v>
                </c:pt>
                <c:pt idx="745">
                  <c:v>1082</c:v>
                </c:pt>
                <c:pt idx="746">
                  <c:v>1422</c:v>
                </c:pt>
                <c:pt idx="747">
                  <c:v>1422</c:v>
                </c:pt>
                <c:pt idx="748">
                  <c:v>1422</c:v>
                </c:pt>
                <c:pt idx="749">
                  <c:v>1422</c:v>
                </c:pt>
                <c:pt idx="750">
                  <c:v>2361</c:v>
                </c:pt>
                <c:pt idx="751">
                  <c:v>2361</c:v>
                </c:pt>
                <c:pt idx="752">
                  <c:v>2361</c:v>
                </c:pt>
                <c:pt idx="753">
                  <c:v>2361</c:v>
                </c:pt>
                <c:pt idx="754">
                  <c:v>1834</c:v>
                </c:pt>
                <c:pt idx="755">
                  <c:v>1834</c:v>
                </c:pt>
                <c:pt idx="756">
                  <c:v>1834</c:v>
                </c:pt>
                <c:pt idx="757">
                  <c:v>1834</c:v>
                </c:pt>
                <c:pt idx="758">
                  <c:v>1701</c:v>
                </c:pt>
                <c:pt idx="759">
                  <c:v>1701</c:v>
                </c:pt>
                <c:pt idx="760">
                  <c:v>1701</c:v>
                </c:pt>
                <c:pt idx="761">
                  <c:v>1701</c:v>
                </c:pt>
                <c:pt idx="762">
                  <c:v>1643</c:v>
                </c:pt>
                <c:pt idx="763">
                  <c:v>1643</c:v>
                </c:pt>
                <c:pt idx="764">
                  <c:v>1643</c:v>
                </c:pt>
                <c:pt idx="765">
                  <c:v>1643</c:v>
                </c:pt>
                <c:pt idx="766">
                  <c:v>1082</c:v>
                </c:pt>
                <c:pt idx="767">
                  <c:v>1082</c:v>
                </c:pt>
                <c:pt idx="768">
                  <c:v>1082</c:v>
                </c:pt>
                <c:pt idx="769">
                  <c:v>1082</c:v>
                </c:pt>
                <c:pt idx="770">
                  <c:v>1422</c:v>
                </c:pt>
                <c:pt idx="771">
                  <c:v>1422</c:v>
                </c:pt>
                <c:pt idx="772">
                  <c:v>1422</c:v>
                </c:pt>
                <c:pt idx="773">
                  <c:v>1422</c:v>
                </c:pt>
                <c:pt idx="774">
                  <c:v>2361</c:v>
                </c:pt>
                <c:pt idx="775">
                  <c:v>2361</c:v>
                </c:pt>
                <c:pt idx="776">
                  <c:v>2361</c:v>
                </c:pt>
                <c:pt idx="777">
                  <c:v>2361</c:v>
                </c:pt>
                <c:pt idx="778">
                  <c:v>1834</c:v>
                </c:pt>
                <c:pt idx="779">
                  <c:v>1834</c:v>
                </c:pt>
                <c:pt idx="780">
                  <c:v>1834</c:v>
                </c:pt>
                <c:pt idx="781">
                  <c:v>1834</c:v>
                </c:pt>
                <c:pt idx="782">
                  <c:v>1701</c:v>
                </c:pt>
                <c:pt idx="783">
                  <c:v>1701</c:v>
                </c:pt>
                <c:pt idx="784">
                  <c:v>1701</c:v>
                </c:pt>
                <c:pt idx="785">
                  <c:v>1701</c:v>
                </c:pt>
                <c:pt idx="786">
                  <c:v>1643</c:v>
                </c:pt>
                <c:pt idx="787">
                  <c:v>1643</c:v>
                </c:pt>
                <c:pt idx="788">
                  <c:v>1643</c:v>
                </c:pt>
                <c:pt idx="789">
                  <c:v>1643</c:v>
                </c:pt>
                <c:pt idx="790">
                  <c:v>1082</c:v>
                </c:pt>
                <c:pt idx="791">
                  <c:v>1082</c:v>
                </c:pt>
                <c:pt idx="792">
                  <c:v>1082</c:v>
                </c:pt>
                <c:pt idx="793">
                  <c:v>1082</c:v>
                </c:pt>
                <c:pt idx="794">
                  <c:v>1422</c:v>
                </c:pt>
                <c:pt idx="795">
                  <c:v>1422</c:v>
                </c:pt>
                <c:pt idx="796">
                  <c:v>1422</c:v>
                </c:pt>
                <c:pt idx="797">
                  <c:v>1422</c:v>
                </c:pt>
                <c:pt idx="798">
                  <c:v>2361</c:v>
                </c:pt>
                <c:pt idx="799">
                  <c:v>2361</c:v>
                </c:pt>
                <c:pt idx="800">
                  <c:v>2361</c:v>
                </c:pt>
                <c:pt idx="801">
                  <c:v>2361</c:v>
                </c:pt>
                <c:pt idx="802">
                  <c:v>1834</c:v>
                </c:pt>
                <c:pt idx="803">
                  <c:v>1834</c:v>
                </c:pt>
                <c:pt idx="804">
                  <c:v>1834</c:v>
                </c:pt>
                <c:pt idx="805">
                  <c:v>1834</c:v>
                </c:pt>
                <c:pt idx="806">
                  <c:v>1701</c:v>
                </c:pt>
                <c:pt idx="807">
                  <c:v>1701</c:v>
                </c:pt>
                <c:pt idx="808">
                  <c:v>1701</c:v>
                </c:pt>
                <c:pt idx="809">
                  <c:v>1701</c:v>
                </c:pt>
                <c:pt idx="810">
                  <c:v>1643</c:v>
                </c:pt>
                <c:pt idx="811">
                  <c:v>1643</c:v>
                </c:pt>
                <c:pt idx="812">
                  <c:v>1643</c:v>
                </c:pt>
                <c:pt idx="813">
                  <c:v>1643</c:v>
                </c:pt>
                <c:pt idx="814">
                  <c:v>1082</c:v>
                </c:pt>
                <c:pt idx="815">
                  <c:v>1082</c:v>
                </c:pt>
                <c:pt idx="816">
                  <c:v>1082</c:v>
                </c:pt>
                <c:pt idx="817">
                  <c:v>1082</c:v>
                </c:pt>
                <c:pt idx="818">
                  <c:v>1422</c:v>
                </c:pt>
                <c:pt idx="819">
                  <c:v>1422</c:v>
                </c:pt>
                <c:pt idx="820">
                  <c:v>1422</c:v>
                </c:pt>
                <c:pt idx="821">
                  <c:v>1422</c:v>
                </c:pt>
                <c:pt idx="822">
                  <c:v>2361</c:v>
                </c:pt>
                <c:pt idx="823">
                  <c:v>2361</c:v>
                </c:pt>
                <c:pt idx="824">
                  <c:v>2361</c:v>
                </c:pt>
                <c:pt idx="825">
                  <c:v>2361</c:v>
                </c:pt>
                <c:pt idx="826">
                  <c:v>1834</c:v>
                </c:pt>
                <c:pt idx="827">
                  <c:v>1834</c:v>
                </c:pt>
                <c:pt idx="828">
                  <c:v>1834</c:v>
                </c:pt>
                <c:pt idx="829">
                  <c:v>1834</c:v>
                </c:pt>
                <c:pt idx="830">
                  <c:v>1701</c:v>
                </c:pt>
                <c:pt idx="831">
                  <c:v>1701</c:v>
                </c:pt>
                <c:pt idx="832">
                  <c:v>1701</c:v>
                </c:pt>
                <c:pt idx="833">
                  <c:v>1701</c:v>
                </c:pt>
                <c:pt idx="834">
                  <c:v>1643</c:v>
                </c:pt>
                <c:pt idx="835">
                  <c:v>1643</c:v>
                </c:pt>
                <c:pt idx="836">
                  <c:v>1643</c:v>
                </c:pt>
                <c:pt idx="837">
                  <c:v>1643</c:v>
                </c:pt>
                <c:pt idx="838">
                  <c:v>1082</c:v>
                </c:pt>
                <c:pt idx="839">
                  <c:v>1082</c:v>
                </c:pt>
                <c:pt idx="840">
                  <c:v>1082</c:v>
                </c:pt>
                <c:pt idx="841">
                  <c:v>1082</c:v>
                </c:pt>
                <c:pt idx="842">
                  <c:v>1422</c:v>
                </c:pt>
                <c:pt idx="843">
                  <c:v>1422</c:v>
                </c:pt>
                <c:pt idx="844">
                  <c:v>1422</c:v>
                </c:pt>
                <c:pt idx="845">
                  <c:v>1422</c:v>
                </c:pt>
                <c:pt idx="846">
                  <c:v>2361</c:v>
                </c:pt>
                <c:pt idx="847">
                  <c:v>2361</c:v>
                </c:pt>
                <c:pt idx="848">
                  <c:v>2361</c:v>
                </c:pt>
                <c:pt idx="849">
                  <c:v>2361</c:v>
                </c:pt>
                <c:pt idx="850">
                  <c:v>1834</c:v>
                </c:pt>
                <c:pt idx="851">
                  <c:v>1834</c:v>
                </c:pt>
                <c:pt idx="852">
                  <c:v>1834</c:v>
                </c:pt>
                <c:pt idx="853">
                  <c:v>1834</c:v>
                </c:pt>
                <c:pt idx="854">
                  <c:v>1701</c:v>
                </c:pt>
                <c:pt idx="855">
                  <c:v>1701</c:v>
                </c:pt>
                <c:pt idx="856">
                  <c:v>1701</c:v>
                </c:pt>
                <c:pt idx="857">
                  <c:v>1701</c:v>
                </c:pt>
                <c:pt idx="858">
                  <c:v>1643</c:v>
                </c:pt>
                <c:pt idx="859">
                  <c:v>1643</c:v>
                </c:pt>
                <c:pt idx="860">
                  <c:v>1643</c:v>
                </c:pt>
                <c:pt idx="861">
                  <c:v>1643</c:v>
                </c:pt>
                <c:pt idx="862">
                  <c:v>1082</c:v>
                </c:pt>
                <c:pt idx="863">
                  <c:v>1082</c:v>
                </c:pt>
                <c:pt idx="864">
                  <c:v>1082</c:v>
                </c:pt>
                <c:pt idx="865">
                  <c:v>1082</c:v>
                </c:pt>
                <c:pt idx="866">
                  <c:v>1422</c:v>
                </c:pt>
                <c:pt idx="867">
                  <c:v>1422</c:v>
                </c:pt>
                <c:pt idx="868">
                  <c:v>1422</c:v>
                </c:pt>
                <c:pt idx="869">
                  <c:v>1422</c:v>
                </c:pt>
                <c:pt idx="870">
                  <c:v>2361</c:v>
                </c:pt>
                <c:pt idx="871">
                  <c:v>2361</c:v>
                </c:pt>
                <c:pt idx="872">
                  <c:v>2361</c:v>
                </c:pt>
                <c:pt idx="873">
                  <c:v>2361</c:v>
                </c:pt>
                <c:pt idx="874">
                  <c:v>1834</c:v>
                </c:pt>
                <c:pt idx="875">
                  <c:v>1834</c:v>
                </c:pt>
                <c:pt idx="876">
                  <c:v>1834</c:v>
                </c:pt>
                <c:pt idx="877">
                  <c:v>1834</c:v>
                </c:pt>
                <c:pt idx="878">
                  <c:v>1701</c:v>
                </c:pt>
                <c:pt idx="879">
                  <c:v>1701</c:v>
                </c:pt>
                <c:pt idx="880">
                  <c:v>1701</c:v>
                </c:pt>
                <c:pt idx="881">
                  <c:v>1701</c:v>
                </c:pt>
                <c:pt idx="882">
                  <c:v>1643</c:v>
                </c:pt>
                <c:pt idx="883">
                  <c:v>1643</c:v>
                </c:pt>
                <c:pt idx="884">
                  <c:v>1643</c:v>
                </c:pt>
                <c:pt idx="885">
                  <c:v>1643</c:v>
                </c:pt>
                <c:pt idx="886">
                  <c:v>1082</c:v>
                </c:pt>
                <c:pt idx="887">
                  <c:v>1082</c:v>
                </c:pt>
                <c:pt idx="888">
                  <c:v>1082</c:v>
                </c:pt>
                <c:pt idx="889">
                  <c:v>1082</c:v>
                </c:pt>
                <c:pt idx="890">
                  <c:v>1422</c:v>
                </c:pt>
                <c:pt idx="891">
                  <c:v>1422</c:v>
                </c:pt>
                <c:pt idx="892">
                  <c:v>1422</c:v>
                </c:pt>
                <c:pt idx="893">
                  <c:v>1422</c:v>
                </c:pt>
                <c:pt idx="894">
                  <c:v>2361</c:v>
                </c:pt>
                <c:pt idx="895">
                  <c:v>2361</c:v>
                </c:pt>
                <c:pt idx="896">
                  <c:v>2361</c:v>
                </c:pt>
                <c:pt idx="897">
                  <c:v>2361</c:v>
                </c:pt>
                <c:pt idx="898">
                  <c:v>1834</c:v>
                </c:pt>
                <c:pt idx="899">
                  <c:v>1834</c:v>
                </c:pt>
                <c:pt idx="900">
                  <c:v>1834</c:v>
                </c:pt>
                <c:pt idx="901">
                  <c:v>1834</c:v>
                </c:pt>
                <c:pt idx="902">
                  <c:v>1701</c:v>
                </c:pt>
                <c:pt idx="903">
                  <c:v>1701</c:v>
                </c:pt>
                <c:pt idx="904">
                  <c:v>1701</c:v>
                </c:pt>
                <c:pt idx="905">
                  <c:v>1701</c:v>
                </c:pt>
                <c:pt idx="906">
                  <c:v>1643</c:v>
                </c:pt>
                <c:pt idx="907">
                  <c:v>1643</c:v>
                </c:pt>
                <c:pt idx="908">
                  <c:v>1643</c:v>
                </c:pt>
                <c:pt idx="909">
                  <c:v>1643</c:v>
                </c:pt>
                <c:pt idx="910">
                  <c:v>1082</c:v>
                </c:pt>
                <c:pt idx="911">
                  <c:v>1082</c:v>
                </c:pt>
                <c:pt idx="912">
                  <c:v>1082</c:v>
                </c:pt>
                <c:pt idx="913">
                  <c:v>1082</c:v>
                </c:pt>
                <c:pt idx="914">
                  <c:v>1422</c:v>
                </c:pt>
                <c:pt idx="915">
                  <c:v>1422</c:v>
                </c:pt>
                <c:pt idx="916">
                  <c:v>1422</c:v>
                </c:pt>
                <c:pt idx="917">
                  <c:v>1422</c:v>
                </c:pt>
                <c:pt idx="918">
                  <c:v>2361</c:v>
                </c:pt>
                <c:pt idx="919">
                  <c:v>2361</c:v>
                </c:pt>
                <c:pt idx="920">
                  <c:v>2361</c:v>
                </c:pt>
                <c:pt idx="921">
                  <c:v>2361</c:v>
                </c:pt>
                <c:pt idx="922">
                  <c:v>1834</c:v>
                </c:pt>
                <c:pt idx="923">
                  <c:v>1834</c:v>
                </c:pt>
                <c:pt idx="924">
                  <c:v>1834</c:v>
                </c:pt>
                <c:pt idx="925">
                  <c:v>1834</c:v>
                </c:pt>
                <c:pt idx="926">
                  <c:v>1701</c:v>
                </c:pt>
                <c:pt idx="927">
                  <c:v>1701</c:v>
                </c:pt>
                <c:pt idx="928">
                  <c:v>1701</c:v>
                </c:pt>
                <c:pt idx="929">
                  <c:v>1701</c:v>
                </c:pt>
                <c:pt idx="930">
                  <c:v>1643</c:v>
                </c:pt>
                <c:pt idx="931">
                  <c:v>1643</c:v>
                </c:pt>
                <c:pt idx="932">
                  <c:v>1643</c:v>
                </c:pt>
                <c:pt idx="933">
                  <c:v>1643</c:v>
                </c:pt>
                <c:pt idx="934">
                  <c:v>1082</c:v>
                </c:pt>
                <c:pt idx="935">
                  <c:v>1082</c:v>
                </c:pt>
                <c:pt idx="936">
                  <c:v>1082</c:v>
                </c:pt>
                <c:pt idx="937">
                  <c:v>1082</c:v>
                </c:pt>
                <c:pt idx="938">
                  <c:v>1422</c:v>
                </c:pt>
                <c:pt idx="939">
                  <c:v>1422</c:v>
                </c:pt>
                <c:pt idx="940">
                  <c:v>1422</c:v>
                </c:pt>
                <c:pt idx="941">
                  <c:v>1422</c:v>
                </c:pt>
                <c:pt idx="942">
                  <c:v>2361</c:v>
                </c:pt>
                <c:pt idx="943">
                  <c:v>2361</c:v>
                </c:pt>
                <c:pt idx="944">
                  <c:v>2361</c:v>
                </c:pt>
                <c:pt idx="945">
                  <c:v>2361</c:v>
                </c:pt>
                <c:pt idx="946">
                  <c:v>1834</c:v>
                </c:pt>
                <c:pt idx="947">
                  <c:v>1834</c:v>
                </c:pt>
                <c:pt idx="948">
                  <c:v>1834</c:v>
                </c:pt>
                <c:pt idx="949">
                  <c:v>1834</c:v>
                </c:pt>
                <c:pt idx="950">
                  <c:v>1701</c:v>
                </c:pt>
                <c:pt idx="951">
                  <c:v>1701</c:v>
                </c:pt>
                <c:pt idx="952">
                  <c:v>1701</c:v>
                </c:pt>
                <c:pt idx="953">
                  <c:v>1701</c:v>
                </c:pt>
                <c:pt idx="954">
                  <c:v>1643</c:v>
                </c:pt>
                <c:pt idx="955">
                  <c:v>1643</c:v>
                </c:pt>
                <c:pt idx="956">
                  <c:v>1643</c:v>
                </c:pt>
                <c:pt idx="957">
                  <c:v>1643</c:v>
                </c:pt>
                <c:pt idx="958">
                  <c:v>1082</c:v>
                </c:pt>
                <c:pt idx="959">
                  <c:v>1082</c:v>
                </c:pt>
                <c:pt idx="960">
                  <c:v>1082</c:v>
                </c:pt>
                <c:pt idx="961">
                  <c:v>1082</c:v>
                </c:pt>
                <c:pt idx="962">
                  <c:v>1422</c:v>
                </c:pt>
                <c:pt idx="963">
                  <c:v>1422</c:v>
                </c:pt>
                <c:pt idx="964">
                  <c:v>1422</c:v>
                </c:pt>
                <c:pt idx="965">
                  <c:v>1422</c:v>
                </c:pt>
                <c:pt idx="966">
                  <c:v>2361</c:v>
                </c:pt>
                <c:pt idx="967">
                  <c:v>2361</c:v>
                </c:pt>
                <c:pt idx="968">
                  <c:v>2361</c:v>
                </c:pt>
                <c:pt idx="969">
                  <c:v>2361</c:v>
                </c:pt>
                <c:pt idx="970">
                  <c:v>1834</c:v>
                </c:pt>
                <c:pt idx="971">
                  <c:v>1834</c:v>
                </c:pt>
                <c:pt idx="972">
                  <c:v>1834</c:v>
                </c:pt>
                <c:pt idx="973">
                  <c:v>1834</c:v>
                </c:pt>
                <c:pt idx="974">
                  <c:v>1701</c:v>
                </c:pt>
                <c:pt idx="975">
                  <c:v>1701</c:v>
                </c:pt>
                <c:pt idx="976">
                  <c:v>1701</c:v>
                </c:pt>
                <c:pt idx="977">
                  <c:v>1701</c:v>
                </c:pt>
                <c:pt idx="978">
                  <c:v>1643</c:v>
                </c:pt>
                <c:pt idx="979">
                  <c:v>1643</c:v>
                </c:pt>
                <c:pt idx="980">
                  <c:v>1643</c:v>
                </c:pt>
                <c:pt idx="981">
                  <c:v>1643</c:v>
                </c:pt>
                <c:pt idx="982">
                  <c:v>1082</c:v>
                </c:pt>
                <c:pt idx="983">
                  <c:v>1082</c:v>
                </c:pt>
                <c:pt idx="984">
                  <c:v>1082</c:v>
                </c:pt>
                <c:pt idx="985">
                  <c:v>1082</c:v>
                </c:pt>
                <c:pt idx="986">
                  <c:v>1422</c:v>
                </c:pt>
                <c:pt idx="987">
                  <c:v>1422</c:v>
                </c:pt>
                <c:pt idx="988">
                  <c:v>1422</c:v>
                </c:pt>
                <c:pt idx="989">
                  <c:v>1422</c:v>
                </c:pt>
                <c:pt idx="990">
                  <c:v>2361</c:v>
                </c:pt>
                <c:pt idx="991">
                  <c:v>2361</c:v>
                </c:pt>
                <c:pt idx="992">
                  <c:v>2361</c:v>
                </c:pt>
                <c:pt idx="993">
                  <c:v>2361</c:v>
                </c:pt>
                <c:pt idx="994">
                  <c:v>1834</c:v>
                </c:pt>
                <c:pt idx="995">
                  <c:v>1834</c:v>
                </c:pt>
                <c:pt idx="996">
                  <c:v>1834</c:v>
                </c:pt>
                <c:pt idx="997">
                  <c:v>1834</c:v>
                </c:pt>
                <c:pt idx="998">
                  <c:v>1701</c:v>
                </c:pt>
                <c:pt idx="999">
                  <c:v>1701</c:v>
                </c:pt>
                <c:pt idx="1000">
                  <c:v>1701</c:v>
                </c:pt>
                <c:pt idx="1001">
                  <c:v>1701</c:v>
                </c:pt>
                <c:pt idx="1002">
                  <c:v>1643</c:v>
                </c:pt>
                <c:pt idx="1003">
                  <c:v>1643</c:v>
                </c:pt>
                <c:pt idx="1004">
                  <c:v>1643</c:v>
                </c:pt>
                <c:pt idx="1005">
                  <c:v>1643</c:v>
                </c:pt>
                <c:pt idx="1006">
                  <c:v>1082</c:v>
                </c:pt>
                <c:pt idx="1007">
                  <c:v>1082</c:v>
                </c:pt>
                <c:pt idx="1008">
                  <c:v>1082</c:v>
                </c:pt>
                <c:pt idx="1009">
                  <c:v>1082</c:v>
                </c:pt>
                <c:pt idx="1010">
                  <c:v>1422</c:v>
                </c:pt>
                <c:pt idx="1011">
                  <c:v>1422</c:v>
                </c:pt>
                <c:pt idx="1012">
                  <c:v>1422</c:v>
                </c:pt>
                <c:pt idx="1013">
                  <c:v>1422</c:v>
                </c:pt>
                <c:pt idx="1014">
                  <c:v>2361</c:v>
                </c:pt>
                <c:pt idx="1015">
                  <c:v>2361</c:v>
                </c:pt>
                <c:pt idx="1016">
                  <c:v>2361</c:v>
                </c:pt>
                <c:pt idx="1017">
                  <c:v>2361</c:v>
                </c:pt>
                <c:pt idx="1018">
                  <c:v>1834</c:v>
                </c:pt>
                <c:pt idx="1019">
                  <c:v>1834</c:v>
                </c:pt>
                <c:pt idx="1020">
                  <c:v>1834</c:v>
                </c:pt>
                <c:pt idx="1021">
                  <c:v>1834</c:v>
                </c:pt>
                <c:pt idx="1022">
                  <c:v>1701</c:v>
                </c:pt>
                <c:pt idx="1023">
                  <c:v>1701</c:v>
                </c:pt>
                <c:pt idx="1024">
                  <c:v>1701</c:v>
                </c:pt>
                <c:pt idx="1025">
                  <c:v>1701</c:v>
                </c:pt>
                <c:pt idx="1026">
                  <c:v>1643</c:v>
                </c:pt>
                <c:pt idx="1027">
                  <c:v>1643</c:v>
                </c:pt>
                <c:pt idx="1028">
                  <c:v>1643</c:v>
                </c:pt>
                <c:pt idx="1029">
                  <c:v>1643</c:v>
                </c:pt>
                <c:pt idx="1030">
                  <c:v>1082</c:v>
                </c:pt>
                <c:pt idx="1031">
                  <c:v>1082</c:v>
                </c:pt>
                <c:pt idx="1032">
                  <c:v>1082</c:v>
                </c:pt>
                <c:pt idx="1033">
                  <c:v>1082</c:v>
                </c:pt>
                <c:pt idx="1034">
                  <c:v>1422</c:v>
                </c:pt>
                <c:pt idx="1035">
                  <c:v>1422</c:v>
                </c:pt>
                <c:pt idx="1036">
                  <c:v>1422</c:v>
                </c:pt>
                <c:pt idx="1037">
                  <c:v>1422</c:v>
                </c:pt>
                <c:pt idx="1038">
                  <c:v>2361</c:v>
                </c:pt>
                <c:pt idx="1039">
                  <c:v>2361</c:v>
                </c:pt>
                <c:pt idx="1040">
                  <c:v>2361</c:v>
                </c:pt>
                <c:pt idx="1041">
                  <c:v>2361</c:v>
                </c:pt>
                <c:pt idx="1042">
                  <c:v>1834</c:v>
                </c:pt>
                <c:pt idx="1043">
                  <c:v>1834</c:v>
                </c:pt>
                <c:pt idx="1044">
                  <c:v>1834</c:v>
                </c:pt>
                <c:pt idx="1045">
                  <c:v>1834</c:v>
                </c:pt>
                <c:pt idx="1046">
                  <c:v>1701</c:v>
                </c:pt>
                <c:pt idx="1047">
                  <c:v>1701</c:v>
                </c:pt>
                <c:pt idx="1048">
                  <c:v>1701</c:v>
                </c:pt>
                <c:pt idx="1049">
                  <c:v>1701</c:v>
                </c:pt>
                <c:pt idx="1050">
                  <c:v>1643</c:v>
                </c:pt>
                <c:pt idx="1051">
                  <c:v>1643</c:v>
                </c:pt>
                <c:pt idx="1052">
                  <c:v>1643</c:v>
                </c:pt>
                <c:pt idx="1053">
                  <c:v>1643</c:v>
                </c:pt>
                <c:pt idx="1054">
                  <c:v>1082</c:v>
                </c:pt>
                <c:pt idx="1055">
                  <c:v>1082</c:v>
                </c:pt>
                <c:pt idx="1056">
                  <c:v>1082</c:v>
                </c:pt>
                <c:pt idx="1057">
                  <c:v>1082</c:v>
                </c:pt>
                <c:pt idx="1058">
                  <c:v>1422</c:v>
                </c:pt>
                <c:pt idx="1059">
                  <c:v>1422</c:v>
                </c:pt>
                <c:pt idx="1060">
                  <c:v>1422</c:v>
                </c:pt>
                <c:pt idx="1061">
                  <c:v>1422</c:v>
                </c:pt>
                <c:pt idx="1062">
                  <c:v>2361</c:v>
                </c:pt>
                <c:pt idx="1063">
                  <c:v>2361</c:v>
                </c:pt>
                <c:pt idx="1064">
                  <c:v>2361</c:v>
                </c:pt>
                <c:pt idx="1065">
                  <c:v>2361</c:v>
                </c:pt>
                <c:pt idx="1066">
                  <c:v>1834</c:v>
                </c:pt>
                <c:pt idx="1067">
                  <c:v>1834</c:v>
                </c:pt>
                <c:pt idx="1068">
                  <c:v>1834</c:v>
                </c:pt>
                <c:pt idx="1069">
                  <c:v>1834</c:v>
                </c:pt>
                <c:pt idx="1070">
                  <c:v>1701</c:v>
                </c:pt>
                <c:pt idx="1071">
                  <c:v>1701</c:v>
                </c:pt>
                <c:pt idx="1072">
                  <c:v>1701</c:v>
                </c:pt>
                <c:pt idx="1073">
                  <c:v>1701</c:v>
                </c:pt>
                <c:pt idx="1074">
                  <c:v>1643</c:v>
                </c:pt>
                <c:pt idx="1075">
                  <c:v>1643</c:v>
                </c:pt>
                <c:pt idx="1076">
                  <c:v>1643</c:v>
                </c:pt>
                <c:pt idx="1077">
                  <c:v>1643</c:v>
                </c:pt>
                <c:pt idx="1078">
                  <c:v>1082</c:v>
                </c:pt>
                <c:pt idx="1079">
                  <c:v>1082</c:v>
                </c:pt>
                <c:pt idx="1080">
                  <c:v>1082</c:v>
                </c:pt>
                <c:pt idx="1081">
                  <c:v>1082</c:v>
                </c:pt>
                <c:pt idx="1082">
                  <c:v>1422</c:v>
                </c:pt>
                <c:pt idx="1083">
                  <c:v>1422</c:v>
                </c:pt>
                <c:pt idx="1084">
                  <c:v>1422</c:v>
                </c:pt>
                <c:pt idx="1085">
                  <c:v>1422</c:v>
                </c:pt>
                <c:pt idx="1086">
                  <c:v>2361</c:v>
                </c:pt>
                <c:pt idx="1087">
                  <c:v>2361</c:v>
                </c:pt>
                <c:pt idx="1088">
                  <c:v>2361</c:v>
                </c:pt>
                <c:pt idx="1089">
                  <c:v>2361</c:v>
                </c:pt>
                <c:pt idx="1090">
                  <c:v>1834</c:v>
                </c:pt>
                <c:pt idx="1091">
                  <c:v>1834</c:v>
                </c:pt>
                <c:pt idx="1092">
                  <c:v>1834</c:v>
                </c:pt>
                <c:pt idx="1093">
                  <c:v>1834</c:v>
                </c:pt>
                <c:pt idx="1094">
                  <c:v>1701</c:v>
                </c:pt>
                <c:pt idx="1095">
                  <c:v>1701</c:v>
                </c:pt>
                <c:pt idx="1096">
                  <c:v>1701</c:v>
                </c:pt>
                <c:pt idx="1097">
                  <c:v>1701</c:v>
                </c:pt>
                <c:pt idx="1098">
                  <c:v>1643</c:v>
                </c:pt>
                <c:pt idx="1099">
                  <c:v>1643</c:v>
                </c:pt>
                <c:pt idx="1100">
                  <c:v>1643</c:v>
                </c:pt>
                <c:pt idx="1101">
                  <c:v>1643</c:v>
                </c:pt>
                <c:pt idx="1102">
                  <c:v>1082</c:v>
                </c:pt>
                <c:pt idx="1103">
                  <c:v>1082</c:v>
                </c:pt>
                <c:pt idx="1104">
                  <c:v>1082</c:v>
                </c:pt>
                <c:pt idx="1105">
                  <c:v>1082</c:v>
                </c:pt>
                <c:pt idx="1106">
                  <c:v>1422</c:v>
                </c:pt>
                <c:pt idx="1107">
                  <c:v>1422</c:v>
                </c:pt>
                <c:pt idx="1108">
                  <c:v>1422</c:v>
                </c:pt>
                <c:pt idx="1109">
                  <c:v>1422</c:v>
                </c:pt>
                <c:pt idx="1110">
                  <c:v>2361</c:v>
                </c:pt>
                <c:pt idx="1111">
                  <c:v>2361</c:v>
                </c:pt>
                <c:pt idx="1112">
                  <c:v>2361</c:v>
                </c:pt>
                <c:pt idx="1113">
                  <c:v>2361</c:v>
                </c:pt>
                <c:pt idx="1114">
                  <c:v>1834</c:v>
                </c:pt>
                <c:pt idx="1115">
                  <c:v>1834</c:v>
                </c:pt>
                <c:pt idx="1116">
                  <c:v>1834</c:v>
                </c:pt>
                <c:pt idx="1117">
                  <c:v>1834</c:v>
                </c:pt>
                <c:pt idx="1118">
                  <c:v>1701</c:v>
                </c:pt>
                <c:pt idx="1119">
                  <c:v>1701</c:v>
                </c:pt>
                <c:pt idx="1120">
                  <c:v>1701</c:v>
                </c:pt>
                <c:pt idx="1121">
                  <c:v>1701</c:v>
                </c:pt>
                <c:pt idx="1122">
                  <c:v>1643</c:v>
                </c:pt>
                <c:pt idx="1123">
                  <c:v>1643</c:v>
                </c:pt>
                <c:pt idx="1124">
                  <c:v>1643</c:v>
                </c:pt>
                <c:pt idx="1125">
                  <c:v>1643</c:v>
                </c:pt>
                <c:pt idx="1126">
                  <c:v>1082</c:v>
                </c:pt>
                <c:pt idx="1127">
                  <c:v>1082</c:v>
                </c:pt>
                <c:pt idx="1128">
                  <c:v>1082</c:v>
                </c:pt>
                <c:pt idx="1129">
                  <c:v>1082</c:v>
                </c:pt>
                <c:pt idx="1130">
                  <c:v>1422</c:v>
                </c:pt>
                <c:pt idx="1131">
                  <c:v>1422</c:v>
                </c:pt>
                <c:pt idx="1132">
                  <c:v>1422</c:v>
                </c:pt>
                <c:pt idx="1133">
                  <c:v>1422</c:v>
                </c:pt>
                <c:pt idx="1134">
                  <c:v>2361</c:v>
                </c:pt>
                <c:pt idx="1135">
                  <c:v>2361</c:v>
                </c:pt>
                <c:pt idx="1136">
                  <c:v>2361</c:v>
                </c:pt>
                <c:pt idx="1137">
                  <c:v>2361</c:v>
                </c:pt>
                <c:pt idx="1138">
                  <c:v>1834</c:v>
                </c:pt>
                <c:pt idx="1139">
                  <c:v>1834</c:v>
                </c:pt>
                <c:pt idx="1140">
                  <c:v>1834</c:v>
                </c:pt>
                <c:pt idx="1141">
                  <c:v>1834</c:v>
                </c:pt>
                <c:pt idx="1142">
                  <c:v>1701</c:v>
                </c:pt>
                <c:pt idx="1143">
                  <c:v>1701</c:v>
                </c:pt>
                <c:pt idx="1144">
                  <c:v>1701</c:v>
                </c:pt>
                <c:pt idx="1145">
                  <c:v>1701</c:v>
                </c:pt>
                <c:pt idx="1146">
                  <c:v>1643</c:v>
                </c:pt>
                <c:pt idx="1147">
                  <c:v>1643</c:v>
                </c:pt>
                <c:pt idx="1148">
                  <c:v>1643</c:v>
                </c:pt>
                <c:pt idx="1149">
                  <c:v>1643</c:v>
                </c:pt>
                <c:pt idx="1150">
                  <c:v>1082</c:v>
                </c:pt>
                <c:pt idx="1151">
                  <c:v>1082</c:v>
                </c:pt>
                <c:pt idx="1152">
                  <c:v>1082</c:v>
                </c:pt>
                <c:pt idx="1153">
                  <c:v>1082</c:v>
                </c:pt>
                <c:pt idx="1154">
                  <c:v>1422</c:v>
                </c:pt>
                <c:pt idx="1155">
                  <c:v>1422</c:v>
                </c:pt>
                <c:pt idx="1156">
                  <c:v>1422</c:v>
                </c:pt>
                <c:pt idx="1157">
                  <c:v>1422</c:v>
                </c:pt>
                <c:pt idx="1158">
                  <c:v>2361</c:v>
                </c:pt>
                <c:pt idx="1159">
                  <c:v>2361</c:v>
                </c:pt>
                <c:pt idx="1160">
                  <c:v>2361</c:v>
                </c:pt>
                <c:pt idx="1161">
                  <c:v>2361</c:v>
                </c:pt>
                <c:pt idx="1162">
                  <c:v>1834</c:v>
                </c:pt>
                <c:pt idx="1163">
                  <c:v>1834</c:v>
                </c:pt>
                <c:pt idx="1164">
                  <c:v>1834</c:v>
                </c:pt>
                <c:pt idx="1165">
                  <c:v>1834</c:v>
                </c:pt>
                <c:pt idx="1166">
                  <c:v>1701</c:v>
                </c:pt>
                <c:pt idx="1167">
                  <c:v>1701</c:v>
                </c:pt>
                <c:pt idx="1168">
                  <c:v>1701</c:v>
                </c:pt>
                <c:pt idx="1169">
                  <c:v>1701</c:v>
                </c:pt>
                <c:pt idx="1170">
                  <c:v>1643</c:v>
                </c:pt>
                <c:pt idx="1171">
                  <c:v>1643</c:v>
                </c:pt>
                <c:pt idx="1172">
                  <c:v>1643</c:v>
                </c:pt>
                <c:pt idx="1173">
                  <c:v>1643</c:v>
                </c:pt>
                <c:pt idx="1174">
                  <c:v>1082</c:v>
                </c:pt>
                <c:pt idx="1175">
                  <c:v>1082</c:v>
                </c:pt>
                <c:pt idx="1176">
                  <c:v>1082</c:v>
                </c:pt>
                <c:pt idx="1177">
                  <c:v>1082</c:v>
                </c:pt>
                <c:pt idx="1178">
                  <c:v>1422</c:v>
                </c:pt>
                <c:pt idx="1179">
                  <c:v>1422</c:v>
                </c:pt>
                <c:pt idx="1180">
                  <c:v>1422</c:v>
                </c:pt>
                <c:pt idx="1181">
                  <c:v>1422</c:v>
                </c:pt>
                <c:pt idx="1182">
                  <c:v>2361</c:v>
                </c:pt>
                <c:pt idx="1183">
                  <c:v>2361</c:v>
                </c:pt>
                <c:pt idx="1184">
                  <c:v>2361</c:v>
                </c:pt>
                <c:pt idx="1185">
                  <c:v>2361</c:v>
                </c:pt>
                <c:pt idx="1186">
                  <c:v>1834</c:v>
                </c:pt>
                <c:pt idx="1187">
                  <c:v>1834</c:v>
                </c:pt>
                <c:pt idx="1188">
                  <c:v>1834</c:v>
                </c:pt>
                <c:pt idx="1189">
                  <c:v>1834</c:v>
                </c:pt>
                <c:pt idx="1190">
                  <c:v>1701</c:v>
                </c:pt>
                <c:pt idx="1191">
                  <c:v>1701</c:v>
                </c:pt>
                <c:pt idx="1192">
                  <c:v>1701</c:v>
                </c:pt>
                <c:pt idx="1193">
                  <c:v>1701</c:v>
                </c:pt>
                <c:pt idx="1194">
                  <c:v>1643</c:v>
                </c:pt>
                <c:pt idx="1195">
                  <c:v>1643</c:v>
                </c:pt>
                <c:pt idx="1196">
                  <c:v>1643</c:v>
                </c:pt>
                <c:pt idx="1197">
                  <c:v>1643</c:v>
                </c:pt>
                <c:pt idx="1198">
                  <c:v>1082</c:v>
                </c:pt>
                <c:pt idx="1199">
                  <c:v>1082</c:v>
                </c:pt>
                <c:pt idx="1200">
                  <c:v>1082</c:v>
                </c:pt>
                <c:pt idx="1201">
                  <c:v>1082</c:v>
                </c:pt>
                <c:pt idx="1202">
                  <c:v>1422</c:v>
                </c:pt>
                <c:pt idx="1203">
                  <c:v>1422</c:v>
                </c:pt>
                <c:pt idx="1204">
                  <c:v>1422</c:v>
                </c:pt>
                <c:pt idx="1205">
                  <c:v>1422</c:v>
                </c:pt>
                <c:pt idx="1206">
                  <c:v>2361</c:v>
                </c:pt>
                <c:pt idx="1207">
                  <c:v>2361</c:v>
                </c:pt>
                <c:pt idx="1208">
                  <c:v>2361</c:v>
                </c:pt>
                <c:pt idx="1209">
                  <c:v>2361</c:v>
                </c:pt>
                <c:pt idx="1210">
                  <c:v>1834</c:v>
                </c:pt>
                <c:pt idx="1211">
                  <c:v>1834</c:v>
                </c:pt>
                <c:pt idx="1212">
                  <c:v>1834</c:v>
                </c:pt>
                <c:pt idx="1213">
                  <c:v>1834</c:v>
                </c:pt>
                <c:pt idx="1214">
                  <c:v>1701</c:v>
                </c:pt>
                <c:pt idx="1215">
                  <c:v>1701</c:v>
                </c:pt>
                <c:pt idx="1216">
                  <c:v>1701</c:v>
                </c:pt>
                <c:pt idx="1217">
                  <c:v>1701</c:v>
                </c:pt>
                <c:pt idx="1218">
                  <c:v>1643</c:v>
                </c:pt>
                <c:pt idx="1219">
                  <c:v>1643</c:v>
                </c:pt>
                <c:pt idx="1220">
                  <c:v>1643</c:v>
                </c:pt>
                <c:pt idx="1221">
                  <c:v>1643</c:v>
                </c:pt>
                <c:pt idx="1222">
                  <c:v>1082</c:v>
                </c:pt>
                <c:pt idx="1223">
                  <c:v>1082</c:v>
                </c:pt>
                <c:pt idx="1224">
                  <c:v>1082</c:v>
                </c:pt>
                <c:pt idx="1225">
                  <c:v>1082</c:v>
                </c:pt>
                <c:pt idx="1226">
                  <c:v>1422</c:v>
                </c:pt>
                <c:pt idx="1227">
                  <c:v>1422</c:v>
                </c:pt>
                <c:pt idx="1228">
                  <c:v>1422</c:v>
                </c:pt>
                <c:pt idx="1229">
                  <c:v>1422</c:v>
                </c:pt>
                <c:pt idx="1230">
                  <c:v>2361</c:v>
                </c:pt>
                <c:pt idx="1231">
                  <c:v>2361</c:v>
                </c:pt>
                <c:pt idx="1232">
                  <c:v>2361</c:v>
                </c:pt>
                <c:pt idx="1233">
                  <c:v>2361</c:v>
                </c:pt>
                <c:pt idx="1234">
                  <c:v>1834</c:v>
                </c:pt>
                <c:pt idx="1235">
                  <c:v>1834</c:v>
                </c:pt>
                <c:pt idx="1236">
                  <c:v>1834</c:v>
                </c:pt>
                <c:pt idx="1237">
                  <c:v>1834</c:v>
                </c:pt>
                <c:pt idx="1238">
                  <c:v>1701</c:v>
                </c:pt>
                <c:pt idx="1239">
                  <c:v>1701</c:v>
                </c:pt>
                <c:pt idx="1240">
                  <c:v>1701</c:v>
                </c:pt>
                <c:pt idx="1241">
                  <c:v>1701</c:v>
                </c:pt>
                <c:pt idx="1242">
                  <c:v>1643</c:v>
                </c:pt>
                <c:pt idx="1243">
                  <c:v>1643</c:v>
                </c:pt>
                <c:pt idx="1244">
                  <c:v>1643</c:v>
                </c:pt>
                <c:pt idx="1245">
                  <c:v>1643</c:v>
                </c:pt>
                <c:pt idx="1246">
                  <c:v>1082</c:v>
                </c:pt>
                <c:pt idx="1247">
                  <c:v>1082</c:v>
                </c:pt>
                <c:pt idx="1248">
                  <c:v>1082</c:v>
                </c:pt>
                <c:pt idx="1249">
                  <c:v>1082</c:v>
                </c:pt>
                <c:pt idx="1250">
                  <c:v>1422</c:v>
                </c:pt>
                <c:pt idx="1251">
                  <c:v>1422</c:v>
                </c:pt>
                <c:pt idx="1252">
                  <c:v>1422</c:v>
                </c:pt>
                <c:pt idx="1253">
                  <c:v>1422</c:v>
                </c:pt>
                <c:pt idx="1254">
                  <c:v>2361</c:v>
                </c:pt>
                <c:pt idx="1255">
                  <c:v>2361</c:v>
                </c:pt>
                <c:pt idx="1256">
                  <c:v>2361</c:v>
                </c:pt>
                <c:pt idx="1257">
                  <c:v>2361</c:v>
                </c:pt>
                <c:pt idx="1258">
                  <c:v>1834</c:v>
                </c:pt>
                <c:pt idx="1259">
                  <c:v>1834</c:v>
                </c:pt>
                <c:pt idx="1260">
                  <c:v>1834</c:v>
                </c:pt>
                <c:pt idx="1261">
                  <c:v>1834</c:v>
                </c:pt>
                <c:pt idx="1262">
                  <c:v>1701</c:v>
                </c:pt>
                <c:pt idx="1263">
                  <c:v>1701</c:v>
                </c:pt>
                <c:pt idx="1264">
                  <c:v>1701</c:v>
                </c:pt>
                <c:pt idx="1265">
                  <c:v>1701</c:v>
                </c:pt>
                <c:pt idx="1266">
                  <c:v>1643</c:v>
                </c:pt>
                <c:pt idx="1267">
                  <c:v>1643</c:v>
                </c:pt>
                <c:pt idx="1268">
                  <c:v>1643</c:v>
                </c:pt>
                <c:pt idx="1269">
                  <c:v>1643</c:v>
                </c:pt>
                <c:pt idx="1270">
                  <c:v>1082</c:v>
                </c:pt>
                <c:pt idx="1271">
                  <c:v>1082</c:v>
                </c:pt>
                <c:pt idx="1272">
                  <c:v>1082</c:v>
                </c:pt>
                <c:pt idx="1273">
                  <c:v>1082</c:v>
                </c:pt>
                <c:pt idx="1274">
                  <c:v>1422</c:v>
                </c:pt>
                <c:pt idx="1275">
                  <c:v>1422</c:v>
                </c:pt>
                <c:pt idx="1276">
                  <c:v>1422</c:v>
                </c:pt>
                <c:pt idx="1277">
                  <c:v>1422</c:v>
                </c:pt>
                <c:pt idx="1278">
                  <c:v>2361</c:v>
                </c:pt>
                <c:pt idx="1279">
                  <c:v>2361</c:v>
                </c:pt>
                <c:pt idx="1280">
                  <c:v>2361</c:v>
                </c:pt>
                <c:pt idx="1281">
                  <c:v>2361</c:v>
                </c:pt>
                <c:pt idx="1282">
                  <c:v>1834</c:v>
                </c:pt>
                <c:pt idx="1283">
                  <c:v>1834</c:v>
                </c:pt>
                <c:pt idx="1284">
                  <c:v>1834</c:v>
                </c:pt>
                <c:pt idx="1285">
                  <c:v>1834</c:v>
                </c:pt>
                <c:pt idx="1286">
                  <c:v>1701</c:v>
                </c:pt>
                <c:pt idx="1287">
                  <c:v>1701</c:v>
                </c:pt>
                <c:pt idx="1288">
                  <c:v>1701</c:v>
                </c:pt>
                <c:pt idx="1289">
                  <c:v>1701</c:v>
                </c:pt>
                <c:pt idx="1290">
                  <c:v>1643</c:v>
                </c:pt>
                <c:pt idx="1291">
                  <c:v>1643</c:v>
                </c:pt>
                <c:pt idx="1292">
                  <c:v>1643</c:v>
                </c:pt>
                <c:pt idx="1293">
                  <c:v>1643</c:v>
                </c:pt>
                <c:pt idx="1294">
                  <c:v>1082</c:v>
                </c:pt>
                <c:pt idx="1295">
                  <c:v>1082</c:v>
                </c:pt>
                <c:pt idx="1296">
                  <c:v>1082</c:v>
                </c:pt>
                <c:pt idx="1297">
                  <c:v>1082</c:v>
                </c:pt>
                <c:pt idx="1298">
                  <c:v>1422</c:v>
                </c:pt>
                <c:pt idx="1299">
                  <c:v>1422</c:v>
                </c:pt>
                <c:pt idx="1300">
                  <c:v>1422</c:v>
                </c:pt>
                <c:pt idx="1301">
                  <c:v>1422</c:v>
                </c:pt>
                <c:pt idx="1302">
                  <c:v>2361</c:v>
                </c:pt>
                <c:pt idx="1303">
                  <c:v>2361</c:v>
                </c:pt>
                <c:pt idx="1304">
                  <c:v>2361</c:v>
                </c:pt>
                <c:pt idx="1305">
                  <c:v>2361</c:v>
                </c:pt>
                <c:pt idx="1306">
                  <c:v>1834</c:v>
                </c:pt>
                <c:pt idx="1307">
                  <c:v>1834</c:v>
                </c:pt>
                <c:pt idx="1308">
                  <c:v>1834</c:v>
                </c:pt>
                <c:pt idx="1309">
                  <c:v>1834</c:v>
                </c:pt>
                <c:pt idx="1310">
                  <c:v>1701</c:v>
                </c:pt>
                <c:pt idx="1311">
                  <c:v>1701</c:v>
                </c:pt>
                <c:pt idx="1312">
                  <c:v>1701</c:v>
                </c:pt>
                <c:pt idx="1313">
                  <c:v>1701</c:v>
                </c:pt>
                <c:pt idx="1314">
                  <c:v>1643</c:v>
                </c:pt>
                <c:pt idx="1315">
                  <c:v>1643</c:v>
                </c:pt>
                <c:pt idx="1316">
                  <c:v>1643</c:v>
                </c:pt>
                <c:pt idx="1317">
                  <c:v>1643</c:v>
                </c:pt>
                <c:pt idx="1318">
                  <c:v>1082</c:v>
                </c:pt>
                <c:pt idx="1319">
                  <c:v>1082</c:v>
                </c:pt>
                <c:pt idx="1320">
                  <c:v>1082</c:v>
                </c:pt>
                <c:pt idx="1321">
                  <c:v>1082</c:v>
                </c:pt>
                <c:pt idx="1322">
                  <c:v>1422</c:v>
                </c:pt>
                <c:pt idx="1323">
                  <c:v>1422</c:v>
                </c:pt>
                <c:pt idx="1324">
                  <c:v>1422</c:v>
                </c:pt>
                <c:pt idx="1325">
                  <c:v>1422</c:v>
                </c:pt>
                <c:pt idx="1326">
                  <c:v>2361</c:v>
                </c:pt>
                <c:pt idx="1327">
                  <c:v>2361</c:v>
                </c:pt>
                <c:pt idx="1328">
                  <c:v>2361</c:v>
                </c:pt>
                <c:pt idx="1329">
                  <c:v>2361</c:v>
                </c:pt>
                <c:pt idx="1330">
                  <c:v>1834</c:v>
                </c:pt>
                <c:pt idx="1331">
                  <c:v>1834</c:v>
                </c:pt>
                <c:pt idx="1332">
                  <c:v>1834</c:v>
                </c:pt>
                <c:pt idx="1333">
                  <c:v>1834</c:v>
                </c:pt>
                <c:pt idx="1334">
                  <c:v>1701</c:v>
                </c:pt>
                <c:pt idx="1335">
                  <c:v>1701</c:v>
                </c:pt>
                <c:pt idx="1336">
                  <c:v>1701</c:v>
                </c:pt>
                <c:pt idx="1337">
                  <c:v>1701</c:v>
                </c:pt>
                <c:pt idx="1338">
                  <c:v>1643</c:v>
                </c:pt>
                <c:pt idx="1339">
                  <c:v>1643</c:v>
                </c:pt>
                <c:pt idx="1340">
                  <c:v>1643</c:v>
                </c:pt>
                <c:pt idx="1341">
                  <c:v>1643</c:v>
                </c:pt>
                <c:pt idx="1342">
                  <c:v>1082</c:v>
                </c:pt>
                <c:pt idx="1343">
                  <c:v>1082</c:v>
                </c:pt>
                <c:pt idx="1344">
                  <c:v>1082</c:v>
                </c:pt>
                <c:pt idx="1345">
                  <c:v>1082</c:v>
                </c:pt>
                <c:pt idx="1346">
                  <c:v>1422</c:v>
                </c:pt>
                <c:pt idx="1347">
                  <c:v>1422</c:v>
                </c:pt>
                <c:pt idx="1348">
                  <c:v>1422</c:v>
                </c:pt>
                <c:pt idx="1349">
                  <c:v>1422</c:v>
                </c:pt>
                <c:pt idx="1350">
                  <c:v>2361</c:v>
                </c:pt>
                <c:pt idx="1351">
                  <c:v>2361</c:v>
                </c:pt>
                <c:pt idx="1352">
                  <c:v>2361</c:v>
                </c:pt>
                <c:pt idx="1353">
                  <c:v>2361</c:v>
                </c:pt>
                <c:pt idx="1354">
                  <c:v>1834</c:v>
                </c:pt>
                <c:pt idx="1355">
                  <c:v>1834</c:v>
                </c:pt>
                <c:pt idx="1356">
                  <c:v>1834</c:v>
                </c:pt>
                <c:pt idx="1357">
                  <c:v>1834</c:v>
                </c:pt>
                <c:pt idx="1358">
                  <c:v>1701</c:v>
                </c:pt>
                <c:pt idx="1359">
                  <c:v>1701</c:v>
                </c:pt>
                <c:pt idx="1360">
                  <c:v>1701</c:v>
                </c:pt>
                <c:pt idx="1361">
                  <c:v>1701</c:v>
                </c:pt>
                <c:pt idx="1362">
                  <c:v>1643</c:v>
                </c:pt>
                <c:pt idx="1363">
                  <c:v>1643</c:v>
                </c:pt>
                <c:pt idx="1364">
                  <c:v>1643</c:v>
                </c:pt>
                <c:pt idx="1365">
                  <c:v>1643</c:v>
                </c:pt>
                <c:pt idx="1366">
                  <c:v>1082</c:v>
                </c:pt>
                <c:pt idx="1367">
                  <c:v>1082</c:v>
                </c:pt>
                <c:pt idx="1368">
                  <c:v>1082</c:v>
                </c:pt>
                <c:pt idx="1369">
                  <c:v>1082</c:v>
                </c:pt>
                <c:pt idx="1370">
                  <c:v>1422</c:v>
                </c:pt>
                <c:pt idx="1371">
                  <c:v>1422</c:v>
                </c:pt>
                <c:pt idx="1372">
                  <c:v>1422</c:v>
                </c:pt>
                <c:pt idx="1373">
                  <c:v>1422</c:v>
                </c:pt>
                <c:pt idx="1374">
                  <c:v>2361</c:v>
                </c:pt>
                <c:pt idx="1375">
                  <c:v>2361</c:v>
                </c:pt>
                <c:pt idx="1376">
                  <c:v>2361</c:v>
                </c:pt>
                <c:pt idx="1377">
                  <c:v>2361</c:v>
                </c:pt>
                <c:pt idx="1378">
                  <c:v>1834</c:v>
                </c:pt>
                <c:pt idx="1379">
                  <c:v>1834</c:v>
                </c:pt>
                <c:pt idx="1380">
                  <c:v>1834</c:v>
                </c:pt>
                <c:pt idx="1381">
                  <c:v>1834</c:v>
                </c:pt>
                <c:pt idx="1382">
                  <c:v>1701</c:v>
                </c:pt>
                <c:pt idx="1383">
                  <c:v>1701</c:v>
                </c:pt>
                <c:pt idx="1384">
                  <c:v>1701</c:v>
                </c:pt>
                <c:pt idx="1385">
                  <c:v>1701</c:v>
                </c:pt>
                <c:pt idx="1386">
                  <c:v>1643</c:v>
                </c:pt>
                <c:pt idx="1387">
                  <c:v>1643</c:v>
                </c:pt>
                <c:pt idx="1388">
                  <c:v>1643</c:v>
                </c:pt>
                <c:pt idx="1389">
                  <c:v>1643</c:v>
                </c:pt>
                <c:pt idx="1390">
                  <c:v>1082</c:v>
                </c:pt>
                <c:pt idx="1391">
                  <c:v>1082</c:v>
                </c:pt>
                <c:pt idx="1392">
                  <c:v>1082</c:v>
                </c:pt>
                <c:pt idx="1393">
                  <c:v>1082</c:v>
                </c:pt>
                <c:pt idx="1394">
                  <c:v>1422</c:v>
                </c:pt>
                <c:pt idx="1395">
                  <c:v>1422</c:v>
                </c:pt>
                <c:pt idx="1396">
                  <c:v>1422</c:v>
                </c:pt>
                <c:pt idx="1397">
                  <c:v>1422</c:v>
                </c:pt>
                <c:pt idx="1398">
                  <c:v>2361</c:v>
                </c:pt>
                <c:pt idx="1399">
                  <c:v>2361</c:v>
                </c:pt>
                <c:pt idx="1400">
                  <c:v>2361</c:v>
                </c:pt>
                <c:pt idx="1401">
                  <c:v>2361</c:v>
                </c:pt>
                <c:pt idx="1402">
                  <c:v>1834</c:v>
                </c:pt>
                <c:pt idx="1403">
                  <c:v>1834</c:v>
                </c:pt>
                <c:pt idx="1404">
                  <c:v>1834</c:v>
                </c:pt>
                <c:pt idx="1405">
                  <c:v>1834</c:v>
                </c:pt>
                <c:pt idx="1406">
                  <c:v>1701</c:v>
                </c:pt>
                <c:pt idx="1407">
                  <c:v>1701</c:v>
                </c:pt>
                <c:pt idx="1408">
                  <c:v>1701</c:v>
                </c:pt>
                <c:pt idx="1409">
                  <c:v>1701</c:v>
                </c:pt>
                <c:pt idx="1410">
                  <c:v>1643</c:v>
                </c:pt>
                <c:pt idx="1411">
                  <c:v>1643</c:v>
                </c:pt>
                <c:pt idx="1412">
                  <c:v>1643</c:v>
                </c:pt>
                <c:pt idx="1413">
                  <c:v>1643</c:v>
                </c:pt>
                <c:pt idx="1414">
                  <c:v>1082</c:v>
                </c:pt>
                <c:pt idx="1415">
                  <c:v>967</c:v>
                </c:pt>
                <c:pt idx="1416">
                  <c:v>967</c:v>
                </c:pt>
                <c:pt idx="1417">
                  <c:v>967</c:v>
                </c:pt>
                <c:pt idx="1418">
                  <c:v>1505</c:v>
                </c:pt>
                <c:pt idx="1419">
                  <c:v>1505</c:v>
                </c:pt>
                <c:pt idx="1420">
                  <c:v>1505</c:v>
                </c:pt>
                <c:pt idx="1421">
                  <c:v>1505</c:v>
                </c:pt>
                <c:pt idx="1422">
                  <c:v>2111</c:v>
                </c:pt>
                <c:pt idx="1423">
                  <c:v>2111</c:v>
                </c:pt>
                <c:pt idx="1424">
                  <c:v>2111</c:v>
                </c:pt>
                <c:pt idx="1425">
                  <c:v>2111</c:v>
                </c:pt>
                <c:pt idx="1426">
                  <c:v>1819</c:v>
                </c:pt>
                <c:pt idx="1427">
                  <c:v>1819</c:v>
                </c:pt>
                <c:pt idx="1428">
                  <c:v>1819</c:v>
                </c:pt>
                <c:pt idx="1429">
                  <c:v>1819</c:v>
                </c:pt>
                <c:pt idx="1430">
                  <c:v>1572</c:v>
                </c:pt>
                <c:pt idx="1431">
                  <c:v>1572</c:v>
                </c:pt>
                <c:pt idx="1432">
                  <c:v>1572</c:v>
                </c:pt>
                <c:pt idx="1433">
                  <c:v>1572</c:v>
                </c:pt>
                <c:pt idx="1434">
                  <c:v>1387</c:v>
                </c:pt>
                <c:pt idx="1435">
                  <c:v>1387</c:v>
                </c:pt>
                <c:pt idx="1436">
                  <c:v>1387</c:v>
                </c:pt>
                <c:pt idx="1437">
                  <c:v>1387</c:v>
                </c:pt>
                <c:pt idx="1438">
                  <c:v>967</c:v>
                </c:pt>
                <c:pt idx="1439">
                  <c:v>967</c:v>
                </c:pt>
                <c:pt idx="1440">
                  <c:v>967</c:v>
                </c:pt>
                <c:pt idx="1441">
                  <c:v>967</c:v>
                </c:pt>
                <c:pt idx="1442">
                  <c:v>1505</c:v>
                </c:pt>
                <c:pt idx="1443">
                  <c:v>1505</c:v>
                </c:pt>
                <c:pt idx="1444">
                  <c:v>1505</c:v>
                </c:pt>
                <c:pt idx="1445">
                  <c:v>1505</c:v>
                </c:pt>
                <c:pt idx="1446">
                  <c:v>2111</c:v>
                </c:pt>
                <c:pt idx="1447">
                  <c:v>2111</c:v>
                </c:pt>
                <c:pt idx="1448">
                  <c:v>2111</c:v>
                </c:pt>
                <c:pt idx="1449">
                  <c:v>2111</c:v>
                </c:pt>
                <c:pt idx="1450">
                  <c:v>1819</c:v>
                </c:pt>
                <c:pt idx="1451">
                  <c:v>1819</c:v>
                </c:pt>
                <c:pt idx="1452">
                  <c:v>1819</c:v>
                </c:pt>
                <c:pt idx="1453">
                  <c:v>1819</c:v>
                </c:pt>
                <c:pt idx="1454">
                  <c:v>1572</c:v>
                </c:pt>
                <c:pt idx="1455">
                  <c:v>1572</c:v>
                </c:pt>
                <c:pt idx="1456">
                  <c:v>1572</c:v>
                </c:pt>
                <c:pt idx="1457">
                  <c:v>1572</c:v>
                </c:pt>
                <c:pt idx="1458">
                  <c:v>1387</c:v>
                </c:pt>
                <c:pt idx="1459">
                  <c:v>1387</c:v>
                </c:pt>
                <c:pt idx="1460">
                  <c:v>1387</c:v>
                </c:pt>
                <c:pt idx="1461">
                  <c:v>1387</c:v>
                </c:pt>
                <c:pt idx="1462">
                  <c:v>967</c:v>
                </c:pt>
                <c:pt idx="1463">
                  <c:v>967</c:v>
                </c:pt>
                <c:pt idx="1464">
                  <c:v>967</c:v>
                </c:pt>
                <c:pt idx="1465">
                  <c:v>967</c:v>
                </c:pt>
                <c:pt idx="1466">
                  <c:v>1505</c:v>
                </c:pt>
                <c:pt idx="1467">
                  <c:v>1505</c:v>
                </c:pt>
                <c:pt idx="1468">
                  <c:v>1505</c:v>
                </c:pt>
                <c:pt idx="1469">
                  <c:v>1505</c:v>
                </c:pt>
                <c:pt idx="1470">
                  <c:v>2111</c:v>
                </c:pt>
                <c:pt idx="1471">
                  <c:v>2111</c:v>
                </c:pt>
                <c:pt idx="1472">
                  <c:v>2111</c:v>
                </c:pt>
                <c:pt idx="1473">
                  <c:v>2111</c:v>
                </c:pt>
                <c:pt idx="1474">
                  <c:v>1819</c:v>
                </c:pt>
                <c:pt idx="1475">
                  <c:v>1819</c:v>
                </c:pt>
                <c:pt idx="1476">
                  <c:v>1819</c:v>
                </c:pt>
                <c:pt idx="1477">
                  <c:v>1819</c:v>
                </c:pt>
                <c:pt idx="1478">
                  <c:v>1572</c:v>
                </c:pt>
                <c:pt idx="1479">
                  <c:v>1572</c:v>
                </c:pt>
                <c:pt idx="1480">
                  <c:v>1572</c:v>
                </c:pt>
                <c:pt idx="1481">
                  <c:v>1572</c:v>
                </c:pt>
                <c:pt idx="1482">
                  <c:v>1387</c:v>
                </c:pt>
                <c:pt idx="1483">
                  <c:v>1387</c:v>
                </c:pt>
                <c:pt idx="1484">
                  <c:v>1387</c:v>
                </c:pt>
                <c:pt idx="1485">
                  <c:v>1387</c:v>
                </c:pt>
                <c:pt idx="1486">
                  <c:v>967</c:v>
                </c:pt>
                <c:pt idx="1487">
                  <c:v>967</c:v>
                </c:pt>
                <c:pt idx="1488">
                  <c:v>967</c:v>
                </c:pt>
                <c:pt idx="1489">
                  <c:v>967</c:v>
                </c:pt>
                <c:pt idx="1490">
                  <c:v>1505</c:v>
                </c:pt>
                <c:pt idx="1491">
                  <c:v>1505</c:v>
                </c:pt>
                <c:pt idx="1492">
                  <c:v>1505</c:v>
                </c:pt>
                <c:pt idx="1493">
                  <c:v>1505</c:v>
                </c:pt>
                <c:pt idx="1494">
                  <c:v>2111</c:v>
                </c:pt>
                <c:pt idx="1495">
                  <c:v>2111</c:v>
                </c:pt>
                <c:pt idx="1496">
                  <c:v>2111</c:v>
                </c:pt>
                <c:pt idx="1497">
                  <c:v>2111</c:v>
                </c:pt>
                <c:pt idx="1498">
                  <c:v>1819</c:v>
                </c:pt>
                <c:pt idx="1499">
                  <c:v>1819</c:v>
                </c:pt>
                <c:pt idx="1500">
                  <c:v>1819</c:v>
                </c:pt>
                <c:pt idx="1501">
                  <c:v>1819</c:v>
                </c:pt>
                <c:pt idx="1502">
                  <c:v>1572</c:v>
                </c:pt>
                <c:pt idx="1503">
                  <c:v>1572</c:v>
                </c:pt>
                <c:pt idx="1504">
                  <c:v>1572</c:v>
                </c:pt>
                <c:pt idx="1505">
                  <c:v>1572</c:v>
                </c:pt>
                <c:pt idx="1506">
                  <c:v>1387</c:v>
                </c:pt>
                <c:pt idx="1507">
                  <c:v>1387</c:v>
                </c:pt>
                <c:pt idx="1508">
                  <c:v>1387</c:v>
                </c:pt>
                <c:pt idx="1509">
                  <c:v>1387</c:v>
                </c:pt>
                <c:pt idx="1510">
                  <c:v>967</c:v>
                </c:pt>
                <c:pt idx="1511">
                  <c:v>967</c:v>
                </c:pt>
                <c:pt idx="1512">
                  <c:v>967</c:v>
                </c:pt>
                <c:pt idx="1513">
                  <c:v>967</c:v>
                </c:pt>
                <c:pt idx="1514">
                  <c:v>1505</c:v>
                </c:pt>
                <c:pt idx="1515">
                  <c:v>1505</c:v>
                </c:pt>
                <c:pt idx="1516">
                  <c:v>1505</c:v>
                </c:pt>
                <c:pt idx="1517">
                  <c:v>1505</c:v>
                </c:pt>
                <c:pt idx="1518">
                  <c:v>2111</c:v>
                </c:pt>
                <c:pt idx="1519">
                  <c:v>2111</c:v>
                </c:pt>
                <c:pt idx="1520">
                  <c:v>2111</c:v>
                </c:pt>
                <c:pt idx="1521">
                  <c:v>2111</c:v>
                </c:pt>
                <c:pt idx="1522">
                  <c:v>1819</c:v>
                </c:pt>
                <c:pt idx="1523">
                  <c:v>1819</c:v>
                </c:pt>
                <c:pt idx="1524">
                  <c:v>1819</c:v>
                </c:pt>
                <c:pt idx="1525">
                  <c:v>1819</c:v>
                </c:pt>
                <c:pt idx="1526">
                  <c:v>1572</c:v>
                </c:pt>
                <c:pt idx="1527">
                  <c:v>1572</c:v>
                </c:pt>
                <c:pt idx="1528">
                  <c:v>1572</c:v>
                </c:pt>
                <c:pt idx="1529">
                  <c:v>1572</c:v>
                </c:pt>
                <c:pt idx="1530">
                  <c:v>1387</c:v>
                </c:pt>
                <c:pt idx="1531">
                  <c:v>1387</c:v>
                </c:pt>
                <c:pt idx="1532">
                  <c:v>1387</c:v>
                </c:pt>
                <c:pt idx="1533">
                  <c:v>1387</c:v>
                </c:pt>
                <c:pt idx="1534">
                  <c:v>967</c:v>
                </c:pt>
                <c:pt idx="1535">
                  <c:v>967</c:v>
                </c:pt>
                <c:pt idx="1536">
                  <c:v>967</c:v>
                </c:pt>
                <c:pt idx="1537">
                  <c:v>967</c:v>
                </c:pt>
                <c:pt idx="1538">
                  <c:v>1505</c:v>
                </c:pt>
                <c:pt idx="1539">
                  <c:v>1505</c:v>
                </c:pt>
                <c:pt idx="1540">
                  <c:v>1505</c:v>
                </c:pt>
                <c:pt idx="1541">
                  <c:v>1505</c:v>
                </c:pt>
                <c:pt idx="1542">
                  <c:v>2111</c:v>
                </c:pt>
                <c:pt idx="1543">
                  <c:v>2111</c:v>
                </c:pt>
                <c:pt idx="1544">
                  <c:v>2111</c:v>
                </c:pt>
                <c:pt idx="1545">
                  <c:v>2111</c:v>
                </c:pt>
                <c:pt idx="1546">
                  <c:v>1819</c:v>
                </c:pt>
                <c:pt idx="1547">
                  <c:v>1819</c:v>
                </c:pt>
                <c:pt idx="1548">
                  <c:v>1819</c:v>
                </c:pt>
                <c:pt idx="1549">
                  <c:v>1819</c:v>
                </c:pt>
                <c:pt idx="1550">
                  <c:v>1572</c:v>
                </c:pt>
                <c:pt idx="1551">
                  <c:v>1572</c:v>
                </c:pt>
                <c:pt idx="1552">
                  <c:v>1572</c:v>
                </c:pt>
                <c:pt idx="1553">
                  <c:v>1572</c:v>
                </c:pt>
                <c:pt idx="1554">
                  <c:v>1387</c:v>
                </c:pt>
                <c:pt idx="1555">
                  <c:v>1387</c:v>
                </c:pt>
                <c:pt idx="1556">
                  <c:v>1387</c:v>
                </c:pt>
                <c:pt idx="1557">
                  <c:v>1387</c:v>
                </c:pt>
                <c:pt idx="1558">
                  <c:v>967</c:v>
                </c:pt>
                <c:pt idx="1559">
                  <c:v>967</c:v>
                </c:pt>
                <c:pt idx="1560">
                  <c:v>967</c:v>
                </c:pt>
                <c:pt idx="1561">
                  <c:v>967</c:v>
                </c:pt>
                <c:pt idx="1562">
                  <c:v>1505</c:v>
                </c:pt>
                <c:pt idx="1563">
                  <c:v>1505</c:v>
                </c:pt>
                <c:pt idx="1564">
                  <c:v>1505</c:v>
                </c:pt>
                <c:pt idx="1565">
                  <c:v>1505</c:v>
                </c:pt>
                <c:pt idx="1566">
                  <c:v>2111</c:v>
                </c:pt>
                <c:pt idx="1567">
                  <c:v>2111</c:v>
                </c:pt>
                <c:pt idx="1568">
                  <c:v>2111</c:v>
                </c:pt>
                <c:pt idx="1569">
                  <c:v>2111</c:v>
                </c:pt>
                <c:pt idx="1570">
                  <c:v>1819</c:v>
                </c:pt>
                <c:pt idx="1571">
                  <c:v>1819</c:v>
                </c:pt>
                <c:pt idx="1572">
                  <c:v>1819</c:v>
                </c:pt>
                <c:pt idx="1573">
                  <c:v>1819</c:v>
                </c:pt>
                <c:pt idx="1574">
                  <c:v>1572</c:v>
                </c:pt>
                <c:pt idx="1575">
                  <c:v>1572</c:v>
                </c:pt>
                <c:pt idx="1576">
                  <c:v>1572</c:v>
                </c:pt>
                <c:pt idx="1577">
                  <c:v>1572</c:v>
                </c:pt>
                <c:pt idx="1578">
                  <c:v>1387</c:v>
                </c:pt>
                <c:pt idx="1579">
                  <c:v>1387</c:v>
                </c:pt>
                <c:pt idx="1580">
                  <c:v>1387</c:v>
                </c:pt>
                <c:pt idx="1581">
                  <c:v>1387</c:v>
                </c:pt>
                <c:pt idx="1582">
                  <c:v>967</c:v>
                </c:pt>
                <c:pt idx="1583">
                  <c:v>967</c:v>
                </c:pt>
                <c:pt idx="1584">
                  <c:v>967</c:v>
                </c:pt>
                <c:pt idx="1585">
                  <c:v>967</c:v>
                </c:pt>
                <c:pt idx="1586">
                  <c:v>1505</c:v>
                </c:pt>
                <c:pt idx="1587">
                  <c:v>1505</c:v>
                </c:pt>
                <c:pt idx="1588">
                  <c:v>1505</c:v>
                </c:pt>
                <c:pt idx="1589">
                  <c:v>1505</c:v>
                </c:pt>
                <c:pt idx="1590">
                  <c:v>2111</c:v>
                </c:pt>
                <c:pt idx="1591">
                  <c:v>2111</c:v>
                </c:pt>
                <c:pt idx="1592">
                  <c:v>2111</c:v>
                </c:pt>
                <c:pt idx="1593">
                  <c:v>2111</c:v>
                </c:pt>
                <c:pt idx="1594">
                  <c:v>1819</c:v>
                </c:pt>
                <c:pt idx="1595">
                  <c:v>1819</c:v>
                </c:pt>
                <c:pt idx="1596">
                  <c:v>1819</c:v>
                </c:pt>
                <c:pt idx="1597">
                  <c:v>1819</c:v>
                </c:pt>
                <c:pt idx="1598">
                  <c:v>1572</c:v>
                </c:pt>
                <c:pt idx="1599">
                  <c:v>1572</c:v>
                </c:pt>
                <c:pt idx="1600">
                  <c:v>1572</c:v>
                </c:pt>
                <c:pt idx="1601">
                  <c:v>1572</c:v>
                </c:pt>
                <c:pt idx="1602">
                  <c:v>1387</c:v>
                </c:pt>
                <c:pt idx="1603">
                  <c:v>1387</c:v>
                </c:pt>
                <c:pt idx="1604">
                  <c:v>1387</c:v>
                </c:pt>
                <c:pt idx="1605">
                  <c:v>1387</c:v>
                </c:pt>
                <c:pt idx="1606">
                  <c:v>967</c:v>
                </c:pt>
                <c:pt idx="1607">
                  <c:v>967</c:v>
                </c:pt>
                <c:pt idx="1608">
                  <c:v>967</c:v>
                </c:pt>
                <c:pt idx="1609">
                  <c:v>967</c:v>
                </c:pt>
                <c:pt idx="1610">
                  <c:v>1505</c:v>
                </c:pt>
                <c:pt idx="1611">
                  <c:v>1505</c:v>
                </c:pt>
                <c:pt idx="1612">
                  <c:v>1505</c:v>
                </c:pt>
                <c:pt idx="1613">
                  <c:v>1505</c:v>
                </c:pt>
                <c:pt idx="1614">
                  <c:v>2111</c:v>
                </c:pt>
                <c:pt idx="1615">
                  <c:v>2111</c:v>
                </c:pt>
                <c:pt idx="1616">
                  <c:v>2111</c:v>
                </c:pt>
                <c:pt idx="1617">
                  <c:v>2111</c:v>
                </c:pt>
                <c:pt idx="1618">
                  <c:v>1819</c:v>
                </c:pt>
                <c:pt idx="1619">
                  <c:v>1819</c:v>
                </c:pt>
                <c:pt idx="1620">
                  <c:v>1819</c:v>
                </c:pt>
                <c:pt idx="1621">
                  <c:v>1819</c:v>
                </c:pt>
                <c:pt idx="1622">
                  <c:v>1572</c:v>
                </c:pt>
                <c:pt idx="1623">
                  <c:v>1572</c:v>
                </c:pt>
                <c:pt idx="1624">
                  <c:v>1572</c:v>
                </c:pt>
                <c:pt idx="1625">
                  <c:v>1572</c:v>
                </c:pt>
                <c:pt idx="1626">
                  <c:v>1387</c:v>
                </c:pt>
                <c:pt idx="1627">
                  <c:v>1387</c:v>
                </c:pt>
                <c:pt idx="1628">
                  <c:v>1387</c:v>
                </c:pt>
                <c:pt idx="1629">
                  <c:v>1387</c:v>
                </c:pt>
                <c:pt idx="1630">
                  <c:v>967</c:v>
                </c:pt>
                <c:pt idx="1631">
                  <c:v>967</c:v>
                </c:pt>
                <c:pt idx="1632">
                  <c:v>967</c:v>
                </c:pt>
                <c:pt idx="1633">
                  <c:v>967</c:v>
                </c:pt>
                <c:pt idx="1634">
                  <c:v>1505</c:v>
                </c:pt>
                <c:pt idx="1635">
                  <c:v>1505</c:v>
                </c:pt>
                <c:pt idx="1636">
                  <c:v>1505</c:v>
                </c:pt>
                <c:pt idx="1637">
                  <c:v>1505</c:v>
                </c:pt>
                <c:pt idx="1638">
                  <c:v>2111</c:v>
                </c:pt>
                <c:pt idx="1639">
                  <c:v>2111</c:v>
                </c:pt>
                <c:pt idx="1640">
                  <c:v>2111</c:v>
                </c:pt>
                <c:pt idx="1641">
                  <c:v>2111</c:v>
                </c:pt>
                <c:pt idx="1642">
                  <c:v>1819</c:v>
                </c:pt>
                <c:pt idx="1643">
                  <c:v>1819</c:v>
                </c:pt>
                <c:pt idx="1644">
                  <c:v>1819</c:v>
                </c:pt>
                <c:pt idx="1645">
                  <c:v>1819</c:v>
                </c:pt>
                <c:pt idx="1646">
                  <c:v>1572</c:v>
                </c:pt>
                <c:pt idx="1647">
                  <c:v>1572</c:v>
                </c:pt>
                <c:pt idx="1648">
                  <c:v>1572</c:v>
                </c:pt>
                <c:pt idx="1649">
                  <c:v>1572</c:v>
                </c:pt>
                <c:pt idx="1650">
                  <c:v>1387</c:v>
                </c:pt>
                <c:pt idx="1651">
                  <c:v>1387</c:v>
                </c:pt>
                <c:pt idx="1652">
                  <c:v>1387</c:v>
                </c:pt>
                <c:pt idx="1653">
                  <c:v>1387</c:v>
                </c:pt>
                <c:pt idx="1654">
                  <c:v>967</c:v>
                </c:pt>
                <c:pt idx="1655">
                  <c:v>967</c:v>
                </c:pt>
                <c:pt idx="1656">
                  <c:v>967</c:v>
                </c:pt>
                <c:pt idx="1657">
                  <c:v>967</c:v>
                </c:pt>
                <c:pt idx="1658">
                  <c:v>1505</c:v>
                </c:pt>
                <c:pt idx="1659">
                  <c:v>1505</c:v>
                </c:pt>
                <c:pt idx="1660">
                  <c:v>1505</c:v>
                </c:pt>
                <c:pt idx="1661">
                  <c:v>1505</c:v>
                </c:pt>
                <c:pt idx="1662">
                  <c:v>2111</c:v>
                </c:pt>
                <c:pt idx="1663">
                  <c:v>2111</c:v>
                </c:pt>
                <c:pt idx="1664">
                  <c:v>2111</c:v>
                </c:pt>
                <c:pt idx="1665">
                  <c:v>2111</c:v>
                </c:pt>
                <c:pt idx="1666">
                  <c:v>1819</c:v>
                </c:pt>
                <c:pt idx="1667">
                  <c:v>1819</c:v>
                </c:pt>
                <c:pt idx="1668">
                  <c:v>1819</c:v>
                </c:pt>
                <c:pt idx="1669">
                  <c:v>1819</c:v>
                </c:pt>
                <c:pt idx="1670">
                  <c:v>1572</c:v>
                </c:pt>
                <c:pt idx="1671">
                  <c:v>1572</c:v>
                </c:pt>
                <c:pt idx="1672">
                  <c:v>1572</c:v>
                </c:pt>
                <c:pt idx="1673">
                  <c:v>1572</c:v>
                </c:pt>
                <c:pt idx="1674">
                  <c:v>1387</c:v>
                </c:pt>
                <c:pt idx="1675">
                  <c:v>1387</c:v>
                </c:pt>
                <c:pt idx="1676">
                  <c:v>1387</c:v>
                </c:pt>
                <c:pt idx="1677">
                  <c:v>1387</c:v>
                </c:pt>
                <c:pt idx="1678">
                  <c:v>967</c:v>
                </c:pt>
                <c:pt idx="1679">
                  <c:v>967</c:v>
                </c:pt>
                <c:pt idx="1680">
                  <c:v>967</c:v>
                </c:pt>
                <c:pt idx="1681">
                  <c:v>967</c:v>
                </c:pt>
                <c:pt idx="1682">
                  <c:v>1505</c:v>
                </c:pt>
                <c:pt idx="1683">
                  <c:v>1505</c:v>
                </c:pt>
                <c:pt idx="1684">
                  <c:v>1505</c:v>
                </c:pt>
                <c:pt idx="1685">
                  <c:v>1505</c:v>
                </c:pt>
                <c:pt idx="1686">
                  <c:v>2111</c:v>
                </c:pt>
                <c:pt idx="1687">
                  <c:v>2111</c:v>
                </c:pt>
                <c:pt idx="1688">
                  <c:v>2111</c:v>
                </c:pt>
                <c:pt idx="1689">
                  <c:v>2111</c:v>
                </c:pt>
                <c:pt idx="1690">
                  <c:v>1819</c:v>
                </c:pt>
                <c:pt idx="1691">
                  <c:v>1819</c:v>
                </c:pt>
                <c:pt idx="1692">
                  <c:v>1819</c:v>
                </c:pt>
                <c:pt idx="1693">
                  <c:v>1819</c:v>
                </c:pt>
                <c:pt idx="1694">
                  <c:v>1572</c:v>
                </c:pt>
                <c:pt idx="1695">
                  <c:v>1572</c:v>
                </c:pt>
                <c:pt idx="1696">
                  <c:v>1572</c:v>
                </c:pt>
                <c:pt idx="1697">
                  <c:v>1572</c:v>
                </c:pt>
                <c:pt idx="1698">
                  <c:v>1387</c:v>
                </c:pt>
                <c:pt idx="1699">
                  <c:v>1387</c:v>
                </c:pt>
                <c:pt idx="1700">
                  <c:v>1387</c:v>
                </c:pt>
                <c:pt idx="1701">
                  <c:v>1387</c:v>
                </c:pt>
                <c:pt idx="1702">
                  <c:v>967</c:v>
                </c:pt>
                <c:pt idx="1703">
                  <c:v>967</c:v>
                </c:pt>
                <c:pt idx="1704">
                  <c:v>967</c:v>
                </c:pt>
                <c:pt idx="1705">
                  <c:v>967</c:v>
                </c:pt>
                <c:pt idx="1706">
                  <c:v>1505</c:v>
                </c:pt>
                <c:pt idx="1707">
                  <c:v>1505</c:v>
                </c:pt>
                <c:pt idx="1708">
                  <c:v>1505</c:v>
                </c:pt>
                <c:pt idx="1709">
                  <c:v>1505</c:v>
                </c:pt>
                <c:pt idx="1710">
                  <c:v>2111</c:v>
                </c:pt>
                <c:pt idx="1711">
                  <c:v>2111</c:v>
                </c:pt>
                <c:pt idx="1712">
                  <c:v>2111</c:v>
                </c:pt>
                <c:pt idx="1713">
                  <c:v>2111</c:v>
                </c:pt>
                <c:pt idx="1714">
                  <c:v>1819</c:v>
                </c:pt>
                <c:pt idx="1715">
                  <c:v>1819</c:v>
                </c:pt>
                <c:pt idx="1716">
                  <c:v>1819</c:v>
                </c:pt>
                <c:pt idx="1717">
                  <c:v>1819</c:v>
                </c:pt>
                <c:pt idx="1718">
                  <c:v>1572</c:v>
                </c:pt>
                <c:pt idx="1719">
                  <c:v>1572</c:v>
                </c:pt>
                <c:pt idx="1720">
                  <c:v>1572</c:v>
                </c:pt>
                <c:pt idx="1721">
                  <c:v>1572</c:v>
                </c:pt>
                <c:pt idx="1722">
                  <c:v>1387</c:v>
                </c:pt>
                <c:pt idx="1723">
                  <c:v>1387</c:v>
                </c:pt>
                <c:pt idx="1724">
                  <c:v>1387</c:v>
                </c:pt>
                <c:pt idx="1725">
                  <c:v>1387</c:v>
                </c:pt>
                <c:pt idx="1726">
                  <c:v>967</c:v>
                </c:pt>
                <c:pt idx="1727">
                  <c:v>967</c:v>
                </c:pt>
                <c:pt idx="1728">
                  <c:v>967</c:v>
                </c:pt>
                <c:pt idx="1729">
                  <c:v>967</c:v>
                </c:pt>
                <c:pt idx="1730">
                  <c:v>1505</c:v>
                </c:pt>
                <c:pt idx="1731">
                  <c:v>1505</c:v>
                </c:pt>
                <c:pt idx="1732">
                  <c:v>1505</c:v>
                </c:pt>
                <c:pt idx="1733">
                  <c:v>1505</c:v>
                </c:pt>
                <c:pt idx="1734">
                  <c:v>2111</c:v>
                </c:pt>
                <c:pt idx="1735">
                  <c:v>2111</c:v>
                </c:pt>
                <c:pt idx="1736">
                  <c:v>2111</c:v>
                </c:pt>
                <c:pt idx="1737">
                  <c:v>2111</c:v>
                </c:pt>
                <c:pt idx="1738">
                  <c:v>1819</c:v>
                </c:pt>
                <c:pt idx="1739">
                  <c:v>1819</c:v>
                </c:pt>
                <c:pt idx="1740">
                  <c:v>1819</c:v>
                </c:pt>
                <c:pt idx="1741">
                  <c:v>1819</c:v>
                </c:pt>
                <c:pt idx="1742">
                  <c:v>1572</c:v>
                </c:pt>
                <c:pt idx="1743">
                  <c:v>1572</c:v>
                </c:pt>
                <c:pt idx="1744">
                  <c:v>1572</c:v>
                </c:pt>
                <c:pt idx="1745">
                  <c:v>1572</c:v>
                </c:pt>
                <c:pt idx="1746">
                  <c:v>1387</c:v>
                </c:pt>
                <c:pt idx="1747">
                  <c:v>1387</c:v>
                </c:pt>
                <c:pt idx="1748">
                  <c:v>1387</c:v>
                </c:pt>
                <c:pt idx="1749">
                  <c:v>1387</c:v>
                </c:pt>
                <c:pt idx="1750">
                  <c:v>967</c:v>
                </c:pt>
                <c:pt idx="1751">
                  <c:v>967</c:v>
                </c:pt>
                <c:pt idx="1752">
                  <c:v>967</c:v>
                </c:pt>
                <c:pt idx="1753">
                  <c:v>967</c:v>
                </c:pt>
                <c:pt idx="1754">
                  <c:v>1505</c:v>
                </c:pt>
                <c:pt idx="1755">
                  <c:v>1505</c:v>
                </c:pt>
                <c:pt idx="1756">
                  <c:v>1505</c:v>
                </c:pt>
                <c:pt idx="1757">
                  <c:v>1505</c:v>
                </c:pt>
                <c:pt idx="1758">
                  <c:v>2111</c:v>
                </c:pt>
                <c:pt idx="1759">
                  <c:v>2111</c:v>
                </c:pt>
                <c:pt idx="1760">
                  <c:v>2111</c:v>
                </c:pt>
                <c:pt idx="1761">
                  <c:v>2111</c:v>
                </c:pt>
                <c:pt idx="1762">
                  <c:v>1819</c:v>
                </c:pt>
                <c:pt idx="1763">
                  <c:v>1819</c:v>
                </c:pt>
                <c:pt idx="1764">
                  <c:v>1819</c:v>
                </c:pt>
                <c:pt idx="1765">
                  <c:v>1819</c:v>
                </c:pt>
                <c:pt idx="1766">
                  <c:v>1572</c:v>
                </c:pt>
                <c:pt idx="1767">
                  <c:v>1572</c:v>
                </c:pt>
                <c:pt idx="1768">
                  <c:v>1572</c:v>
                </c:pt>
                <c:pt idx="1769">
                  <c:v>1572</c:v>
                </c:pt>
                <c:pt idx="1770">
                  <c:v>1387</c:v>
                </c:pt>
                <c:pt idx="1771">
                  <c:v>1387</c:v>
                </c:pt>
                <c:pt idx="1772">
                  <c:v>1387</c:v>
                </c:pt>
                <c:pt idx="1773">
                  <c:v>1387</c:v>
                </c:pt>
                <c:pt idx="1774">
                  <c:v>967</c:v>
                </c:pt>
                <c:pt idx="1775">
                  <c:v>967</c:v>
                </c:pt>
                <c:pt idx="1776">
                  <c:v>967</c:v>
                </c:pt>
                <c:pt idx="1777">
                  <c:v>967</c:v>
                </c:pt>
                <c:pt idx="1778">
                  <c:v>1505</c:v>
                </c:pt>
                <c:pt idx="1779">
                  <c:v>1505</c:v>
                </c:pt>
                <c:pt idx="1780">
                  <c:v>1505</c:v>
                </c:pt>
                <c:pt idx="1781">
                  <c:v>1505</c:v>
                </c:pt>
                <c:pt idx="1782">
                  <c:v>2111</c:v>
                </c:pt>
                <c:pt idx="1783">
                  <c:v>2111</c:v>
                </c:pt>
                <c:pt idx="1784">
                  <c:v>2111</c:v>
                </c:pt>
                <c:pt idx="1785">
                  <c:v>2111</c:v>
                </c:pt>
                <c:pt idx="1786">
                  <c:v>1819</c:v>
                </c:pt>
                <c:pt idx="1787">
                  <c:v>1819</c:v>
                </c:pt>
                <c:pt idx="1788">
                  <c:v>1819</c:v>
                </c:pt>
                <c:pt idx="1789">
                  <c:v>1819</c:v>
                </c:pt>
                <c:pt idx="1790">
                  <c:v>1572</c:v>
                </c:pt>
                <c:pt idx="1791">
                  <c:v>1572</c:v>
                </c:pt>
                <c:pt idx="1792">
                  <c:v>1572</c:v>
                </c:pt>
                <c:pt idx="1793">
                  <c:v>1572</c:v>
                </c:pt>
                <c:pt idx="1794">
                  <c:v>1387</c:v>
                </c:pt>
                <c:pt idx="1795">
                  <c:v>1387</c:v>
                </c:pt>
                <c:pt idx="1796">
                  <c:v>1387</c:v>
                </c:pt>
                <c:pt idx="1797">
                  <c:v>1387</c:v>
                </c:pt>
                <c:pt idx="1798">
                  <c:v>967</c:v>
                </c:pt>
                <c:pt idx="1799">
                  <c:v>967</c:v>
                </c:pt>
                <c:pt idx="1800">
                  <c:v>967</c:v>
                </c:pt>
                <c:pt idx="1801">
                  <c:v>967</c:v>
                </c:pt>
                <c:pt idx="1802">
                  <c:v>1505</c:v>
                </c:pt>
                <c:pt idx="1803">
                  <c:v>1505</c:v>
                </c:pt>
                <c:pt idx="1804">
                  <c:v>1505</c:v>
                </c:pt>
                <c:pt idx="1805">
                  <c:v>1505</c:v>
                </c:pt>
                <c:pt idx="1806">
                  <c:v>2111</c:v>
                </c:pt>
                <c:pt idx="1807">
                  <c:v>2111</c:v>
                </c:pt>
                <c:pt idx="1808">
                  <c:v>2111</c:v>
                </c:pt>
                <c:pt idx="1809">
                  <c:v>2111</c:v>
                </c:pt>
                <c:pt idx="1810">
                  <c:v>1819</c:v>
                </c:pt>
                <c:pt idx="1811">
                  <c:v>1819</c:v>
                </c:pt>
                <c:pt idx="1812">
                  <c:v>1819</c:v>
                </c:pt>
                <c:pt idx="1813">
                  <c:v>1819</c:v>
                </c:pt>
                <c:pt idx="1814">
                  <c:v>1572</c:v>
                </c:pt>
                <c:pt idx="1815">
                  <c:v>1572</c:v>
                </c:pt>
                <c:pt idx="1816">
                  <c:v>1572</c:v>
                </c:pt>
                <c:pt idx="1817">
                  <c:v>1572</c:v>
                </c:pt>
                <c:pt idx="1818">
                  <c:v>1387</c:v>
                </c:pt>
                <c:pt idx="1819">
                  <c:v>1387</c:v>
                </c:pt>
                <c:pt idx="1820">
                  <c:v>1387</c:v>
                </c:pt>
                <c:pt idx="1821">
                  <c:v>1387</c:v>
                </c:pt>
                <c:pt idx="1822">
                  <c:v>967</c:v>
                </c:pt>
                <c:pt idx="1823">
                  <c:v>967</c:v>
                </c:pt>
                <c:pt idx="1824">
                  <c:v>967</c:v>
                </c:pt>
                <c:pt idx="1825">
                  <c:v>967</c:v>
                </c:pt>
                <c:pt idx="1826">
                  <c:v>1505</c:v>
                </c:pt>
                <c:pt idx="1827">
                  <c:v>1505</c:v>
                </c:pt>
                <c:pt idx="1828">
                  <c:v>1505</c:v>
                </c:pt>
                <c:pt idx="1829">
                  <c:v>1505</c:v>
                </c:pt>
                <c:pt idx="1830">
                  <c:v>2111</c:v>
                </c:pt>
                <c:pt idx="1831">
                  <c:v>2111</c:v>
                </c:pt>
                <c:pt idx="1832">
                  <c:v>2111</c:v>
                </c:pt>
                <c:pt idx="1833">
                  <c:v>2111</c:v>
                </c:pt>
                <c:pt idx="1834">
                  <c:v>1819</c:v>
                </c:pt>
                <c:pt idx="1835">
                  <c:v>1819</c:v>
                </c:pt>
                <c:pt idx="1836">
                  <c:v>1819</c:v>
                </c:pt>
                <c:pt idx="1837">
                  <c:v>1819</c:v>
                </c:pt>
                <c:pt idx="1838">
                  <c:v>1572</c:v>
                </c:pt>
                <c:pt idx="1839">
                  <c:v>1572</c:v>
                </c:pt>
                <c:pt idx="1840">
                  <c:v>1572</c:v>
                </c:pt>
                <c:pt idx="1841">
                  <c:v>1572</c:v>
                </c:pt>
                <c:pt idx="1842">
                  <c:v>1387</c:v>
                </c:pt>
                <c:pt idx="1843">
                  <c:v>1387</c:v>
                </c:pt>
                <c:pt idx="1844">
                  <c:v>1387</c:v>
                </c:pt>
                <c:pt idx="1845">
                  <c:v>1387</c:v>
                </c:pt>
                <c:pt idx="1846">
                  <c:v>967</c:v>
                </c:pt>
                <c:pt idx="1847">
                  <c:v>967</c:v>
                </c:pt>
                <c:pt idx="1848">
                  <c:v>967</c:v>
                </c:pt>
                <c:pt idx="1849">
                  <c:v>967</c:v>
                </c:pt>
                <c:pt idx="1850">
                  <c:v>1505</c:v>
                </c:pt>
                <c:pt idx="1851">
                  <c:v>1505</c:v>
                </c:pt>
                <c:pt idx="1852">
                  <c:v>1505</c:v>
                </c:pt>
                <c:pt idx="1853">
                  <c:v>1505</c:v>
                </c:pt>
                <c:pt idx="1854">
                  <c:v>2111</c:v>
                </c:pt>
                <c:pt idx="1855">
                  <c:v>2111</c:v>
                </c:pt>
                <c:pt idx="1856">
                  <c:v>2111</c:v>
                </c:pt>
                <c:pt idx="1857">
                  <c:v>2111</c:v>
                </c:pt>
                <c:pt idx="1858">
                  <c:v>1819</c:v>
                </c:pt>
                <c:pt idx="1859">
                  <c:v>1819</c:v>
                </c:pt>
                <c:pt idx="1860">
                  <c:v>1819</c:v>
                </c:pt>
                <c:pt idx="1861">
                  <c:v>1819</c:v>
                </c:pt>
                <c:pt idx="1862">
                  <c:v>1572</c:v>
                </c:pt>
                <c:pt idx="1863">
                  <c:v>1572</c:v>
                </c:pt>
                <c:pt idx="1864">
                  <c:v>1572</c:v>
                </c:pt>
                <c:pt idx="1865">
                  <c:v>1572</c:v>
                </c:pt>
                <c:pt idx="1866">
                  <c:v>1387</c:v>
                </c:pt>
                <c:pt idx="1867">
                  <c:v>1387</c:v>
                </c:pt>
                <c:pt idx="1868">
                  <c:v>1387</c:v>
                </c:pt>
                <c:pt idx="1869">
                  <c:v>1387</c:v>
                </c:pt>
                <c:pt idx="1870">
                  <c:v>967</c:v>
                </c:pt>
                <c:pt idx="1871">
                  <c:v>967</c:v>
                </c:pt>
                <c:pt idx="1872">
                  <c:v>967</c:v>
                </c:pt>
                <c:pt idx="1873">
                  <c:v>967</c:v>
                </c:pt>
                <c:pt idx="1874">
                  <c:v>1505</c:v>
                </c:pt>
                <c:pt idx="1875">
                  <c:v>1505</c:v>
                </c:pt>
                <c:pt idx="1876">
                  <c:v>1505</c:v>
                </c:pt>
                <c:pt idx="1877">
                  <c:v>1505</c:v>
                </c:pt>
                <c:pt idx="1878">
                  <c:v>2111</c:v>
                </c:pt>
                <c:pt idx="1879">
                  <c:v>2111</c:v>
                </c:pt>
                <c:pt idx="1880">
                  <c:v>2111</c:v>
                </c:pt>
                <c:pt idx="1881">
                  <c:v>2111</c:v>
                </c:pt>
                <c:pt idx="1882">
                  <c:v>1819</c:v>
                </c:pt>
                <c:pt idx="1883">
                  <c:v>1819</c:v>
                </c:pt>
                <c:pt idx="1884">
                  <c:v>1819</c:v>
                </c:pt>
                <c:pt idx="1885">
                  <c:v>1819</c:v>
                </c:pt>
                <c:pt idx="1886">
                  <c:v>1572</c:v>
                </c:pt>
                <c:pt idx="1887">
                  <c:v>1572</c:v>
                </c:pt>
                <c:pt idx="1888">
                  <c:v>1572</c:v>
                </c:pt>
                <c:pt idx="1889">
                  <c:v>1572</c:v>
                </c:pt>
                <c:pt idx="1890">
                  <c:v>1387</c:v>
                </c:pt>
                <c:pt idx="1891">
                  <c:v>1387</c:v>
                </c:pt>
                <c:pt idx="1892">
                  <c:v>1387</c:v>
                </c:pt>
                <c:pt idx="1893">
                  <c:v>1387</c:v>
                </c:pt>
                <c:pt idx="1894">
                  <c:v>967</c:v>
                </c:pt>
                <c:pt idx="1895">
                  <c:v>967</c:v>
                </c:pt>
                <c:pt idx="1896">
                  <c:v>967</c:v>
                </c:pt>
                <c:pt idx="1897">
                  <c:v>967</c:v>
                </c:pt>
                <c:pt idx="1898">
                  <c:v>1505</c:v>
                </c:pt>
                <c:pt idx="1899">
                  <c:v>1505</c:v>
                </c:pt>
                <c:pt idx="1900">
                  <c:v>1505</c:v>
                </c:pt>
                <c:pt idx="1901">
                  <c:v>1505</c:v>
                </c:pt>
                <c:pt idx="1902">
                  <c:v>2111</c:v>
                </c:pt>
                <c:pt idx="1903">
                  <c:v>2111</c:v>
                </c:pt>
                <c:pt idx="1904">
                  <c:v>2111</c:v>
                </c:pt>
                <c:pt idx="1905">
                  <c:v>2111</c:v>
                </c:pt>
                <c:pt idx="1906">
                  <c:v>1819</c:v>
                </c:pt>
                <c:pt idx="1907">
                  <c:v>1819</c:v>
                </c:pt>
                <c:pt idx="1908">
                  <c:v>1819</c:v>
                </c:pt>
                <c:pt idx="1909">
                  <c:v>1819</c:v>
                </c:pt>
                <c:pt idx="1910">
                  <c:v>1572</c:v>
                </c:pt>
                <c:pt idx="1911">
                  <c:v>1572</c:v>
                </c:pt>
                <c:pt idx="1912">
                  <c:v>1572</c:v>
                </c:pt>
                <c:pt idx="1913">
                  <c:v>1572</c:v>
                </c:pt>
                <c:pt idx="1914">
                  <c:v>1387</c:v>
                </c:pt>
                <c:pt idx="1915">
                  <c:v>1387</c:v>
                </c:pt>
                <c:pt idx="1916">
                  <c:v>1387</c:v>
                </c:pt>
                <c:pt idx="1917">
                  <c:v>1387</c:v>
                </c:pt>
                <c:pt idx="1918">
                  <c:v>967</c:v>
                </c:pt>
                <c:pt idx="1919">
                  <c:v>967</c:v>
                </c:pt>
                <c:pt idx="1920">
                  <c:v>967</c:v>
                </c:pt>
                <c:pt idx="1921">
                  <c:v>967</c:v>
                </c:pt>
                <c:pt idx="1922">
                  <c:v>1505</c:v>
                </c:pt>
                <c:pt idx="1923">
                  <c:v>1505</c:v>
                </c:pt>
                <c:pt idx="1924">
                  <c:v>1505</c:v>
                </c:pt>
                <c:pt idx="1925">
                  <c:v>1505</c:v>
                </c:pt>
                <c:pt idx="1926">
                  <c:v>2111</c:v>
                </c:pt>
                <c:pt idx="1927">
                  <c:v>2111</c:v>
                </c:pt>
                <c:pt idx="1928">
                  <c:v>2111</c:v>
                </c:pt>
                <c:pt idx="1929">
                  <c:v>2111</c:v>
                </c:pt>
                <c:pt idx="1930">
                  <c:v>1819</c:v>
                </c:pt>
                <c:pt idx="1931">
                  <c:v>1819</c:v>
                </c:pt>
                <c:pt idx="1932">
                  <c:v>1819</c:v>
                </c:pt>
                <c:pt idx="1933">
                  <c:v>1819</c:v>
                </c:pt>
                <c:pt idx="1934">
                  <c:v>1572</c:v>
                </c:pt>
                <c:pt idx="1935">
                  <c:v>1572</c:v>
                </c:pt>
                <c:pt idx="1936">
                  <c:v>1572</c:v>
                </c:pt>
                <c:pt idx="1937">
                  <c:v>1572</c:v>
                </c:pt>
                <c:pt idx="1938">
                  <c:v>1387</c:v>
                </c:pt>
                <c:pt idx="1939">
                  <c:v>1387</c:v>
                </c:pt>
                <c:pt idx="1940">
                  <c:v>1387</c:v>
                </c:pt>
                <c:pt idx="1941">
                  <c:v>1387</c:v>
                </c:pt>
                <c:pt idx="1942">
                  <c:v>967</c:v>
                </c:pt>
                <c:pt idx="1943">
                  <c:v>967</c:v>
                </c:pt>
                <c:pt idx="1944">
                  <c:v>967</c:v>
                </c:pt>
                <c:pt idx="1945">
                  <c:v>967</c:v>
                </c:pt>
                <c:pt idx="1946">
                  <c:v>1505</c:v>
                </c:pt>
                <c:pt idx="1947">
                  <c:v>1505</c:v>
                </c:pt>
                <c:pt idx="1948">
                  <c:v>1505</c:v>
                </c:pt>
                <c:pt idx="1949">
                  <c:v>1505</c:v>
                </c:pt>
                <c:pt idx="1950">
                  <c:v>2111</c:v>
                </c:pt>
                <c:pt idx="1951">
                  <c:v>2111</c:v>
                </c:pt>
                <c:pt idx="1952">
                  <c:v>2111</c:v>
                </c:pt>
                <c:pt idx="1953">
                  <c:v>2111</c:v>
                </c:pt>
                <c:pt idx="1954">
                  <c:v>1819</c:v>
                </c:pt>
                <c:pt idx="1955">
                  <c:v>1819</c:v>
                </c:pt>
                <c:pt idx="1956">
                  <c:v>1819</c:v>
                </c:pt>
                <c:pt idx="1957">
                  <c:v>1819</c:v>
                </c:pt>
                <c:pt idx="1958">
                  <c:v>1572</c:v>
                </c:pt>
                <c:pt idx="1959">
                  <c:v>1572</c:v>
                </c:pt>
                <c:pt idx="1960">
                  <c:v>1572</c:v>
                </c:pt>
                <c:pt idx="1961">
                  <c:v>1572</c:v>
                </c:pt>
                <c:pt idx="1962">
                  <c:v>1387</c:v>
                </c:pt>
                <c:pt idx="1963">
                  <c:v>1387</c:v>
                </c:pt>
                <c:pt idx="1964">
                  <c:v>1387</c:v>
                </c:pt>
                <c:pt idx="1965">
                  <c:v>1387</c:v>
                </c:pt>
                <c:pt idx="1966">
                  <c:v>967</c:v>
                </c:pt>
                <c:pt idx="1967">
                  <c:v>967</c:v>
                </c:pt>
                <c:pt idx="1968">
                  <c:v>967</c:v>
                </c:pt>
                <c:pt idx="1969">
                  <c:v>967</c:v>
                </c:pt>
                <c:pt idx="1970">
                  <c:v>1505</c:v>
                </c:pt>
                <c:pt idx="1971">
                  <c:v>1505</c:v>
                </c:pt>
                <c:pt idx="1972">
                  <c:v>1505</c:v>
                </c:pt>
                <c:pt idx="1973">
                  <c:v>1505</c:v>
                </c:pt>
                <c:pt idx="1974">
                  <c:v>2111</c:v>
                </c:pt>
                <c:pt idx="1975">
                  <c:v>2111</c:v>
                </c:pt>
                <c:pt idx="1976">
                  <c:v>2111</c:v>
                </c:pt>
                <c:pt idx="1977">
                  <c:v>2111</c:v>
                </c:pt>
                <c:pt idx="1978">
                  <c:v>1819</c:v>
                </c:pt>
                <c:pt idx="1979">
                  <c:v>1819</c:v>
                </c:pt>
                <c:pt idx="1980">
                  <c:v>1819</c:v>
                </c:pt>
                <c:pt idx="1981">
                  <c:v>1819</c:v>
                </c:pt>
                <c:pt idx="1982">
                  <c:v>1572</c:v>
                </c:pt>
                <c:pt idx="1983">
                  <c:v>1572</c:v>
                </c:pt>
                <c:pt idx="1984">
                  <c:v>1572</c:v>
                </c:pt>
                <c:pt idx="1985">
                  <c:v>1572</c:v>
                </c:pt>
                <c:pt idx="1986">
                  <c:v>1387</c:v>
                </c:pt>
                <c:pt idx="1987">
                  <c:v>1387</c:v>
                </c:pt>
                <c:pt idx="1988">
                  <c:v>1387</c:v>
                </c:pt>
                <c:pt idx="1989">
                  <c:v>1387</c:v>
                </c:pt>
                <c:pt idx="1990">
                  <c:v>967</c:v>
                </c:pt>
                <c:pt idx="1991">
                  <c:v>967</c:v>
                </c:pt>
                <c:pt idx="1992">
                  <c:v>967</c:v>
                </c:pt>
                <c:pt idx="1993">
                  <c:v>967</c:v>
                </c:pt>
                <c:pt idx="1994">
                  <c:v>1505</c:v>
                </c:pt>
                <c:pt idx="1995">
                  <c:v>1505</c:v>
                </c:pt>
                <c:pt idx="1996">
                  <c:v>1505</c:v>
                </c:pt>
                <c:pt idx="1997">
                  <c:v>1505</c:v>
                </c:pt>
                <c:pt idx="1998">
                  <c:v>2111</c:v>
                </c:pt>
                <c:pt idx="1999">
                  <c:v>2111</c:v>
                </c:pt>
                <c:pt idx="2000">
                  <c:v>2111</c:v>
                </c:pt>
                <c:pt idx="2001">
                  <c:v>2111</c:v>
                </c:pt>
                <c:pt idx="2002">
                  <c:v>1819</c:v>
                </c:pt>
                <c:pt idx="2003">
                  <c:v>1819</c:v>
                </c:pt>
                <c:pt idx="2004">
                  <c:v>1819</c:v>
                </c:pt>
                <c:pt idx="2005">
                  <c:v>1819</c:v>
                </c:pt>
                <c:pt idx="2006">
                  <c:v>1572</c:v>
                </c:pt>
                <c:pt idx="2007">
                  <c:v>1572</c:v>
                </c:pt>
                <c:pt idx="2008">
                  <c:v>1572</c:v>
                </c:pt>
                <c:pt idx="2009">
                  <c:v>1572</c:v>
                </c:pt>
                <c:pt idx="2010">
                  <c:v>1387</c:v>
                </c:pt>
                <c:pt idx="2011">
                  <c:v>1387</c:v>
                </c:pt>
                <c:pt idx="2012">
                  <c:v>1387</c:v>
                </c:pt>
                <c:pt idx="2013">
                  <c:v>1387</c:v>
                </c:pt>
                <c:pt idx="2014">
                  <c:v>967</c:v>
                </c:pt>
                <c:pt idx="2015">
                  <c:v>967</c:v>
                </c:pt>
                <c:pt idx="2016">
                  <c:v>967</c:v>
                </c:pt>
                <c:pt idx="2017">
                  <c:v>967</c:v>
                </c:pt>
                <c:pt idx="2018">
                  <c:v>1505</c:v>
                </c:pt>
                <c:pt idx="2019">
                  <c:v>1505</c:v>
                </c:pt>
                <c:pt idx="2020">
                  <c:v>1505</c:v>
                </c:pt>
                <c:pt idx="2021">
                  <c:v>1505</c:v>
                </c:pt>
                <c:pt idx="2022">
                  <c:v>2111</c:v>
                </c:pt>
                <c:pt idx="2023">
                  <c:v>2111</c:v>
                </c:pt>
                <c:pt idx="2024">
                  <c:v>2111</c:v>
                </c:pt>
                <c:pt idx="2025">
                  <c:v>2111</c:v>
                </c:pt>
                <c:pt idx="2026">
                  <c:v>1819</c:v>
                </c:pt>
                <c:pt idx="2027">
                  <c:v>1819</c:v>
                </c:pt>
                <c:pt idx="2028">
                  <c:v>1819</c:v>
                </c:pt>
                <c:pt idx="2029">
                  <c:v>1819</c:v>
                </c:pt>
                <c:pt idx="2030">
                  <c:v>1572</c:v>
                </c:pt>
                <c:pt idx="2031">
                  <c:v>1572</c:v>
                </c:pt>
                <c:pt idx="2032">
                  <c:v>1572</c:v>
                </c:pt>
                <c:pt idx="2033">
                  <c:v>1572</c:v>
                </c:pt>
                <c:pt idx="2034">
                  <c:v>1387</c:v>
                </c:pt>
                <c:pt idx="2035">
                  <c:v>1387</c:v>
                </c:pt>
                <c:pt idx="2036">
                  <c:v>1387</c:v>
                </c:pt>
                <c:pt idx="2037">
                  <c:v>1387</c:v>
                </c:pt>
                <c:pt idx="2038">
                  <c:v>967</c:v>
                </c:pt>
                <c:pt idx="2039">
                  <c:v>967</c:v>
                </c:pt>
                <c:pt idx="2040">
                  <c:v>967</c:v>
                </c:pt>
                <c:pt idx="2041">
                  <c:v>967</c:v>
                </c:pt>
                <c:pt idx="2042">
                  <c:v>1505</c:v>
                </c:pt>
                <c:pt idx="2043">
                  <c:v>1505</c:v>
                </c:pt>
                <c:pt idx="2044">
                  <c:v>1505</c:v>
                </c:pt>
                <c:pt idx="2045">
                  <c:v>1505</c:v>
                </c:pt>
                <c:pt idx="2046">
                  <c:v>2111</c:v>
                </c:pt>
                <c:pt idx="2047">
                  <c:v>2111</c:v>
                </c:pt>
                <c:pt idx="2048">
                  <c:v>2111</c:v>
                </c:pt>
                <c:pt idx="2049">
                  <c:v>2111</c:v>
                </c:pt>
                <c:pt idx="2050">
                  <c:v>1819</c:v>
                </c:pt>
                <c:pt idx="2051">
                  <c:v>1819</c:v>
                </c:pt>
                <c:pt idx="2052">
                  <c:v>1819</c:v>
                </c:pt>
                <c:pt idx="2053">
                  <c:v>1819</c:v>
                </c:pt>
                <c:pt idx="2054">
                  <c:v>1572</c:v>
                </c:pt>
                <c:pt idx="2055">
                  <c:v>1572</c:v>
                </c:pt>
                <c:pt idx="2056">
                  <c:v>1572</c:v>
                </c:pt>
                <c:pt idx="2057">
                  <c:v>1572</c:v>
                </c:pt>
                <c:pt idx="2058">
                  <c:v>1387</c:v>
                </c:pt>
                <c:pt idx="2059">
                  <c:v>1387</c:v>
                </c:pt>
                <c:pt idx="2060">
                  <c:v>1387</c:v>
                </c:pt>
                <c:pt idx="2061">
                  <c:v>1387</c:v>
                </c:pt>
                <c:pt idx="2062">
                  <c:v>967</c:v>
                </c:pt>
                <c:pt idx="2063">
                  <c:v>967</c:v>
                </c:pt>
                <c:pt idx="2064">
                  <c:v>967</c:v>
                </c:pt>
                <c:pt idx="2065">
                  <c:v>967</c:v>
                </c:pt>
                <c:pt idx="2066">
                  <c:v>1505</c:v>
                </c:pt>
                <c:pt idx="2067">
                  <c:v>1505</c:v>
                </c:pt>
                <c:pt idx="2068">
                  <c:v>1505</c:v>
                </c:pt>
                <c:pt idx="2069">
                  <c:v>1505</c:v>
                </c:pt>
                <c:pt idx="2070">
                  <c:v>2111</c:v>
                </c:pt>
                <c:pt idx="2071">
                  <c:v>2111</c:v>
                </c:pt>
                <c:pt idx="2072">
                  <c:v>2111</c:v>
                </c:pt>
                <c:pt idx="2073">
                  <c:v>2111</c:v>
                </c:pt>
                <c:pt idx="2074">
                  <c:v>1819</c:v>
                </c:pt>
                <c:pt idx="2075">
                  <c:v>1819</c:v>
                </c:pt>
                <c:pt idx="2076">
                  <c:v>1819</c:v>
                </c:pt>
                <c:pt idx="2077">
                  <c:v>1819</c:v>
                </c:pt>
                <c:pt idx="2078">
                  <c:v>1572</c:v>
                </c:pt>
                <c:pt idx="2079">
                  <c:v>1572</c:v>
                </c:pt>
                <c:pt idx="2080">
                  <c:v>1572</c:v>
                </c:pt>
                <c:pt idx="2081">
                  <c:v>1572</c:v>
                </c:pt>
                <c:pt idx="2082">
                  <c:v>1387</c:v>
                </c:pt>
                <c:pt idx="2083">
                  <c:v>1387</c:v>
                </c:pt>
                <c:pt idx="2084">
                  <c:v>1387</c:v>
                </c:pt>
                <c:pt idx="2085">
                  <c:v>1387</c:v>
                </c:pt>
                <c:pt idx="2086">
                  <c:v>967</c:v>
                </c:pt>
                <c:pt idx="2087">
                  <c:v>967</c:v>
                </c:pt>
                <c:pt idx="2088">
                  <c:v>967</c:v>
                </c:pt>
                <c:pt idx="2089">
                  <c:v>967</c:v>
                </c:pt>
                <c:pt idx="2090">
                  <c:v>1505</c:v>
                </c:pt>
                <c:pt idx="2091">
                  <c:v>1505</c:v>
                </c:pt>
                <c:pt idx="2092">
                  <c:v>1505</c:v>
                </c:pt>
                <c:pt idx="2093">
                  <c:v>1505</c:v>
                </c:pt>
                <c:pt idx="2094">
                  <c:v>2111</c:v>
                </c:pt>
                <c:pt idx="2095">
                  <c:v>2111</c:v>
                </c:pt>
                <c:pt idx="2096">
                  <c:v>2111</c:v>
                </c:pt>
                <c:pt idx="2097">
                  <c:v>2111</c:v>
                </c:pt>
                <c:pt idx="2098">
                  <c:v>1819</c:v>
                </c:pt>
                <c:pt idx="2099">
                  <c:v>1819</c:v>
                </c:pt>
                <c:pt idx="2100">
                  <c:v>1819</c:v>
                </c:pt>
                <c:pt idx="2101">
                  <c:v>1819</c:v>
                </c:pt>
                <c:pt idx="2102">
                  <c:v>1572</c:v>
                </c:pt>
                <c:pt idx="2103">
                  <c:v>1572</c:v>
                </c:pt>
                <c:pt idx="2104">
                  <c:v>1572</c:v>
                </c:pt>
                <c:pt idx="2105">
                  <c:v>1572</c:v>
                </c:pt>
                <c:pt idx="2106">
                  <c:v>1387</c:v>
                </c:pt>
                <c:pt idx="2107">
                  <c:v>1387</c:v>
                </c:pt>
                <c:pt idx="2108">
                  <c:v>1387</c:v>
                </c:pt>
                <c:pt idx="2109">
                  <c:v>1387</c:v>
                </c:pt>
                <c:pt idx="2110">
                  <c:v>967</c:v>
                </c:pt>
                <c:pt idx="2111">
                  <c:v>967</c:v>
                </c:pt>
                <c:pt idx="2112">
                  <c:v>967</c:v>
                </c:pt>
                <c:pt idx="2113">
                  <c:v>967</c:v>
                </c:pt>
                <c:pt idx="2114">
                  <c:v>1505</c:v>
                </c:pt>
                <c:pt idx="2115">
                  <c:v>1505</c:v>
                </c:pt>
                <c:pt idx="2116">
                  <c:v>1505</c:v>
                </c:pt>
                <c:pt idx="2117">
                  <c:v>1505</c:v>
                </c:pt>
                <c:pt idx="2118">
                  <c:v>2111</c:v>
                </c:pt>
                <c:pt idx="2119">
                  <c:v>2111</c:v>
                </c:pt>
                <c:pt idx="2120">
                  <c:v>2111</c:v>
                </c:pt>
                <c:pt idx="2121">
                  <c:v>2111</c:v>
                </c:pt>
                <c:pt idx="2122">
                  <c:v>1819</c:v>
                </c:pt>
                <c:pt idx="2123">
                  <c:v>1819</c:v>
                </c:pt>
                <c:pt idx="2124">
                  <c:v>1819</c:v>
                </c:pt>
                <c:pt idx="2125">
                  <c:v>1819</c:v>
                </c:pt>
                <c:pt idx="2126">
                  <c:v>1572</c:v>
                </c:pt>
                <c:pt idx="2127">
                  <c:v>1572</c:v>
                </c:pt>
                <c:pt idx="2128">
                  <c:v>1572</c:v>
                </c:pt>
                <c:pt idx="2129">
                  <c:v>1572</c:v>
                </c:pt>
                <c:pt idx="2130">
                  <c:v>1387</c:v>
                </c:pt>
                <c:pt idx="2131">
                  <c:v>1387</c:v>
                </c:pt>
                <c:pt idx="2132">
                  <c:v>1387</c:v>
                </c:pt>
                <c:pt idx="2133">
                  <c:v>1387</c:v>
                </c:pt>
                <c:pt idx="2134">
                  <c:v>967</c:v>
                </c:pt>
                <c:pt idx="2135">
                  <c:v>967</c:v>
                </c:pt>
                <c:pt idx="2136">
                  <c:v>967</c:v>
                </c:pt>
                <c:pt idx="2137">
                  <c:v>967</c:v>
                </c:pt>
                <c:pt idx="2138">
                  <c:v>1505</c:v>
                </c:pt>
                <c:pt idx="2139">
                  <c:v>1505</c:v>
                </c:pt>
                <c:pt idx="2140">
                  <c:v>1505</c:v>
                </c:pt>
                <c:pt idx="2141">
                  <c:v>1505</c:v>
                </c:pt>
                <c:pt idx="2142">
                  <c:v>2111</c:v>
                </c:pt>
                <c:pt idx="2143">
                  <c:v>2111</c:v>
                </c:pt>
                <c:pt idx="2144">
                  <c:v>2111</c:v>
                </c:pt>
                <c:pt idx="2145">
                  <c:v>2111</c:v>
                </c:pt>
                <c:pt idx="2146">
                  <c:v>1819</c:v>
                </c:pt>
                <c:pt idx="2147">
                  <c:v>1819</c:v>
                </c:pt>
                <c:pt idx="2148">
                  <c:v>1819</c:v>
                </c:pt>
                <c:pt idx="2149">
                  <c:v>1819</c:v>
                </c:pt>
                <c:pt idx="2150">
                  <c:v>1572</c:v>
                </c:pt>
                <c:pt idx="2151">
                  <c:v>1572</c:v>
                </c:pt>
                <c:pt idx="2152">
                  <c:v>1572</c:v>
                </c:pt>
                <c:pt idx="2153">
                  <c:v>1572</c:v>
                </c:pt>
                <c:pt idx="2154">
                  <c:v>1387</c:v>
                </c:pt>
                <c:pt idx="2155">
                  <c:v>1387</c:v>
                </c:pt>
                <c:pt idx="2156">
                  <c:v>1387</c:v>
                </c:pt>
                <c:pt idx="2157">
                  <c:v>1387</c:v>
                </c:pt>
                <c:pt idx="2158">
                  <c:v>967</c:v>
                </c:pt>
                <c:pt idx="2159">
                  <c:v>1131</c:v>
                </c:pt>
                <c:pt idx="2160">
                  <c:v>1131</c:v>
                </c:pt>
                <c:pt idx="2161">
                  <c:v>1529</c:v>
                </c:pt>
                <c:pt idx="2162">
                  <c:v>1529</c:v>
                </c:pt>
                <c:pt idx="2163">
                  <c:v>1529</c:v>
                </c:pt>
                <c:pt idx="2164">
                  <c:v>1529</c:v>
                </c:pt>
                <c:pt idx="2165">
                  <c:v>1977</c:v>
                </c:pt>
                <c:pt idx="2166">
                  <c:v>1977</c:v>
                </c:pt>
                <c:pt idx="2167">
                  <c:v>1977</c:v>
                </c:pt>
                <c:pt idx="2168">
                  <c:v>1977</c:v>
                </c:pt>
                <c:pt idx="2169">
                  <c:v>1469</c:v>
                </c:pt>
                <c:pt idx="2170">
                  <c:v>1469</c:v>
                </c:pt>
                <c:pt idx="2171">
                  <c:v>1469</c:v>
                </c:pt>
                <c:pt idx="2172">
                  <c:v>1469</c:v>
                </c:pt>
                <c:pt idx="2173">
                  <c:v>1468</c:v>
                </c:pt>
                <c:pt idx="2174">
                  <c:v>1468</c:v>
                </c:pt>
                <c:pt idx="2175">
                  <c:v>1468</c:v>
                </c:pt>
                <c:pt idx="2176">
                  <c:v>1468</c:v>
                </c:pt>
                <c:pt idx="2177">
                  <c:v>1410</c:v>
                </c:pt>
                <c:pt idx="2178">
                  <c:v>1410</c:v>
                </c:pt>
                <c:pt idx="2179">
                  <c:v>1410</c:v>
                </c:pt>
                <c:pt idx="2180">
                  <c:v>1410</c:v>
                </c:pt>
                <c:pt idx="2181">
                  <c:v>1131</c:v>
                </c:pt>
                <c:pt idx="2182">
                  <c:v>1131</c:v>
                </c:pt>
                <c:pt idx="2183">
                  <c:v>1131</c:v>
                </c:pt>
                <c:pt idx="2184">
                  <c:v>1131</c:v>
                </c:pt>
                <c:pt idx="2185">
                  <c:v>1529</c:v>
                </c:pt>
                <c:pt idx="2186">
                  <c:v>1529</c:v>
                </c:pt>
                <c:pt idx="2187">
                  <c:v>1529</c:v>
                </c:pt>
                <c:pt idx="2188">
                  <c:v>1529</c:v>
                </c:pt>
                <c:pt idx="2189">
                  <c:v>1977</c:v>
                </c:pt>
                <c:pt idx="2190">
                  <c:v>1977</c:v>
                </c:pt>
                <c:pt idx="2191">
                  <c:v>1977</c:v>
                </c:pt>
                <c:pt idx="2192">
                  <c:v>1977</c:v>
                </c:pt>
                <c:pt idx="2193">
                  <c:v>1469</c:v>
                </c:pt>
                <c:pt idx="2194">
                  <c:v>1469</c:v>
                </c:pt>
                <c:pt idx="2195">
                  <c:v>1469</c:v>
                </c:pt>
                <c:pt idx="2196">
                  <c:v>1469</c:v>
                </c:pt>
                <c:pt idx="2197">
                  <c:v>1468</c:v>
                </c:pt>
                <c:pt idx="2198">
                  <c:v>1468</c:v>
                </c:pt>
                <c:pt idx="2199">
                  <c:v>1468</c:v>
                </c:pt>
                <c:pt idx="2200">
                  <c:v>1468</c:v>
                </c:pt>
                <c:pt idx="2201">
                  <c:v>1410</c:v>
                </c:pt>
                <c:pt idx="2202">
                  <c:v>1410</c:v>
                </c:pt>
                <c:pt idx="2203">
                  <c:v>1410</c:v>
                </c:pt>
                <c:pt idx="2204">
                  <c:v>1410</c:v>
                </c:pt>
                <c:pt idx="2205">
                  <c:v>1131</c:v>
                </c:pt>
                <c:pt idx="2206">
                  <c:v>1131</c:v>
                </c:pt>
                <c:pt idx="2207">
                  <c:v>1131</c:v>
                </c:pt>
                <c:pt idx="2208">
                  <c:v>1131</c:v>
                </c:pt>
                <c:pt idx="2209">
                  <c:v>1529</c:v>
                </c:pt>
                <c:pt idx="2210">
                  <c:v>1529</c:v>
                </c:pt>
                <c:pt idx="2211">
                  <c:v>1529</c:v>
                </c:pt>
                <c:pt idx="2212">
                  <c:v>1529</c:v>
                </c:pt>
                <c:pt idx="2213">
                  <c:v>1977</c:v>
                </c:pt>
                <c:pt idx="2214">
                  <c:v>1977</c:v>
                </c:pt>
                <c:pt idx="2215">
                  <c:v>1977</c:v>
                </c:pt>
                <c:pt idx="2216">
                  <c:v>1977</c:v>
                </c:pt>
                <c:pt idx="2217">
                  <c:v>1469</c:v>
                </c:pt>
                <c:pt idx="2218">
                  <c:v>1469</c:v>
                </c:pt>
                <c:pt idx="2219">
                  <c:v>1469</c:v>
                </c:pt>
                <c:pt idx="2220">
                  <c:v>1469</c:v>
                </c:pt>
                <c:pt idx="2221">
                  <c:v>1468</c:v>
                </c:pt>
                <c:pt idx="2222">
                  <c:v>1468</c:v>
                </c:pt>
                <c:pt idx="2223">
                  <c:v>1468</c:v>
                </c:pt>
                <c:pt idx="2224">
                  <c:v>1468</c:v>
                </c:pt>
                <c:pt idx="2225">
                  <c:v>1410</c:v>
                </c:pt>
                <c:pt idx="2226">
                  <c:v>1410</c:v>
                </c:pt>
                <c:pt idx="2227">
                  <c:v>1410</c:v>
                </c:pt>
                <c:pt idx="2228">
                  <c:v>1410</c:v>
                </c:pt>
                <c:pt idx="2229">
                  <c:v>1131</c:v>
                </c:pt>
                <c:pt idx="2230">
                  <c:v>1131</c:v>
                </c:pt>
                <c:pt idx="2231">
                  <c:v>1131</c:v>
                </c:pt>
                <c:pt idx="2232">
                  <c:v>1131</c:v>
                </c:pt>
                <c:pt idx="2233">
                  <c:v>1529</c:v>
                </c:pt>
                <c:pt idx="2234">
                  <c:v>1529</c:v>
                </c:pt>
                <c:pt idx="2235">
                  <c:v>1529</c:v>
                </c:pt>
                <c:pt idx="2236">
                  <c:v>1529</c:v>
                </c:pt>
                <c:pt idx="2237">
                  <c:v>1977</c:v>
                </c:pt>
                <c:pt idx="2238">
                  <c:v>1977</c:v>
                </c:pt>
                <c:pt idx="2239">
                  <c:v>1977</c:v>
                </c:pt>
                <c:pt idx="2240">
                  <c:v>1977</c:v>
                </c:pt>
                <c:pt idx="2241">
                  <c:v>1469</c:v>
                </c:pt>
                <c:pt idx="2242">
                  <c:v>1469</c:v>
                </c:pt>
                <c:pt idx="2243">
                  <c:v>1469</c:v>
                </c:pt>
                <c:pt idx="2244">
                  <c:v>1469</c:v>
                </c:pt>
                <c:pt idx="2245">
                  <c:v>1468</c:v>
                </c:pt>
                <c:pt idx="2246">
                  <c:v>1468</c:v>
                </c:pt>
                <c:pt idx="2247">
                  <c:v>1468</c:v>
                </c:pt>
                <c:pt idx="2248">
                  <c:v>1468</c:v>
                </c:pt>
                <c:pt idx="2249">
                  <c:v>1410</c:v>
                </c:pt>
                <c:pt idx="2250">
                  <c:v>1410</c:v>
                </c:pt>
                <c:pt idx="2251">
                  <c:v>1410</c:v>
                </c:pt>
                <c:pt idx="2252">
                  <c:v>1410</c:v>
                </c:pt>
                <c:pt idx="2253">
                  <c:v>1131</c:v>
                </c:pt>
                <c:pt idx="2254">
                  <c:v>1131</c:v>
                </c:pt>
                <c:pt idx="2255">
                  <c:v>1131</c:v>
                </c:pt>
                <c:pt idx="2256">
                  <c:v>1131</c:v>
                </c:pt>
                <c:pt idx="2257">
                  <c:v>1529</c:v>
                </c:pt>
                <c:pt idx="2258">
                  <c:v>1529</c:v>
                </c:pt>
                <c:pt idx="2259">
                  <c:v>1529</c:v>
                </c:pt>
                <c:pt idx="2260">
                  <c:v>1529</c:v>
                </c:pt>
                <c:pt idx="2261">
                  <c:v>1977</c:v>
                </c:pt>
                <c:pt idx="2262">
                  <c:v>1977</c:v>
                </c:pt>
                <c:pt idx="2263">
                  <c:v>1977</c:v>
                </c:pt>
                <c:pt idx="2264">
                  <c:v>1977</c:v>
                </c:pt>
                <c:pt idx="2265">
                  <c:v>1469</c:v>
                </c:pt>
                <c:pt idx="2266">
                  <c:v>1469</c:v>
                </c:pt>
                <c:pt idx="2267">
                  <c:v>1469</c:v>
                </c:pt>
                <c:pt idx="2268">
                  <c:v>1469</c:v>
                </c:pt>
                <c:pt idx="2269">
                  <c:v>1468</c:v>
                </c:pt>
                <c:pt idx="2270">
                  <c:v>1468</c:v>
                </c:pt>
                <c:pt idx="2271">
                  <c:v>1468</c:v>
                </c:pt>
                <c:pt idx="2272">
                  <c:v>1468</c:v>
                </c:pt>
                <c:pt idx="2273">
                  <c:v>1410</c:v>
                </c:pt>
                <c:pt idx="2274">
                  <c:v>1410</c:v>
                </c:pt>
                <c:pt idx="2275">
                  <c:v>1410</c:v>
                </c:pt>
                <c:pt idx="2276">
                  <c:v>1410</c:v>
                </c:pt>
                <c:pt idx="2277">
                  <c:v>1131</c:v>
                </c:pt>
                <c:pt idx="2278">
                  <c:v>1131</c:v>
                </c:pt>
                <c:pt idx="2279">
                  <c:v>1131</c:v>
                </c:pt>
                <c:pt idx="2280">
                  <c:v>1131</c:v>
                </c:pt>
                <c:pt idx="2281">
                  <c:v>1529</c:v>
                </c:pt>
                <c:pt idx="2282">
                  <c:v>1529</c:v>
                </c:pt>
                <c:pt idx="2283">
                  <c:v>1529</c:v>
                </c:pt>
                <c:pt idx="2284">
                  <c:v>1529</c:v>
                </c:pt>
                <c:pt idx="2285">
                  <c:v>1977</c:v>
                </c:pt>
                <c:pt idx="2286">
                  <c:v>1977</c:v>
                </c:pt>
                <c:pt idx="2287">
                  <c:v>1977</c:v>
                </c:pt>
                <c:pt idx="2288">
                  <c:v>1977</c:v>
                </c:pt>
                <c:pt idx="2289">
                  <c:v>1469</c:v>
                </c:pt>
                <c:pt idx="2290">
                  <c:v>1469</c:v>
                </c:pt>
                <c:pt idx="2291">
                  <c:v>1469</c:v>
                </c:pt>
                <c:pt idx="2292">
                  <c:v>1469</c:v>
                </c:pt>
                <c:pt idx="2293">
                  <c:v>1468</c:v>
                </c:pt>
                <c:pt idx="2294">
                  <c:v>1468</c:v>
                </c:pt>
                <c:pt idx="2295">
                  <c:v>1468</c:v>
                </c:pt>
                <c:pt idx="2296">
                  <c:v>1468</c:v>
                </c:pt>
                <c:pt idx="2297">
                  <c:v>1410</c:v>
                </c:pt>
                <c:pt idx="2298">
                  <c:v>1410</c:v>
                </c:pt>
                <c:pt idx="2299">
                  <c:v>1410</c:v>
                </c:pt>
                <c:pt idx="2300">
                  <c:v>1410</c:v>
                </c:pt>
                <c:pt idx="2301">
                  <c:v>1131</c:v>
                </c:pt>
                <c:pt idx="2302">
                  <c:v>1131</c:v>
                </c:pt>
                <c:pt idx="2303">
                  <c:v>1131</c:v>
                </c:pt>
                <c:pt idx="2304">
                  <c:v>1131</c:v>
                </c:pt>
                <c:pt idx="2305">
                  <c:v>1529</c:v>
                </c:pt>
                <c:pt idx="2306">
                  <c:v>1529</c:v>
                </c:pt>
                <c:pt idx="2307">
                  <c:v>1529</c:v>
                </c:pt>
                <c:pt idx="2308">
                  <c:v>1529</c:v>
                </c:pt>
                <c:pt idx="2309">
                  <c:v>1977</c:v>
                </c:pt>
                <c:pt idx="2310">
                  <c:v>1977</c:v>
                </c:pt>
                <c:pt idx="2311">
                  <c:v>1977</c:v>
                </c:pt>
                <c:pt idx="2312">
                  <c:v>1977</c:v>
                </c:pt>
                <c:pt idx="2313">
                  <c:v>1469</c:v>
                </c:pt>
                <c:pt idx="2314">
                  <c:v>1469</c:v>
                </c:pt>
                <c:pt idx="2315">
                  <c:v>1469</c:v>
                </c:pt>
                <c:pt idx="2316">
                  <c:v>1469</c:v>
                </c:pt>
                <c:pt idx="2317">
                  <c:v>1468</c:v>
                </c:pt>
                <c:pt idx="2318">
                  <c:v>1468</c:v>
                </c:pt>
                <c:pt idx="2319">
                  <c:v>1468</c:v>
                </c:pt>
                <c:pt idx="2320">
                  <c:v>1468</c:v>
                </c:pt>
                <c:pt idx="2321">
                  <c:v>1410</c:v>
                </c:pt>
                <c:pt idx="2322">
                  <c:v>1410</c:v>
                </c:pt>
                <c:pt idx="2323">
                  <c:v>1410</c:v>
                </c:pt>
                <c:pt idx="2324">
                  <c:v>1410</c:v>
                </c:pt>
                <c:pt idx="2325">
                  <c:v>1131</c:v>
                </c:pt>
                <c:pt idx="2326">
                  <c:v>1131</c:v>
                </c:pt>
                <c:pt idx="2327">
                  <c:v>1131</c:v>
                </c:pt>
                <c:pt idx="2328">
                  <c:v>1131</c:v>
                </c:pt>
                <c:pt idx="2329">
                  <c:v>1529</c:v>
                </c:pt>
                <c:pt idx="2330">
                  <c:v>1529</c:v>
                </c:pt>
                <c:pt idx="2331">
                  <c:v>1529</c:v>
                </c:pt>
                <c:pt idx="2332">
                  <c:v>1529</c:v>
                </c:pt>
                <c:pt idx="2333">
                  <c:v>1977</c:v>
                </c:pt>
                <c:pt idx="2334">
                  <c:v>1977</c:v>
                </c:pt>
                <c:pt idx="2335">
                  <c:v>1977</c:v>
                </c:pt>
                <c:pt idx="2336">
                  <c:v>1977</c:v>
                </c:pt>
                <c:pt idx="2337">
                  <c:v>1469</c:v>
                </c:pt>
                <c:pt idx="2338">
                  <c:v>1469</c:v>
                </c:pt>
                <c:pt idx="2339">
                  <c:v>1469</c:v>
                </c:pt>
                <c:pt idx="2340">
                  <c:v>1469</c:v>
                </c:pt>
                <c:pt idx="2341">
                  <c:v>1468</c:v>
                </c:pt>
                <c:pt idx="2342">
                  <c:v>1468</c:v>
                </c:pt>
                <c:pt idx="2343">
                  <c:v>1468</c:v>
                </c:pt>
                <c:pt idx="2344">
                  <c:v>1468</c:v>
                </c:pt>
                <c:pt idx="2345">
                  <c:v>1410</c:v>
                </c:pt>
                <c:pt idx="2346">
                  <c:v>1410</c:v>
                </c:pt>
                <c:pt idx="2347">
                  <c:v>1410</c:v>
                </c:pt>
                <c:pt idx="2348">
                  <c:v>1410</c:v>
                </c:pt>
                <c:pt idx="2349">
                  <c:v>1131</c:v>
                </c:pt>
                <c:pt idx="2350">
                  <c:v>1131</c:v>
                </c:pt>
                <c:pt idx="2351">
                  <c:v>1131</c:v>
                </c:pt>
                <c:pt idx="2352">
                  <c:v>1131</c:v>
                </c:pt>
                <c:pt idx="2353">
                  <c:v>1529</c:v>
                </c:pt>
                <c:pt idx="2354">
                  <c:v>1529</c:v>
                </c:pt>
                <c:pt idx="2355">
                  <c:v>1529</c:v>
                </c:pt>
                <c:pt idx="2356">
                  <c:v>1529</c:v>
                </c:pt>
                <c:pt idx="2357">
                  <c:v>1977</c:v>
                </c:pt>
                <c:pt idx="2358">
                  <c:v>1977</c:v>
                </c:pt>
                <c:pt idx="2359">
                  <c:v>1977</c:v>
                </c:pt>
                <c:pt idx="2360">
                  <c:v>1977</c:v>
                </c:pt>
                <c:pt idx="2361">
                  <c:v>1469</c:v>
                </c:pt>
                <c:pt idx="2362">
                  <c:v>1469</c:v>
                </c:pt>
                <c:pt idx="2363">
                  <c:v>1469</c:v>
                </c:pt>
                <c:pt idx="2364">
                  <c:v>1469</c:v>
                </c:pt>
                <c:pt idx="2365">
                  <c:v>1468</c:v>
                </c:pt>
                <c:pt idx="2366">
                  <c:v>1468</c:v>
                </c:pt>
                <c:pt idx="2367">
                  <c:v>1468</c:v>
                </c:pt>
                <c:pt idx="2368">
                  <c:v>1468</c:v>
                </c:pt>
                <c:pt idx="2369">
                  <c:v>1410</c:v>
                </c:pt>
                <c:pt idx="2370">
                  <c:v>1410</c:v>
                </c:pt>
                <c:pt idx="2371">
                  <c:v>1410</c:v>
                </c:pt>
                <c:pt idx="2372">
                  <c:v>1410</c:v>
                </c:pt>
                <c:pt idx="2373">
                  <c:v>1131</c:v>
                </c:pt>
                <c:pt idx="2374">
                  <c:v>1131</c:v>
                </c:pt>
                <c:pt idx="2375">
                  <c:v>1131</c:v>
                </c:pt>
                <c:pt idx="2376">
                  <c:v>1131</c:v>
                </c:pt>
                <c:pt idx="2377">
                  <c:v>1529</c:v>
                </c:pt>
                <c:pt idx="2378">
                  <c:v>1529</c:v>
                </c:pt>
                <c:pt idx="2379">
                  <c:v>1529</c:v>
                </c:pt>
                <c:pt idx="2380">
                  <c:v>1529</c:v>
                </c:pt>
                <c:pt idx="2381">
                  <c:v>1977</c:v>
                </c:pt>
                <c:pt idx="2382">
                  <c:v>1977</c:v>
                </c:pt>
                <c:pt idx="2383">
                  <c:v>1977</c:v>
                </c:pt>
                <c:pt idx="2384">
                  <c:v>1977</c:v>
                </c:pt>
                <c:pt idx="2385">
                  <c:v>1469</c:v>
                </c:pt>
                <c:pt idx="2386">
                  <c:v>1469</c:v>
                </c:pt>
                <c:pt idx="2387">
                  <c:v>1469</c:v>
                </c:pt>
                <c:pt idx="2388">
                  <c:v>1469</c:v>
                </c:pt>
                <c:pt idx="2389">
                  <c:v>1468</c:v>
                </c:pt>
                <c:pt idx="2390">
                  <c:v>1468</c:v>
                </c:pt>
                <c:pt idx="2391">
                  <c:v>1468</c:v>
                </c:pt>
                <c:pt idx="2392">
                  <c:v>1468</c:v>
                </c:pt>
                <c:pt idx="2393">
                  <c:v>1410</c:v>
                </c:pt>
                <c:pt idx="2394">
                  <c:v>1410</c:v>
                </c:pt>
                <c:pt idx="2395">
                  <c:v>1410</c:v>
                </c:pt>
                <c:pt idx="2396">
                  <c:v>1410</c:v>
                </c:pt>
                <c:pt idx="2397">
                  <c:v>1131</c:v>
                </c:pt>
                <c:pt idx="2398">
                  <c:v>1131</c:v>
                </c:pt>
                <c:pt idx="2399">
                  <c:v>1131</c:v>
                </c:pt>
                <c:pt idx="2400">
                  <c:v>1131</c:v>
                </c:pt>
                <c:pt idx="2401">
                  <c:v>1529</c:v>
                </c:pt>
                <c:pt idx="2402">
                  <c:v>1529</c:v>
                </c:pt>
                <c:pt idx="2403">
                  <c:v>1529</c:v>
                </c:pt>
                <c:pt idx="2404">
                  <c:v>1529</c:v>
                </c:pt>
                <c:pt idx="2405">
                  <c:v>1977</c:v>
                </c:pt>
                <c:pt idx="2406">
                  <c:v>1977</c:v>
                </c:pt>
                <c:pt idx="2407">
                  <c:v>1977</c:v>
                </c:pt>
                <c:pt idx="2408">
                  <c:v>1977</c:v>
                </c:pt>
                <c:pt idx="2409">
                  <c:v>1469</c:v>
                </c:pt>
                <c:pt idx="2410">
                  <c:v>1469</c:v>
                </c:pt>
                <c:pt idx="2411">
                  <c:v>1469</c:v>
                </c:pt>
                <c:pt idx="2412">
                  <c:v>1469</c:v>
                </c:pt>
                <c:pt idx="2413">
                  <c:v>1468</c:v>
                </c:pt>
                <c:pt idx="2414">
                  <c:v>1468</c:v>
                </c:pt>
                <c:pt idx="2415">
                  <c:v>1468</c:v>
                </c:pt>
                <c:pt idx="2416">
                  <c:v>1468</c:v>
                </c:pt>
                <c:pt idx="2417">
                  <c:v>1410</c:v>
                </c:pt>
                <c:pt idx="2418">
                  <c:v>1410</c:v>
                </c:pt>
                <c:pt idx="2419">
                  <c:v>1410</c:v>
                </c:pt>
                <c:pt idx="2420">
                  <c:v>1410</c:v>
                </c:pt>
                <c:pt idx="2421">
                  <c:v>1131</c:v>
                </c:pt>
                <c:pt idx="2422">
                  <c:v>1131</c:v>
                </c:pt>
                <c:pt idx="2423">
                  <c:v>1131</c:v>
                </c:pt>
                <c:pt idx="2424">
                  <c:v>1131</c:v>
                </c:pt>
                <c:pt idx="2425">
                  <c:v>1529</c:v>
                </c:pt>
                <c:pt idx="2426">
                  <c:v>1529</c:v>
                </c:pt>
                <c:pt idx="2427">
                  <c:v>1529</c:v>
                </c:pt>
                <c:pt idx="2428">
                  <c:v>1529</c:v>
                </c:pt>
                <c:pt idx="2429">
                  <c:v>1977</c:v>
                </c:pt>
                <c:pt idx="2430">
                  <c:v>1977</c:v>
                </c:pt>
                <c:pt idx="2431">
                  <c:v>1977</c:v>
                </c:pt>
                <c:pt idx="2432">
                  <c:v>1977</c:v>
                </c:pt>
                <c:pt idx="2433">
                  <c:v>1469</c:v>
                </c:pt>
                <c:pt idx="2434">
                  <c:v>1469</c:v>
                </c:pt>
                <c:pt idx="2435">
                  <c:v>1469</c:v>
                </c:pt>
                <c:pt idx="2436">
                  <c:v>1469</c:v>
                </c:pt>
                <c:pt idx="2437">
                  <c:v>1468</c:v>
                </c:pt>
                <c:pt idx="2438">
                  <c:v>1468</c:v>
                </c:pt>
                <c:pt idx="2439">
                  <c:v>1468</c:v>
                </c:pt>
                <c:pt idx="2440">
                  <c:v>1468</c:v>
                </c:pt>
                <c:pt idx="2441">
                  <c:v>1410</c:v>
                </c:pt>
                <c:pt idx="2442">
                  <c:v>1410</c:v>
                </c:pt>
                <c:pt idx="2443">
                  <c:v>1410</c:v>
                </c:pt>
                <c:pt idx="2444">
                  <c:v>1410</c:v>
                </c:pt>
                <c:pt idx="2445">
                  <c:v>1131</c:v>
                </c:pt>
                <c:pt idx="2446">
                  <c:v>1131</c:v>
                </c:pt>
                <c:pt idx="2447">
                  <c:v>1131</c:v>
                </c:pt>
                <c:pt idx="2448">
                  <c:v>1131</c:v>
                </c:pt>
                <c:pt idx="2449">
                  <c:v>1529</c:v>
                </c:pt>
                <c:pt idx="2450">
                  <c:v>1529</c:v>
                </c:pt>
                <c:pt idx="2451">
                  <c:v>1529</c:v>
                </c:pt>
                <c:pt idx="2452">
                  <c:v>1529</c:v>
                </c:pt>
                <c:pt idx="2453">
                  <c:v>1977</c:v>
                </c:pt>
                <c:pt idx="2454">
                  <c:v>1977</c:v>
                </c:pt>
                <c:pt idx="2455">
                  <c:v>1977</c:v>
                </c:pt>
                <c:pt idx="2456">
                  <c:v>1977</c:v>
                </c:pt>
                <c:pt idx="2457">
                  <c:v>1469</c:v>
                </c:pt>
                <c:pt idx="2458">
                  <c:v>1469</c:v>
                </c:pt>
                <c:pt idx="2459">
                  <c:v>1469</c:v>
                </c:pt>
                <c:pt idx="2460">
                  <c:v>1469</c:v>
                </c:pt>
                <c:pt idx="2461">
                  <c:v>1468</c:v>
                </c:pt>
                <c:pt idx="2462">
                  <c:v>1468</c:v>
                </c:pt>
                <c:pt idx="2463">
                  <c:v>1468</c:v>
                </c:pt>
                <c:pt idx="2464">
                  <c:v>1468</c:v>
                </c:pt>
                <c:pt idx="2465">
                  <c:v>1410</c:v>
                </c:pt>
                <c:pt idx="2466">
                  <c:v>1410</c:v>
                </c:pt>
                <c:pt idx="2467">
                  <c:v>1410</c:v>
                </c:pt>
                <c:pt idx="2468">
                  <c:v>1410</c:v>
                </c:pt>
                <c:pt idx="2469">
                  <c:v>1131</c:v>
                </c:pt>
                <c:pt idx="2470">
                  <c:v>1131</c:v>
                </c:pt>
                <c:pt idx="2471">
                  <c:v>1131</c:v>
                </c:pt>
                <c:pt idx="2472">
                  <c:v>1131</c:v>
                </c:pt>
                <c:pt idx="2473">
                  <c:v>1529</c:v>
                </c:pt>
                <c:pt idx="2474">
                  <c:v>1529</c:v>
                </c:pt>
                <c:pt idx="2475">
                  <c:v>1529</c:v>
                </c:pt>
                <c:pt idx="2476">
                  <c:v>1529</c:v>
                </c:pt>
                <c:pt idx="2477">
                  <c:v>1977</c:v>
                </c:pt>
                <c:pt idx="2478">
                  <c:v>1977</c:v>
                </c:pt>
                <c:pt idx="2479">
                  <c:v>1977</c:v>
                </c:pt>
                <c:pt idx="2480">
                  <c:v>1977</c:v>
                </c:pt>
                <c:pt idx="2481">
                  <c:v>1469</c:v>
                </c:pt>
                <c:pt idx="2482">
                  <c:v>1469</c:v>
                </c:pt>
                <c:pt idx="2483">
                  <c:v>1469</c:v>
                </c:pt>
                <c:pt idx="2484">
                  <c:v>1469</c:v>
                </c:pt>
                <c:pt idx="2485">
                  <c:v>1468</c:v>
                </c:pt>
                <c:pt idx="2486">
                  <c:v>1468</c:v>
                </c:pt>
                <c:pt idx="2487">
                  <c:v>1468</c:v>
                </c:pt>
                <c:pt idx="2488">
                  <c:v>1468</c:v>
                </c:pt>
                <c:pt idx="2489">
                  <c:v>1410</c:v>
                </c:pt>
                <c:pt idx="2490">
                  <c:v>1410</c:v>
                </c:pt>
                <c:pt idx="2491">
                  <c:v>1410</c:v>
                </c:pt>
                <c:pt idx="2492">
                  <c:v>1410</c:v>
                </c:pt>
                <c:pt idx="2493">
                  <c:v>1131</c:v>
                </c:pt>
                <c:pt idx="2494">
                  <c:v>1131</c:v>
                </c:pt>
                <c:pt idx="2495">
                  <c:v>1131</c:v>
                </c:pt>
                <c:pt idx="2496">
                  <c:v>1131</c:v>
                </c:pt>
                <c:pt idx="2497">
                  <c:v>1529</c:v>
                </c:pt>
                <c:pt idx="2498">
                  <c:v>1529</c:v>
                </c:pt>
                <c:pt idx="2499">
                  <c:v>1529</c:v>
                </c:pt>
                <c:pt idx="2500">
                  <c:v>1529</c:v>
                </c:pt>
                <c:pt idx="2501">
                  <c:v>1977</c:v>
                </c:pt>
                <c:pt idx="2502">
                  <c:v>1977</c:v>
                </c:pt>
                <c:pt idx="2503">
                  <c:v>1977</c:v>
                </c:pt>
                <c:pt idx="2504">
                  <c:v>1977</c:v>
                </c:pt>
                <c:pt idx="2505">
                  <c:v>1469</c:v>
                </c:pt>
                <c:pt idx="2506">
                  <c:v>1469</c:v>
                </c:pt>
                <c:pt idx="2507">
                  <c:v>1469</c:v>
                </c:pt>
                <c:pt idx="2508">
                  <c:v>1469</c:v>
                </c:pt>
                <c:pt idx="2509">
                  <c:v>1468</c:v>
                </c:pt>
                <c:pt idx="2510">
                  <c:v>1468</c:v>
                </c:pt>
                <c:pt idx="2511">
                  <c:v>1468</c:v>
                </c:pt>
                <c:pt idx="2512">
                  <c:v>1468</c:v>
                </c:pt>
                <c:pt idx="2513">
                  <c:v>1410</c:v>
                </c:pt>
                <c:pt idx="2514">
                  <c:v>1410</c:v>
                </c:pt>
                <c:pt idx="2515">
                  <c:v>1410</c:v>
                </c:pt>
                <c:pt idx="2516">
                  <c:v>1410</c:v>
                </c:pt>
                <c:pt idx="2517">
                  <c:v>1131</c:v>
                </c:pt>
                <c:pt idx="2518">
                  <c:v>1131</c:v>
                </c:pt>
                <c:pt idx="2519">
                  <c:v>1131</c:v>
                </c:pt>
                <c:pt idx="2520">
                  <c:v>1131</c:v>
                </c:pt>
                <c:pt idx="2521">
                  <c:v>1529</c:v>
                </c:pt>
                <c:pt idx="2522">
                  <c:v>1529</c:v>
                </c:pt>
                <c:pt idx="2523">
                  <c:v>1529</c:v>
                </c:pt>
                <c:pt idx="2524">
                  <c:v>1529</c:v>
                </c:pt>
                <c:pt idx="2525">
                  <c:v>1977</c:v>
                </c:pt>
                <c:pt idx="2526">
                  <c:v>1977</c:v>
                </c:pt>
                <c:pt idx="2527">
                  <c:v>1977</c:v>
                </c:pt>
                <c:pt idx="2528">
                  <c:v>1977</c:v>
                </c:pt>
                <c:pt idx="2529">
                  <c:v>1469</c:v>
                </c:pt>
                <c:pt idx="2530">
                  <c:v>1469</c:v>
                </c:pt>
                <c:pt idx="2531">
                  <c:v>1469</c:v>
                </c:pt>
                <c:pt idx="2532">
                  <c:v>1469</c:v>
                </c:pt>
                <c:pt idx="2533">
                  <c:v>1468</c:v>
                </c:pt>
                <c:pt idx="2534">
                  <c:v>1468</c:v>
                </c:pt>
                <c:pt idx="2535">
                  <c:v>1468</c:v>
                </c:pt>
                <c:pt idx="2536">
                  <c:v>1468</c:v>
                </c:pt>
                <c:pt idx="2537">
                  <c:v>1410</c:v>
                </c:pt>
                <c:pt idx="2538">
                  <c:v>1410</c:v>
                </c:pt>
                <c:pt idx="2539">
                  <c:v>1410</c:v>
                </c:pt>
                <c:pt idx="2540">
                  <c:v>1410</c:v>
                </c:pt>
                <c:pt idx="2541">
                  <c:v>1131</c:v>
                </c:pt>
                <c:pt idx="2542">
                  <c:v>1131</c:v>
                </c:pt>
                <c:pt idx="2543">
                  <c:v>1131</c:v>
                </c:pt>
                <c:pt idx="2544">
                  <c:v>1131</c:v>
                </c:pt>
                <c:pt idx="2545">
                  <c:v>1529</c:v>
                </c:pt>
                <c:pt idx="2546">
                  <c:v>1529</c:v>
                </c:pt>
                <c:pt idx="2547">
                  <c:v>1529</c:v>
                </c:pt>
                <c:pt idx="2548">
                  <c:v>1529</c:v>
                </c:pt>
                <c:pt idx="2549">
                  <c:v>1977</c:v>
                </c:pt>
                <c:pt idx="2550">
                  <c:v>1977</c:v>
                </c:pt>
                <c:pt idx="2551">
                  <c:v>1977</c:v>
                </c:pt>
                <c:pt idx="2552">
                  <c:v>1977</c:v>
                </c:pt>
                <c:pt idx="2553">
                  <c:v>1469</c:v>
                </c:pt>
                <c:pt idx="2554">
                  <c:v>1469</c:v>
                </c:pt>
                <c:pt idx="2555">
                  <c:v>1469</c:v>
                </c:pt>
                <c:pt idx="2556">
                  <c:v>1469</c:v>
                </c:pt>
                <c:pt idx="2557">
                  <c:v>1468</c:v>
                </c:pt>
                <c:pt idx="2558">
                  <c:v>1468</c:v>
                </c:pt>
                <c:pt idx="2559">
                  <c:v>1468</c:v>
                </c:pt>
                <c:pt idx="2560">
                  <c:v>1468</c:v>
                </c:pt>
                <c:pt idx="2561">
                  <c:v>1410</c:v>
                </c:pt>
                <c:pt idx="2562">
                  <c:v>1410</c:v>
                </c:pt>
                <c:pt idx="2563">
                  <c:v>1410</c:v>
                </c:pt>
                <c:pt idx="2564">
                  <c:v>1410</c:v>
                </c:pt>
                <c:pt idx="2565">
                  <c:v>1131</c:v>
                </c:pt>
                <c:pt idx="2566">
                  <c:v>1131</c:v>
                </c:pt>
                <c:pt idx="2567">
                  <c:v>1131</c:v>
                </c:pt>
                <c:pt idx="2568">
                  <c:v>1131</c:v>
                </c:pt>
                <c:pt idx="2569">
                  <c:v>1529</c:v>
                </c:pt>
                <c:pt idx="2570">
                  <c:v>1529</c:v>
                </c:pt>
                <c:pt idx="2571">
                  <c:v>1529</c:v>
                </c:pt>
                <c:pt idx="2572">
                  <c:v>1529</c:v>
                </c:pt>
                <c:pt idx="2573">
                  <c:v>1977</c:v>
                </c:pt>
                <c:pt idx="2574">
                  <c:v>1977</c:v>
                </c:pt>
                <c:pt idx="2575">
                  <c:v>1977</c:v>
                </c:pt>
                <c:pt idx="2576">
                  <c:v>1977</c:v>
                </c:pt>
                <c:pt idx="2577">
                  <c:v>1469</c:v>
                </c:pt>
                <c:pt idx="2578">
                  <c:v>1469</c:v>
                </c:pt>
                <c:pt idx="2579">
                  <c:v>1469</c:v>
                </c:pt>
                <c:pt idx="2580">
                  <c:v>1469</c:v>
                </c:pt>
                <c:pt idx="2581">
                  <c:v>1468</c:v>
                </c:pt>
                <c:pt idx="2582">
                  <c:v>1468</c:v>
                </c:pt>
                <c:pt idx="2583">
                  <c:v>1468</c:v>
                </c:pt>
                <c:pt idx="2584">
                  <c:v>1468</c:v>
                </c:pt>
                <c:pt idx="2585">
                  <c:v>1410</c:v>
                </c:pt>
                <c:pt idx="2586">
                  <c:v>1410</c:v>
                </c:pt>
                <c:pt idx="2587">
                  <c:v>1410</c:v>
                </c:pt>
                <c:pt idx="2588">
                  <c:v>1410</c:v>
                </c:pt>
                <c:pt idx="2589">
                  <c:v>1131</c:v>
                </c:pt>
                <c:pt idx="2590">
                  <c:v>1131</c:v>
                </c:pt>
                <c:pt idx="2591">
                  <c:v>1131</c:v>
                </c:pt>
                <c:pt idx="2592">
                  <c:v>1131</c:v>
                </c:pt>
                <c:pt idx="2593">
                  <c:v>1529</c:v>
                </c:pt>
                <c:pt idx="2594">
                  <c:v>1529</c:v>
                </c:pt>
                <c:pt idx="2595">
                  <c:v>1529</c:v>
                </c:pt>
                <c:pt idx="2596">
                  <c:v>1529</c:v>
                </c:pt>
                <c:pt idx="2597">
                  <c:v>1977</c:v>
                </c:pt>
                <c:pt idx="2598">
                  <c:v>1977</c:v>
                </c:pt>
                <c:pt idx="2599">
                  <c:v>1977</c:v>
                </c:pt>
                <c:pt idx="2600">
                  <c:v>1977</c:v>
                </c:pt>
                <c:pt idx="2601">
                  <c:v>1469</c:v>
                </c:pt>
                <c:pt idx="2602">
                  <c:v>1469</c:v>
                </c:pt>
                <c:pt idx="2603">
                  <c:v>1469</c:v>
                </c:pt>
                <c:pt idx="2604">
                  <c:v>1469</c:v>
                </c:pt>
                <c:pt idx="2605">
                  <c:v>1468</c:v>
                </c:pt>
                <c:pt idx="2606">
                  <c:v>1468</c:v>
                </c:pt>
                <c:pt idx="2607">
                  <c:v>1468</c:v>
                </c:pt>
                <c:pt idx="2608">
                  <c:v>1468</c:v>
                </c:pt>
                <c:pt idx="2609">
                  <c:v>1410</c:v>
                </c:pt>
                <c:pt idx="2610">
                  <c:v>1410</c:v>
                </c:pt>
                <c:pt idx="2611">
                  <c:v>1410</c:v>
                </c:pt>
                <c:pt idx="2612">
                  <c:v>1410</c:v>
                </c:pt>
                <c:pt idx="2613">
                  <c:v>1131</c:v>
                </c:pt>
                <c:pt idx="2614">
                  <c:v>1131</c:v>
                </c:pt>
                <c:pt idx="2615">
                  <c:v>1131</c:v>
                </c:pt>
                <c:pt idx="2616">
                  <c:v>1131</c:v>
                </c:pt>
                <c:pt idx="2617">
                  <c:v>1529</c:v>
                </c:pt>
                <c:pt idx="2618">
                  <c:v>1529</c:v>
                </c:pt>
                <c:pt idx="2619">
                  <c:v>1529</c:v>
                </c:pt>
                <c:pt idx="2620">
                  <c:v>1529</c:v>
                </c:pt>
                <c:pt idx="2621">
                  <c:v>1977</c:v>
                </c:pt>
                <c:pt idx="2622">
                  <c:v>1977</c:v>
                </c:pt>
                <c:pt idx="2623">
                  <c:v>1977</c:v>
                </c:pt>
                <c:pt idx="2624">
                  <c:v>1977</c:v>
                </c:pt>
                <c:pt idx="2625">
                  <c:v>1469</c:v>
                </c:pt>
                <c:pt idx="2626">
                  <c:v>1469</c:v>
                </c:pt>
                <c:pt idx="2627">
                  <c:v>1469</c:v>
                </c:pt>
                <c:pt idx="2628">
                  <c:v>1469</c:v>
                </c:pt>
                <c:pt idx="2629">
                  <c:v>1468</c:v>
                </c:pt>
                <c:pt idx="2630">
                  <c:v>1468</c:v>
                </c:pt>
                <c:pt idx="2631">
                  <c:v>1468</c:v>
                </c:pt>
                <c:pt idx="2632">
                  <c:v>1468</c:v>
                </c:pt>
                <c:pt idx="2633">
                  <c:v>1410</c:v>
                </c:pt>
                <c:pt idx="2634">
                  <c:v>1410</c:v>
                </c:pt>
                <c:pt idx="2635">
                  <c:v>1410</c:v>
                </c:pt>
                <c:pt idx="2636">
                  <c:v>1410</c:v>
                </c:pt>
                <c:pt idx="2637">
                  <c:v>1131</c:v>
                </c:pt>
                <c:pt idx="2638">
                  <c:v>1131</c:v>
                </c:pt>
                <c:pt idx="2639">
                  <c:v>1131</c:v>
                </c:pt>
                <c:pt idx="2640">
                  <c:v>1131</c:v>
                </c:pt>
                <c:pt idx="2641">
                  <c:v>1529</c:v>
                </c:pt>
                <c:pt idx="2642">
                  <c:v>1529</c:v>
                </c:pt>
                <c:pt idx="2643">
                  <c:v>1529</c:v>
                </c:pt>
                <c:pt idx="2644">
                  <c:v>1529</c:v>
                </c:pt>
                <c:pt idx="2645">
                  <c:v>1977</c:v>
                </c:pt>
                <c:pt idx="2646">
                  <c:v>1977</c:v>
                </c:pt>
                <c:pt idx="2647">
                  <c:v>1977</c:v>
                </c:pt>
                <c:pt idx="2648">
                  <c:v>1977</c:v>
                </c:pt>
                <c:pt idx="2649">
                  <c:v>1469</c:v>
                </c:pt>
                <c:pt idx="2650">
                  <c:v>1469</c:v>
                </c:pt>
                <c:pt idx="2651">
                  <c:v>1469</c:v>
                </c:pt>
                <c:pt idx="2652">
                  <c:v>1469</c:v>
                </c:pt>
                <c:pt idx="2653">
                  <c:v>1468</c:v>
                </c:pt>
                <c:pt idx="2654">
                  <c:v>1468</c:v>
                </c:pt>
                <c:pt idx="2655">
                  <c:v>1468</c:v>
                </c:pt>
                <c:pt idx="2656">
                  <c:v>1468</c:v>
                </c:pt>
                <c:pt idx="2657">
                  <c:v>1410</c:v>
                </c:pt>
                <c:pt idx="2658">
                  <c:v>1410</c:v>
                </c:pt>
                <c:pt idx="2659">
                  <c:v>1410</c:v>
                </c:pt>
                <c:pt idx="2660">
                  <c:v>1410</c:v>
                </c:pt>
                <c:pt idx="2661">
                  <c:v>1131</c:v>
                </c:pt>
                <c:pt idx="2662">
                  <c:v>1131</c:v>
                </c:pt>
                <c:pt idx="2663">
                  <c:v>1131</c:v>
                </c:pt>
                <c:pt idx="2664">
                  <c:v>1131</c:v>
                </c:pt>
                <c:pt idx="2665">
                  <c:v>1529</c:v>
                </c:pt>
                <c:pt idx="2666">
                  <c:v>1529</c:v>
                </c:pt>
                <c:pt idx="2667">
                  <c:v>1529</c:v>
                </c:pt>
                <c:pt idx="2668">
                  <c:v>1529</c:v>
                </c:pt>
                <c:pt idx="2669">
                  <c:v>1977</c:v>
                </c:pt>
                <c:pt idx="2670">
                  <c:v>1977</c:v>
                </c:pt>
                <c:pt idx="2671">
                  <c:v>1977</c:v>
                </c:pt>
                <c:pt idx="2672">
                  <c:v>1977</c:v>
                </c:pt>
                <c:pt idx="2673">
                  <c:v>1469</c:v>
                </c:pt>
                <c:pt idx="2674">
                  <c:v>1469</c:v>
                </c:pt>
                <c:pt idx="2675">
                  <c:v>1469</c:v>
                </c:pt>
                <c:pt idx="2676">
                  <c:v>1469</c:v>
                </c:pt>
                <c:pt idx="2677">
                  <c:v>1468</c:v>
                </c:pt>
                <c:pt idx="2678">
                  <c:v>1468</c:v>
                </c:pt>
                <c:pt idx="2679">
                  <c:v>1468</c:v>
                </c:pt>
                <c:pt idx="2680">
                  <c:v>1468</c:v>
                </c:pt>
                <c:pt idx="2681">
                  <c:v>1410</c:v>
                </c:pt>
                <c:pt idx="2682">
                  <c:v>1410</c:v>
                </c:pt>
                <c:pt idx="2683">
                  <c:v>1410</c:v>
                </c:pt>
                <c:pt idx="2684">
                  <c:v>1410</c:v>
                </c:pt>
                <c:pt idx="2685">
                  <c:v>1131</c:v>
                </c:pt>
                <c:pt idx="2686">
                  <c:v>1131</c:v>
                </c:pt>
                <c:pt idx="2687">
                  <c:v>1131</c:v>
                </c:pt>
                <c:pt idx="2688">
                  <c:v>1131</c:v>
                </c:pt>
                <c:pt idx="2689">
                  <c:v>1529</c:v>
                </c:pt>
                <c:pt idx="2690">
                  <c:v>1529</c:v>
                </c:pt>
                <c:pt idx="2691">
                  <c:v>1529</c:v>
                </c:pt>
                <c:pt idx="2692">
                  <c:v>1529</c:v>
                </c:pt>
                <c:pt idx="2693">
                  <c:v>1977</c:v>
                </c:pt>
                <c:pt idx="2694">
                  <c:v>1977</c:v>
                </c:pt>
                <c:pt idx="2695">
                  <c:v>1977</c:v>
                </c:pt>
                <c:pt idx="2696">
                  <c:v>1977</c:v>
                </c:pt>
                <c:pt idx="2697">
                  <c:v>1469</c:v>
                </c:pt>
                <c:pt idx="2698">
                  <c:v>1469</c:v>
                </c:pt>
                <c:pt idx="2699">
                  <c:v>1469</c:v>
                </c:pt>
                <c:pt idx="2700">
                  <c:v>1469</c:v>
                </c:pt>
                <c:pt idx="2701">
                  <c:v>1468</c:v>
                </c:pt>
                <c:pt idx="2702">
                  <c:v>1468</c:v>
                </c:pt>
                <c:pt idx="2703">
                  <c:v>1468</c:v>
                </c:pt>
                <c:pt idx="2704">
                  <c:v>1468</c:v>
                </c:pt>
                <c:pt idx="2705">
                  <c:v>1410</c:v>
                </c:pt>
                <c:pt idx="2706">
                  <c:v>1410</c:v>
                </c:pt>
                <c:pt idx="2707">
                  <c:v>1410</c:v>
                </c:pt>
                <c:pt idx="2708">
                  <c:v>1410</c:v>
                </c:pt>
                <c:pt idx="2709">
                  <c:v>1131</c:v>
                </c:pt>
                <c:pt idx="2710">
                  <c:v>1131</c:v>
                </c:pt>
                <c:pt idx="2711">
                  <c:v>1131</c:v>
                </c:pt>
                <c:pt idx="2712">
                  <c:v>1131</c:v>
                </c:pt>
                <c:pt idx="2713">
                  <c:v>1529</c:v>
                </c:pt>
                <c:pt idx="2714">
                  <c:v>1529</c:v>
                </c:pt>
                <c:pt idx="2715">
                  <c:v>1529</c:v>
                </c:pt>
                <c:pt idx="2716">
                  <c:v>1529</c:v>
                </c:pt>
                <c:pt idx="2717">
                  <c:v>1977</c:v>
                </c:pt>
                <c:pt idx="2718">
                  <c:v>1977</c:v>
                </c:pt>
                <c:pt idx="2719">
                  <c:v>1977</c:v>
                </c:pt>
                <c:pt idx="2720">
                  <c:v>1977</c:v>
                </c:pt>
                <c:pt idx="2721">
                  <c:v>1469</c:v>
                </c:pt>
                <c:pt idx="2722">
                  <c:v>1469</c:v>
                </c:pt>
                <c:pt idx="2723">
                  <c:v>1469</c:v>
                </c:pt>
                <c:pt idx="2724">
                  <c:v>1469</c:v>
                </c:pt>
                <c:pt idx="2725">
                  <c:v>1468</c:v>
                </c:pt>
                <c:pt idx="2726">
                  <c:v>1468</c:v>
                </c:pt>
                <c:pt idx="2727">
                  <c:v>1468</c:v>
                </c:pt>
                <c:pt idx="2728">
                  <c:v>1468</c:v>
                </c:pt>
                <c:pt idx="2729">
                  <c:v>1410</c:v>
                </c:pt>
                <c:pt idx="2730">
                  <c:v>1410</c:v>
                </c:pt>
                <c:pt idx="2731">
                  <c:v>1410</c:v>
                </c:pt>
                <c:pt idx="2732">
                  <c:v>1410</c:v>
                </c:pt>
                <c:pt idx="2733">
                  <c:v>1131</c:v>
                </c:pt>
                <c:pt idx="2734">
                  <c:v>1131</c:v>
                </c:pt>
                <c:pt idx="2735">
                  <c:v>1131</c:v>
                </c:pt>
                <c:pt idx="2736">
                  <c:v>1131</c:v>
                </c:pt>
                <c:pt idx="2737">
                  <c:v>1529</c:v>
                </c:pt>
                <c:pt idx="2738">
                  <c:v>1529</c:v>
                </c:pt>
                <c:pt idx="2739">
                  <c:v>1529</c:v>
                </c:pt>
                <c:pt idx="2740">
                  <c:v>1529</c:v>
                </c:pt>
                <c:pt idx="2741">
                  <c:v>1977</c:v>
                </c:pt>
                <c:pt idx="2742">
                  <c:v>1977</c:v>
                </c:pt>
                <c:pt idx="2743">
                  <c:v>1977</c:v>
                </c:pt>
                <c:pt idx="2744">
                  <c:v>1977</c:v>
                </c:pt>
                <c:pt idx="2745">
                  <c:v>1469</c:v>
                </c:pt>
                <c:pt idx="2746">
                  <c:v>1469</c:v>
                </c:pt>
                <c:pt idx="2747">
                  <c:v>1469</c:v>
                </c:pt>
                <c:pt idx="2748">
                  <c:v>1469</c:v>
                </c:pt>
                <c:pt idx="2749">
                  <c:v>1468</c:v>
                </c:pt>
                <c:pt idx="2750">
                  <c:v>1468</c:v>
                </c:pt>
                <c:pt idx="2751">
                  <c:v>1468</c:v>
                </c:pt>
                <c:pt idx="2752">
                  <c:v>1468</c:v>
                </c:pt>
                <c:pt idx="2753">
                  <c:v>1410</c:v>
                </c:pt>
                <c:pt idx="2754">
                  <c:v>1410</c:v>
                </c:pt>
                <c:pt idx="2755">
                  <c:v>1410</c:v>
                </c:pt>
                <c:pt idx="2756">
                  <c:v>1410</c:v>
                </c:pt>
                <c:pt idx="2757">
                  <c:v>1131</c:v>
                </c:pt>
                <c:pt idx="2758">
                  <c:v>1131</c:v>
                </c:pt>
                <c:pt idx="2759">
                  <c:v>1131</c:v>
                </c:pt>
                <c:pt idx="2760">
                  <c:v>1131</c:v>
                </c:pt>
                <c:pt idx="2761">
                  <c:v>1529</c:v>
                </c:pt>
                <c:pt idx="2762">
                  <c:v>1529</c:v>
                </c:pt>
                <c:pt idx="2763">
                  <c:v>1529</c:v>
                </c:pt>
                <c:pt idx="2764">
                  <c:v>1529</c:v>
                </c:pt>
                <c:pt idx="2765">
                  <c:v>1977</c:v>
                </c:pt>
                <c:pt idx="2766">
                  <c:v>1977</c:v>
                </c:pt>
                <c:pt idx="2767">
                  <c:v>1977</c:v>
                </c:pt>
                <c:pt idx="2768">
                  <c:v>1977</c:v>
                </c:pt>
                <c:pt idx="2769">
                  <c:v>1469</c:v>
                </c:pt>
                <c:pt idx="2770">
                  <c:v>1469</c:v>
                </c:pt>
                <c:pt idx="2771">
                  <c:v>1469</c:v>
                </c:pt>
                <c:pt idx="2772">
                  <c:v>1469</c:v>
                </c:pt>
                <c:pt idx="2773">
                  <c:v>1468</c:v>
                </c:pt>
                <c:pt idx="2774">
                  <c:v>1468</c:v>
                </c:pt>
                <c:pt idx="2775">
                  <c:v>1468</c:v>
                </c:pt>
                <c:pt idx="2776">
                  <c:v>1468</c:v>
                </c:pt>
                <c:pt idx="2777">
                  <c:v>1410</c:v>
                </c:pt>
                <c:pt idx="2778">
                  <c:v>1410</c:v>
                </c:pt>
                <c:pt idx="2779">
                  <c:v>1410</c:v>
                </c:pt>
                <c:pt idx="2780">
                  <c:v>1410</c:v>
                </c:pt>
                <c:pt idx="2781">
                  <c:v>1131</c:v>
                </c:pt>
                <c:pt idx="2782">
                  <c:v>1131</c:v>
                </c:pt>
                <c:pt idx="2783">
                  <c:v>1131</c:v>
                </c:pt>
                <c:pt idx="2784">
                  <c:v>1131</c:v>
                </c:pt>
                <c:pt idx="2785">
                  <c:v>1529</c:v>
                </c:pt>
                <c:pt idx="2786">
                  <c:v>1529</c:v>
                </c:pt>
                <c:pt idx="2787">
                  <c:v>1529</c:v>
                </c:pt>
                <c:pt idx="2788">
                  <c:v>1529</c:v>
                </c:pt>
                <c:pt idx="2789">
                  <c:v>1977</c:v>
                </c:pt>
                <c:pt idx="2790">
                  <c:v>1977</c:v>
                </c:pt>
                <c:pt idx="2791">
                  <c:v>1977</c:v>
                </c:pt>
                <c:pt idx="2792">
                  <c:v>1977</c:v>
                </c:pt>
                <c:pt idx="2793">
                  <c:v>1469</c:v>
                </c:pt>
                <c:pt idx="2794">
                  <c:v>1469</c:v>
                </c:pt>
                <c:pt idx="2795">
                  <c:v>1469</c:v>
                </c:pt>
                <c:pt idx="2796">
                  <c:v>1469</c:v>
                </c:pt>
                <c:pt idx="2797">
                  <c:v>1468</c:v>
                </c:pt>
                <c:pt idx="2798">
                  <c:v>1468</c:v>
                </c:pt>
                <c:pt idx="2799">
                  <c:v>1468</c:v>
                </c:pt>
                <c:pt idx="2800">
                  <c:v>1468</c:v>
                </c:pt>
                <c:pt idx="2801">
                  <c:v>1410</c:v>
                </c:pt>
                <c:pt idx="2802">
                  <c:v>1410</c:v>
                </c:pt>
                <c:pt idx="2803">
                  <c:v>1410</c:v>
                </c:pt>
                <c:pt idx="2804">
                  <c:v>1410</c:v>
                </c:pt>
                <c:pt idx="2805">
                  <c:v>1131</c:v>
                </c:pt>
                <c:pt idx="2806">
                  <c:v>1131</c:v>
                </c:pt>
                <c:pt idx="2807">
                  <c:v>1131</c:v>
                </c:pt>
                <c:pt idx="2808">
                  <c:v>1131</c:v>
                </c:pt>
                <c:pt idx="2809">
                  <c:v>1529</c:v>
                </c:pt>
                <c:pt idx="2810">
                  <c:v>1529</c:v>
                </c:pt>
                <c:pt idx="2811">
                  <c:v>1529</c:v>
                </c:pt>
                <c:pt idx="2812">
                  <c:v>1529</c:v>
                </c:pt>
                <c:pt idx="2813">
                  <c:v>1977</c:v>
                </c:pt>
                <c:pt idx="2814">
                  <c:v>1977</c:v>
                </c:pt>
                <c:pt idx="2815">
                  <c:v>1977</c:v>
                </c:pt>
                <c:pt idx="2816">
                  <c:v>1977</c:v>
                </c:pt>
                <c:pt idx="2817">
                  <c:v>1469</c:v>
                </c:pt>
                <c:pt idx="2818">
                  <c:v>1469</c:v>
                </c:pt>
                <c:pt idx="2819">
                  <c:v>1469</c:v>
                </c:pt>
                <c:pt idx="2820">
                  <c:v>1469</c:v>
                </c:pt>
                <c:pt idx="2821">
                  <c:v>1468</c:v>
                </c:pt>
                <c:pt idx="2822">
                  <c:v>1468</c:v>
                </c:pt>
                <c:pt idx="2823">
                  <c:v>1468</c:v>
                </c:pt>
                <c:pt idx="2824">
                  <c:v>1468</c:v>
                </c:pt>
                <c:pt idx="2825">
                  <c:v>1410</c:v>
                </c:pt>
                <c:pt idx="2826">
                  <c:v>1410</c:v>
                </c:pt>
                <c:pt idx="2827">
                  <c:v>1410</c:v>
                </c:pt>
                <c:pt idx="2828">
                  <c:v>1410</c:v>
                </c:pt>
                <c:pt idx="2829">
                  <c:v>1131</c:v>
                </c:pt>
                <c:pt idx="2830">
                  <c:v>1131</c:v>
                </c:pt>
                <c:pt idx="2831">
                  <c:v>1131</c:v>
                </c:pt>
                <c:pt idx="2832">
                  <c:v>1131</c:v>
                </c:pt>
                <c:pt idx="2833">
                  <c:v>1529</c:v>
                </c:pt>
                <c:pt idx="2834">
                  <c:v>1529</c:v>
                </c:pt>
                <c:pt idx="2835">
                  <c:v>1529</c:v>
                </c:pt>
                <c:pt idx="2836">
                  <c:v>1529</c:v>
                </c:pt>
                <c:pt idx="2837">
                  <c:v>1977</c:v>
                </c:pt>
                <c:pt idx="2838">
                  <c:v>1977</c:v>
                </c:pt>
                <c:pt idx="2839">
                  <c:v>1977</c:v>
                </c:pt>
                <c:pt idx="2840">
                  <c:v>1977</c:v>
                </c:pt>
                <c:pt idx="2841">
                  <c:v>1469</c:v>
                </c:pt>
                <c:pt idx="2842">
                  <c:v>1469</c:v>
                </c:pt>
                <c:pt idx="2843">
                  <c:v>1469</c:v>
                </c:pt>
                <c:pt idx="2844">
                  <c:v>1469</c:v>
                </c:pt>
                <c:pt idx="2845">
                  <c:v>1468</c:v>
                </c:pt>
                <c:pt idx="2846">
                  <c:v>1468</c:v>
                </c:pt>
                <c:pt idx="2847">
                  <c:v>1468</c:v>
                </c:pt>
                <c:pt idx="2848">
                  <c:v>1468</c:v>
                </c:pt>
                <c:pt idx="2849">
                  <c:v>1410</c:v>
                </c:pt>
                <c:pt idx="2850">
                  <c:v>1410</c:v>
                </c:pt>
                <c:pt idx="2851">
                  <c:v>1410</c:v>
                </c:pt>
                <c:pt idx="2852">
                  <c:v>1410</c:v>
                </c:pt>
                <c:pt idx="2853">
                  <c:v>1131</c:v>
                </c:pt>
                <c:pt idx="2854">
                  <c:v>1131</c:v>
                </c:pt>
                <c:pt idx="2855">
                  <c:v>1131</c:v>
                </c:pt>
                <c:pt idx="2856">
                  <c:v>1131</c:v>
                </c:pt>
                <c:pt idx="2857">
                  <c:v>1529</c:v>
                </c:pt>
                <c:pt idx="2858">
                  <c:v>1529</c:v>
                </c:pt>
                <c:pt idx="2859">
                  <c:v>1529</c:v>
                </c:pt>
                <c:pt idx="2860">
                  <c:v>1529</c:v>
                </c:pt>
                <c:pt idx="2861">
                  <c:v>1977</c:v>
                </c:pt>
                <c:pt idx="2862">
                  <c:v>1977</c:v>
                </c:pt>
                <c:pt idx="2863">
                  <c:v>1977</c:v>
                </c:pt>
                <c:pt idx="2864">
                  <c:v>1977</c:v>
                </c:pt>
                <c:pt idx="2865">
                  <c:v>1469</c:v>
                </c:pt>
                <c:pt idx="2866">
                  <c:v>1469</c:v>
                </c:pt>
                <c:pt idx="2867">
                  <c:v>1469</c:v>
                </c:pt>
                <c:pt idx="2868">
                  <c:v>1469</c:v>
                </c:pt>
                <c:pt idx="2869">
                  <c:v>1468</c:v>
                </c:pt>
                <c:pt idx="2870">
                  <c:v>1468</c:v>
                </c:pt>
                <c:pt idx="2871">
                  <c:v>1468</c:v>
                </c:pt>
                <c:pt idx="2872">
                  <c:v>1468</c:v>
                </c:pt>
                <c:pt idx="2873">
                  <c:v>1410</c:v>
                </c:pt>
                <c:pt idx="2874">
                  <c:v>1410</c:v>
                </c:pt>
                <c:pt idx="2875">
                  <c:v>1410</c:v>
                </c:pt>
                <c:pt idx="2876">
                  <c:v>1410</c:v>
                </c:pt>
                <c:pt idx="2877">
                  <c:v>1131</c:v>
                </c:pt>
                <c:pt idx="2878">
                  <c:v>1131</c:v>
                </c:pt>
                <c:pt idx="2879">
                  <c:v>1123</c:v>
                </c:pt>
                <c:pt idx="2880">
                  <c:v>1123</c:v>
                </c:pt>
                <c:pt idx="2881">
                  <c:v>1481</c:v>
                </c:pt>
                <c:pt idx="2882">
                  <c:v>1481</c:v>
                </c:pt>
                <c:pt idx="2883">
                  <c:v>1481</c:v>
                </c:pt>
                <c:pt idx="2884">
                  <c:v>1481</c:v>
                </c:pt>
                <c:pt idx="2885">
                  <c:v>1988</c:v>
                </c:pt>
                <c:pt idx="2886">
                  <c:v>1988</c:v>
                </c:pt>
                <c:pt idx="2887">
                  <c:v>1988</c:v>
                </c:pt>
                <c:pt idx="2888">
                  <c:v>1988</c:v>
                </c:pt>
                <c:pt idx="2889">
                  <c:v>1733</c:v>
                </c:pt>
                <c:pt idx="2890">
                  <c:v>1733</c:v>
                </c:pt>
                <c:pt idx="2891">
                  <c:v>1733</c:v>
                </c:pt>
                <c:pt idx="2892">
                  <c:v>1733</c:v>
                </c:pt>
                <c:pt idx="2893">
                  <c:v>1712</c:v>
                </c:pt>
                <c:pt idx="2894">
                  <c:v>1712</c:v>
                </c:pt>
                <c:pt idx="2895">
                  <c:v>1712</c:v>
                </c:pt>
                <c:pt idx="2896">
                  <c:v>1712</c:v>
                </c:pt>
                <c:pt idx="2897">
                  <c:v>1571</c:v>
                </c:pt>
                <c:pt idx="2898">
                  <c:v>1571</c:v>
                </c:pt>
                <c:pt idx="2899">
                  <c:v>1571</c:v>
                </c:pt>
                <c:pt idx="2900">
                  <c:v>1571</c:v>
                </c:pt>
                <c:pt idx="2901">
                  <c:v>1123</c:v>
                </c:pt>
                <c:pt idx="2902">
                  <c:v>1123</c:v>
                </c:pt>
                <c:pt idx="2903">
                  <c:v>1123</c:v>
                </c:pt>
                <c:pt idx="2904">
                  <c:v>1123</c:v>
                </c:pt>
                <c:pt idx="2905">
                  <c:v>1481</c:v>
                </c:pt>
                <c:pt idx="2906">
                  <c:v>1481</c:v>
                </c:pt>
                <c:pt idx="2907">
                  <c:v>1481</c:v>
                </c:pt>
                <c:pt idx="2908">
                  <c:v>1481</c:v>
                </c:pt>
                <c:pt idx="2909">
                  <c:v>1988</c:v>
                </c:pt>
                <c:pt idx="2910">
                  <c:v>1988</c:v>
                </c:pt>
                <c:pt idx="2911">
                  <c:v>1988</c:v>
                </c:pt>
                <c:pt idx="2912">
                  <c:v>1988</c:v>
                </c:pt>
                <c:pt idx="2913">
                  <c:v>1733</c:v>
                </c:pt>
                <c:pt idx="2914">
                  <c:v>1733</c:v>
                </c:pt>
                <c:pt idx="2915">
                  <c:v>1733</c:v>
                </c:pt>
                <c:pt idx="2916">
                  <c:v>1733</c:v>
                </c:pt>
                <c:pt idx="2917">
                  <c:v>1712</c:v>
                </c:pt>
                <c:pt idx="2918">
                  <c:v>1712</c:v>
                </c:pt>
                <c:pt idx="2919">
                  <c:v>1712</c:v>
                </c:pt>
                <c:pt idx="2920">
                  <c:v>1712</c:v>
                </c:pt>
                <c:pt idx="2921">
                  <c:v>1571</c:v>
                </c:pt>
                <c:pt idx="2922">
                  <c:v>1571</c:v>
                </c:pt>
                <c:pt idx="2923">
                  <c:v>1571</c:v>
                </c:pt>
                <c:pt idx="2924">
                  <c:v>1571</c:v>
                </c:pt>
                <c:pt idx="2925">
                  <c:v>1123</c:v>
                </c:pt>
                <c:pt idx="2926">
                  <c:v>1123</c:v>
                </c:pt>
                <c:pt idx="2927">
                  <c:v>1123</c:v>
                </c:pt>
                <c:pt idx="2928">
                  <c:v>1123</c:v>
                </c:pt>
                <c:pt idx="2929">
                  <c:v>1481</c:v>
                </c:pt>
                <c:pt idx="2930">
                  <c:v>1481</c:v>
                </c:pt>
                <c:pt idx="2931">
                  <c:v>1481</c:v>
                </c:pt>
                <c:pt idx="2932">
                  <c:v>1481</c:v>
                </c:pt>
                <c:pt idx="2933">
                  <c:v>1988</c:v>
                </c:pt>
                <c:pt idx="2934">
                  <c:v>1988</c:v>
                </c:pt>
                <c:pt idx="2935">
                  <c:v>1988</c:v>
                </c:pt>
                <c:pt idx="2936">
                  <c:v>1988</c:v>
                </c:pt>
                <c:pt idx="2937">
                  <c:v>1733</c:v>
                </c:pt>
                <c:pt idx="2938">
                  <c:v>1733</c:v>
                </c:pt>
                <c:pt idx="2939">
                  <c:v>1733</c:v>
                </c:pt>
                <c:pt idx="2940">
                  <c:v>1733</c:v>
                </c:pt>
                <c:pt idx="2941">
                  <c:v>1712</c:v>
                </c:pt>
                <c:pt idx="2942">
                  <c:v>1712</c:v>
                </c:pt>
                <c:pt idx="2943">
                  <c:v>1712</c:v>
                </c:pt>
                <c:pt idx="2944">
                  <c:v>1712</c:v>
                </c:pt>
                <c:pt idx="2945">
                  <c:v>1571</c:v>
                </c:pt>
                <c:pt idx="2946">
                  <c:v>1571</c:v>
                </c:pt>
                <c:pt idx="2947">
                  <c:v>1571</c:v>
                </c:pt>
                <c:pt idx="2948">
                  <c:v>1571</c:v>
                </c:pt>
                <c:pt idx="2949">
                  <c:v>1123</c:v>
                </c:pt>
                <c:pt idx="2950">
                  <c:v>1123</c:v>
                </c:pt>
                <c:pt idx="2951">
                  <c:v>1123</c:v>
                </c:pt>
                <c:pt idx="2952">
                  <c:v>1123</c:v>
                </c:pt>
                <c:pt idx="2953">
                  <c:v>1481</c:v>
                </c:pt>
                <c:pt idx="2954">
                  <c:v>1481</c:v>
                </c:pt>
                <c:pt idx="2955">
                  <c:v>1481</c:v>
                </c:pt>
                <c:pt idx="2956">
                  <c:v>1481</c:v>
                </c:pt>
                <c:pt idx="2957">
                  <c:v>1988</c:v>
                </c:pt>
                <c:pt idx="2958">
                  <c:v>1988</c:v>
                </c:pt>
                <c:pt idx="2959">
                  <c:v>1988</c:v>
                </c:pt>
                <c:pt idx="2960">
                  <c:v>1988</c:v>
                </c:pt>
                <c:pt idx="2961">
                  <c:v>1733</c:v>
                </c:pt>
                <c:pt idx="2962">
                  <c:v>1733</c:v>
                </c:pt>
                <c:pt idx="2963">
                  <c:v>1733</c:v>
                </c:pt>
                <c:pt idx="2964">
                  <c:v>1733</c:v>
                </c:pt>
                <c:pt idx="2965">
                  <c:v>1712</c:v>
                </c:pt>
                <c:pt idx="2966">
                  <c:v>1712</c:v>
                </c:pt>
                <c:pt idx="2967">
                  <c:v>1712</c:v>
                </c:pt>
                <c:pt idx="2968">
                  <c:v>1712</c:v>
                </c:pt>
                <c:pt idx="2969">
                  <c:v>1571</c:v>
                </c:pt>
                <c:pt idx="2970">
                  <c:v>1571</c:v>
                </c:pt>
                <c:pt idx="2971">
                  <c:v>1571</c:v>
                </c:pt>
                <c:pt idx="2972">
                  <c:v>1571</c:v>
                </c:pt>
                <c:pt idx="2973">
                  <c:v>1123</c:v>
                </c:pt>
                <c:pt idx="2974">
                  <c:v>1123</c:v>
                </c:pt>
                <c:pt idx="2975">
                  <c:v>1123</c:v>
                </c:pt>
                <c:pt idx="2976">
                  <c:v>1123</c:v>
                </c:pt>
                <c:pt idx="2977">
                  <c:v>1481</c:v>
                </c:pt>
                <c:pt idx="2978">
                  <c:v>1481</c:v>
                </c:pt>
                <c:pt idx="2979">
                  <c:v>1481</c:v>
                </c:pt>
                <c:pt idx="2980">
                  <c:v>1481</c:v>
                </c:pt>
                <c:pt idx="2981">
                  <c:v>1988</c:v>
                </c:pt>
                <c:pt idx="2982">
                  <c:v>1988</c:v>
                </c:pt>
                <c:pt idx="2983">
                  <c:v>1988</c:v>
                </c:pt>
                <c:pt idx="2984">
                  <c:v>1988</c:v>
                </c:pt>
                <c:pt idx="2985">
                  <c:v>1733</c:v>
                </c:pt>
                <c:pt idx="2986">
                  <c:v>1733</c:v>
                </c:pt>
                <c:pt idx="2987">
                  <c:v>1733</c:v>
                </c:pt>
                <c:pt idx="2988">
                  <c:v>1733</c:v>
                </c:pt>
                <c:pt idx="2989">
                  <c:v>1712</c:v>
                </c:pt>
                <c:pt idx="2990">
                  <c:v>1712</c:v>
                </c:pt>
                <c:pt idx="2991">
                  <c:v>1712</c:v>
                </c:pt>
                <c:pt idx="2992">
                  <c:v>1712</c:v>
                </c:pt>
                <c:pt idx="2993">
                  <c:v>1571</c:v>
                </c:pt>
                <c:pt idx="2994">
                  <c:v>1571</c:v>
                </c:pt>
                <c:pt idx="2995">
                  <c:v>1571</c:v>
                </c:pt>
                <c:pt idx="2996">
                  <c:v>1571</c:v>
                </c:pt>
                <c:pt idx="2997">
                  <c:v>1123</c:v>
                </c:pt>
                <c:pt idx="2998">
                  <c:v>1123</c:v>
                </c:pt>
                <c:pt idx="2999">
                  <c:v>1123</c:v>
                </c:pt>
                <c:pt idx="3000">
                  <c:v>1123</c:v>
                </c:pt>
                <c:pt idx="3001">
                  <c:v>1481</c:v>
                </c:pt>
                <c:pt idx="3002">
                  <c:v>1481</c:v>
                </c:pt>
                <c:pt idx="3003">
                  <c:v>1481</c:v>
                </c:pt>
                <c:pt idx="3004">
                  <c:v>1481</c:v>
                </c:pt>
                <c:pt idx="3005">
                  <c:v>1988</c:v>
                </c:pt>
                <c:pt idx="3006">
                  <c:v>1988</c:v>
                </c:pt>
                <c:pt idx="3007">
                  <c:v>1988</c:v>
                </c:pt>
                <c:pt idx="3008">
                  <c:v>1988</c:v>
                </c:pt>
                <c:pt idx="3009">
                  <c:v>1733</c:v>
                </c:pt>
                <c:pt idx="3010">
                  <c:v>1733</c:v>
                </c:pt>
                <c:pt idx="3011">
                  <c:v>1733</c:v>
                </c:pt>
                <c:pt idx="3012">
                  <c:v>1733</c:v>
                </c:pt>
                <c:pt idx="3013">
                  <c:v>1712</c:v>
                </c:pt>
                <c:pt idx="3014">
                  <c:v>1712</c:v>
                </c:pt>
                <c:pt idx="3015">
                  <c:v>1712</c:v>
                </c:pt>
                <c:pt idx="3016">
                  <c:v>1712</c:v>
                </c:pt>
                <c:pt idx="3017">
                  <c:v>1571</c:v>
                </c:pt>
                <c:pt idx="3018">
                  <c:v>1571</c:v>
                </c:pt>
                <c:pt idx="3019">
                  <c:v>1571</c:v>
                </c:pt>
                <c:pt idx="3020">
                  <c:v>1571</c:v>
                </c:pt>
                <c:pt idx="3021">
                  <c:v>1123</c:v>
                </c:pt>
                <c:pt idx="3022">
                  <c:v>1123</c:v>
                </c:pt>
                <c:pt idx="3023">
                  <c:v>1123</c:v>
                </c:pt>
                <c:pt idx="3024">
                  <c:v>1123</c:v>
                </c:pt>
                <c:pt idx="3025">
                  <c:v>1481</c:v>
                </c:pt>
                <c:pt idx="3026">
                  <c:v>1481</c:v>
                </c:pt>
                <c:pt idx="3027">
                  <c:v>1481</c:v>
                </c:pt>
                <c:pt idx="3028">
                  <c:v>1481</c:v>
                </c:pt>
                <c:pt idx="3029">
                  <c:v>1988</c:v>
                </c:pt>
                <c:pt idx="3030">
                  <c:v>1988</c:v>
                </c:pt>
                <c:pt idx="3031">
                  <c:v>1988</c:v>
                </c:pt>
                <c:pt idx="3032">
                  <c:v>1988</c:v>
                </c:pt>
                <c:pt idx="3033">
                  <c:v>1733</c:v>
                </c:pt>
                <c:pt idx="3034">
                  <c:v>1733</c:v>
                </c:pt>
                <c:pt idx="3035">
                  <c:v>1733</c:v>
                </c:pt>
                <c:pt idx="3036">
                  <c:v>1733</c:v>
                </c:pt>
                <c:pt idx="3037">
                  <c:v>1712</c:v>
                </c:pt>
                <c:pt idx="3038">
                  <c:v>1712</c:v>
                </c:pt>
                <c:pt idx="3039">
                  <c:v>1712</c:v>
                </c:pt>
                <c:pt idx="3040">
                  <c:v>1712</c:v>
                </c:pt>
                <c:pt idx="3041">
                  <c:v>1571</c:v>
                </c:pt>
                <c:pt idx="3042">
                  <c:v>1571</c:v>
                </c:pt>
                <c:pt idx="3043">
                  <c:v>1571</c:v>
                </c:pt>
                <c:pt idx="3044">
                  <c:v>1571</c:v>
                </c:pt>
                <c:pt idx="3045">
                  <c:v>1123</c:v>
                </c:pt>
                <c:pt idx="3046">
                  <c:v>1123</c:v>
                </c:pt>
                <c:pt idx="3047">
                  <c:v>1123</c:v>
                </c:pt>
                <c:pt idx="3048">
                  <c:v>1123</c:v>
                </c:pt>
                <c:pt idx="3049">
                  <c:v>1481</c:v>
                </c:pt>
                <c:pt idx="3050">
                  <c:v>1481</c:v>
                </c:pt>
                <c:pt idx="3051">
                  <c:v>1481</c:v>
                </c:pt>
                <c:pt idx="3052">
                  <c:v>1481</c:v>
                </c:pt>
                <c:pt idx="3053">
                  <c:v>1988</c:v>
                </c:pt>
                <c:pt idx="3054">
                  <c:v>1988</c:v>
                </c:pt>
                <c:pt idx="3055">
                  <c:v>1988</c:v>
                </c:pt>
                <c:pt idx="3056">
                  <c:v>1988</c:v>
                </c:pt>
                <c:pt idx="3057">
                  <c:v>1733</c:v>
                </c:pt>
                <c:pt idx="3058">
                  <c:v>1733</c:v>
                </c:pt>
                <c:pt idx="3059">
                  <c:v>1733</c:v>
                </c:pt>
                <c:pt idx="3060">
                  <c:v>1733</c:v>
                </c:pt>
                <c:pt idx="3061">
                  <c:v>1712</c:v>
                </c:pt>
                <c:pt idx="3062">
                  <c:v>1712</c:v>
                </c:pt>
                <c:pt idx="3063">
                  <c:v>1712</c:v>
                </c:pt>
                <c:pt idx="3064">
                  <c:v>1712</c:v>
                </c:pt>
                <c:pt idx="3065">
                  <c:v>1571</c:v>
                </c:pt>
                <c:pt idx="3066">
                  <c:v>1571</c:v>
                </c:pt>
                <c:pt idx="3067">
                  <c:v>1571</c:v>
                </c:pt>
                <c:pt idx="3068">
                  <c:v>1571</c:v>
                </c:pt>
                <c:pt idx="3069">
                  <c:v>1123</c:v>
                </c:pt>
                <c:pt idx="3070">
                  <c:v>1123</c:v>
                </c:pt>
                <c:pt idx="3071">
                  <c:v>1123</c:v>
                </c:pt>
                <c:pt idx="3072">
                  <c:v>1123</c:v>
                </c:pt>
                <c:pt idx="3073">
                  <c:v>1481</c:v>
                </c:pt>
                <c:pt idx="3074">
                  <c:v>1481</c:v>
                </c:pt>
                <c:pt idx="3075">
                  <c:v>1481</c:v>
                </c:pt>
                <c:pt idx="3076">
                  <c:v>1481</c:v>
                </c:pt>
                <c:pt idx="3077">
                  <c:v>1988</c:v>
                </c:pt>
                <c:pt idx="3078">
                  <c:v>1988</c:v>
                </c:pt>
                <c:pt idx="3079">
                  <c:v>1988</c:v>
                </c:pt>
                <c:pt idx="3080">
                  <c:v>1988</c:v>
                </c:pt>
                <c:pt idx="3081">
                  <c:v>1733</c:v>
                </c:pt>
                <c:pt idx="3082">
                  <c:v>1733</c:v>
                </c:pt>
                <c:pt idx="3083">
                  <c:v>1733</c:v>
                </c:pt>
                <c:pt idx="3084">
                  <c:v>1733</c:v>
                </c:pt>
                <c:pt idx="3085">
                  <c:v>1712</c:v>
                </c:pt>
                <c:pt idx="3086">
                  <c:v>1712</c:v>
                </c:pt>
                <c:pt idx="3087">
                  <c:v>1712</c:v>
                </c:pt>
                <c:pt idx="3088">
                  <c:v>1712</c:v>
                </c:pt>
                <c:pt idx="3089">
                  <c:v>1571</c:v>
                </c:pt>
                <c:pt idx="3090">
                  <c:v>1571</c:v>
                </c:pt>
                <c:pt idx="3091">
                  <c:v>1571</c:v>
                </c:pt>
                <c:pt idx="3092">
                  <c:v>1571</c:v>
                </c:pt>
                <c:pt idx="3093">
                  <c:v>1123</c:v>
                </c:pt>
                <c:pt idx="3094">
                  <c:v>1123</c:v>
                </c:pt>
                <c:pt idx="3095">
                  <c:v>1123</c:v>
                </c:pt>
                <c:pt idx="3096">
                  <c:v>1123</c:v>
                </c:pt>
                <c:pt idx="3097">
                  <c:v>1481</c:v>
                </c:pt>
                <c:pt idx="3098">
                  <c:v>1481</c:v>
                </c:pt>
                <c:pt idx="3099">
                  <c:v>1481</c:v>
                </c:pt>
                <c:pt idx="3100">
                  <c:v>1481</c:v>
                </c:pt>
                <c:pt idx="3101">
                  <c:v>1988</c:v>
                </c:pt>
                <c:pt idx="3102">
                  <c:v>1988</c:v>
                </c:pt>
                <c:pt idx="3103">
                  <c:v>1988</c:v>
                </c:pt>
                <c:pt idx="3104">
                  <c:v>1988</c:v>
                </c:pt>
                <c:pt idx="3105">
                  <c:v>1733</c:v>
                </c:pt>
                <c:pt idx="3106">
                  <c:v>1733</c:v>
                </c:pt>
                <c:pt idx="3107">
                  <c:v>1733</c:v>
                </c:pt>
                <c:pt idx="3108">
                  <c:v>1733</c:v>
                </c:pt>
                <c:pt idx="3109">
                  <c:v>1712</c:v>
                </c:pt>
                <c:pt idx="3110">
                  <c:v>1712</c:v>
                </c:pt>
                <c:pt idx="3111">
                  <c:v>1712</c:v>
                </c:pt>
                <c:pt idx="3112">
                  <c:v>1712</c:v>
                </c:pt>
                <c:pt idx="3113">
                  <c:v>1571</c:v>
                </c:pt>
                <c:pt idx="3114">
                  <c:v>1571</c:v>
                </c:pt>
                <c:pt idx="3115">
                  <c:v>1571</c:v>
                </c:pt>
                <c:pt idx="3116">
                  <c:v>1571</c:v>
                </c:pt>
                <c:pt idx="3117">
                  <c:v>1123</c:v>
                </c:pt>
                <c:pt idx="3118">
                  <c:v>1123</c:v>
                </c:pt>
                <c:pt idx="3119">
                  <c:v>1123</c:v>
                </c:pt>
                <c:pt idx="3120">
                  <c:v>1123</c:v>
                </c:pt>
                <c:pt idx="3121">
                  <c:v>1481</c:v>
                </c:pt>
                <c:pt idx="3122">
                  <c:v>1481</c:v>
                </c:pt>
                <c:pt idx="3123">
                  <c:v>1481</c:v>
                </c:pt>
                <c:pt idx="3124">
                  <c:v>1481</c:v>
                </c:pt>
                <c:pt idx="3125">
                  <c:v>1988</c:v>
                </c:pt>
                <c:pt idx="3126">
                  <c:v>1988</c:v>
                </c:pt>
                <c:pt idx="3127">
                  <c:v>1988</c:v>
                </c:pt>
                <c:pt idx="3128">
                  <c:v>1988</c:v>
                </c:pt>
                <c:pt idx="3129">
                  <c:v>1733</c:v>
                </c:pt>
                <c:pt idx="3130">
                  <c:v>1733</c:v>
                </c:pt>
                <c:pt idx="3131">
                  <c:v>1733</c:v>
                </c:pt>
                <c:pt idx="3132">
                  <c:v>1733</c:v>
                </c:pt>
                <c:pt idx="3133">
                  <c:v>1712</c:v>
                </c:pt>
                <c:pt idx="3134">
                  <c:v>1712</c:v>
                </c:pt>
                <c:pt idx="3135">
                  <c:v>1712</c:v>
                </c:pt>
                <c:pt idx="3136">
                  <c:v>1712</c:v>
                </c:pt>
                <c:pt idx="3137">
                  <c:v>1571</c:v>
                </c:pt>
                <c:pt idx="3138">
                  <c:v>1571</c:v>
                </c:pt>
                <c:pt idx="3139">
                  <c:v>1571</c:v>
                </c:pt>
                <c:pt idx="3140">
                  <c:v>1571</c:v>
                </c:pt>
                <c:pt idx="3141">
                  <c:v>1123</c:v>
                </c:pt>
                <c:pt idx="3142">
                  <c:v>1123</c:v>
                </c:pt>
                <c:pt idx="3143">
                  <c:v>1123</c:v>
                </c:pt>
                <c:pt idx="3144">
                  <c:v>1123</c:v>
                </c:pt>
                <c:pt idx="3145">
                  <c:v>1481</c:v>
                </c:pt>
                <c:pt idx="3146">
                  <c:v>1481</c:v>
                </c:pt>
                <c:pt idx="3147">
                  <c:v>1481</c:v>
                </c:pt>
                <c:pt idx="3148">
                  <c:v>1481</c:v>
                </c:pt>
                <c:pt idx="3149">
                  <c:v>1988</c:v>
                </c:pt>
                <c:pt idx="3150">
                  <c:v>1988</c:v>
                </c:pt>
                <c:pt idx="3151">
                  <c:v>1988</c:v>
                </c:pt>
                <c:pt idx="3152">
                  <c:v>1988</c:v>
                </c:pt>
                <c:pt idx="3153">
                  <c:v>1733</c:v>
                </c:pt>
                <c:pt idx="3154">
                  <c:v>1733</c:v>
                </c:pt>
                <c:pt idx="3155">
                  <c:v>1733</c:v>
                </c:pt>
                <c:pt idx="3156">
                  <c:v>1733</c:v>
                </c:pt>
                <c:pt idx="3157">
                  <c:v>1712</c:v>
                </c:pt>
                <c:pt idx="3158">
                  <c:v>1712</c:v>
                </c:pt>
                <c:pt idx="3159">
                  <c:v>1712</c:v>
                </c:pt>
                <c:pt idx="3160">
                  <c:v>1712</c:v>
                </c:pt>
                <c:pt idx="3161">
                  <c:v>1571</c:v>
                </c:pt>
                <c:pt idx="3162">
                  <c:v>1571</c:v>
                </c:pt>
                <c:pt idx="3163">
                  <c:v>1571</c:v>
                </c:pt>
                <c:pt idx="3164">
                  <c:v>1571</c:v>
                </c:pt>
                <c:pt idx="3165">
                  <c:v>1123</c:v>
                </c:pt>
                <c:pt idx="3166">
                  <c:v>1123</c:v>
                </c:pt>
                <c:pt idx="3167">
                  <c:v>1123</c:v>
                </c:pt>
                <c:pt idx="3168">
                  <c:v>1123</c:v>
                </c:pt>
                <c:pt idx="3169">
                  <c:v>1481</c:v>
                </c:pt>
                <c:pt idx="3170">
                  <c:v>1481</c:v>
                </c:pt>
                <c:pt idx="3171">
                  <c:v>1481</c:v>
                </c:pt>
                <c:pt idx="3172">
                  <c:v>1481</c:v>
                </c:pt>
                <c:pt idx="3173">
                  <c:v>1988</c:v>
                </c:pt>
                <c:pt idx="3174">
                  <c:v>1988</c:v>
                </c:pt>
                <c:pt idx="3175">
                  <c:v>1988</c:v>
                </c:pt>
                <c:pt idx="3176">
                  <c:v>1988</c:v>
                </c:pt>
                <c:pt idx="3177">
                  <c:v>1733</c:v>
                </c:pt>
                <c:pt idx="3178">
                  <c:v>1733</c:v>
                </c:pt>
                <c:pt idx="3179">
                  <c:v>1733</c:v>
                </c:pt>
                <c:pt idx="3180">
                  <c:v>1733</c:v>
                </c:pt>
                <c:pt idx="3181">
                  <c:v>1712</c:v>
                </c:pt>
                <c:pt idx="3182">
                  <c:v>1712</c:v>
                </c:pt>
                <c:pt idx="3183">
                  <c:v>1712</c:v>
                </c:pt>
                <c:pt idx="3184">
                  <c:v>1712</c:v>
                </c:pt>
                <c:pt idx="3185">
                  <c:v>1571</c:v>
                </c:pt>
                <c:pt idx="3186">
                  <c:v>1571</c:v>
                </c:pt>
                <c:pt idx="3187">
                  <c:v>1571</c:v>
                </c:pt>
                <c:pt idx="3188">
                  <c:v>1571</c:v>
                </c:pt>
                <c:pt idx="3189">
                  <c:v>1123</c:v>
                </c:pt>
                <c:pt idx="3190">
                  <c:v>1123</c:v>
                </c:pt>
                <c:pt idx="3191">
                  <c:v>1123</c:v>
                </c:pt>
                <c:pt idx="3192">
                  <c:v>1123</c:v>
                </c:pt>
                <c:pt idx="3193">
                  <c:v>1481</c:v>
                </c:pt>
                <c:pt idx="3194">
                  <c:v>1481</c:v>
                </c:pt>
                <c:pt idx="3195">
                  <c:v>1481</c:v>
                </c:pt>
                <c:pt idx="3196">
                  <c:v>1481</c:v>
                </c:pt>
                <c:pt idx="3197">
                  <c:v>1988</c:v>
                </c:pt>
                <c:pt idx="3198">
                  <c:v>1988</c:v>
                </c:pt>
                <c:pt idx="3199">
                  <c:v>1988</c:v>
                </c:pt>
                <c:pt idx="3200">
                  <c:v>1988</c:v>
                </c:pt>
                <c:pt idx="3201">
                  <c:v>1733</c:v>
                </c:pt>
                <c:pt idx="3202">
                  <c:v>1733</c:v>
                </c:pt>
                <c:pt idx="3203">
                  <c:v>1733</c:v>
                </c:pt>
                <c:pt idx="3204">
                  <c:v>1733</c:v>
                </c:pt>
                <c:pt idx="3205">
                  <c:v>1712</c:v>
                </c:pt>
                <c:pt idx="3206">
                  <c:v>1712</c:v>
                </c:pt>
                <c:pt idx="3207">
                  <c:v>1712</c:v>
                </c:pt>
                <c:pt idx="3208">
                  <c:v>1712</c:v>
                </c:pt>
                <c:pt idx="3209">
                  <c:v>1571</c:v>
                </c:pt>
                <c:pt idx="3210">
                  <c:v>1571</c:v>
                </c:pt>
                <c:pt idx="3211">
                  <c:v>1571</c:v>
                </c:pt>
                <c:pt idx="3212">
                  <c:v>1571</c:v>
                </c:pt>
                <c:pt idx="3213">
                  <c:v>1123</c:v>
                </c:pt>
                <c:pt idx="3214">
                  <c:v>1123</c:v>
                </c:pt>
                <c:pt idx="3215">
                  <c:v>1123</c:v>
                </c:pt>
                <c:pt idx="3216">
                  <c:v>1123</c:v>
                </c:pt>
                <c:pt idx="3217">
                  <c:v>1481</c:v>
                </c:pt>
                <c:pt idx="3218">
                  <c:v>1481</c:v>
                </c:pt>
                <c:pt idx="3219">
                  <c:v>1481</c:v>
                </c:pt>
                <c:pt idx="3220">
                  <c:v>1481</c:v>
                </c:pt>
                <c:pt idx="3221">
                  <c:v>1988</c:v>
                </c:pt>
                <c:pt idx="3222">
                  <c:v>1988</c:v>
                </c:pt>
                <c:pt idx="3223">
                  <c:v>1988</c:v>
                </c:pt>
                <c:pt idx="3224">
                  <c:v>1988</c:v>
                </c:pt>
                <c:pt idx="3225">
                  <c:v>1733</c:v>
                </c:pt>
                <c:pt idx="3226">
                  <c:v>1733</c:v>
                </c:pt>
                <c:pt idx="3227">
                  <c:v>1733</c:v>
                </c:pt>
                <c:pt idx="3228">
                  <c:v>1733</c:v>
                </c:pt>
                <c:pt idx="3229">
                  <c:v>1712</c:v>
                </c:pt>
                <c:pt idx="3230">
                  <c:v>1712</c:v>
                </c:pt>
                <c:pt idx="3231">
                  <c:v>1712</c:v>
                </c:pt>
                <c:pt idx="3232">
                  <c:v>1712</c:v>
                </c:pt>
                <c:pt idx="3233">
                  <c:v>1571</c:v>
                </c:pt>
                <c:pt idx="3234">
                  <c:v>1571</c:v>
                </c:pt>
                <c:pt idx="3235">
                  <c:v>1571</c:v>
                </c:pt>
                <c:pt idx="3236">
                  <c:v>1571</c:v>
                </c:pt>
                <c:pt idx="3237">
                  <c:v>1123</c:v>
                </c:pt>
                <c:pt idx="3238">
                  <c:v>1123</c:v>
                </c:pt>
                <c:pt idx="3239">
                  <c:v>1123</c:v>
                </c:pt>
                <c:pt idx="3240">
                  <c:v>1123</c:v>
                </c:pt>
                <c:pt idx="3241">
                  <c:v>1481</c:v>
                </c:pt>
                <c:pt idx="3242">
                  <c:v>1481</c:v>
                </c:pt>
                <c:pt idx="3243">
                  <c:v>1481</c:v>
                </c:pt>
                <c:pt idx="3244">
                  <c:v>1481</c:v>
                </c:pt>
                <c:pt idx="3245">
                  <c:v>1988</c:v>
                </c:pt>
                <c:pt idx="3246">
                  <c:v>1988</c:v>
                </c:pt>
                <c:pt idx="3247">
                  <c:v>1988</c:v>
                </c:pt>
                <c:pt idx="3248">
                  <c:v>1988</c:v>
                </c:pt>
                <c:pt idx="3249">
                  <c:v>1733</c:v>
                </c:pt>
                <c:pt idx="3250">
                  <c:v>1733</c:v>
                </c:pt>
                <c:pt idx="3251">
                  <c:v>1733</c:v>
                </c:pt>
                <c:pt idx="3252">
                  <c:v>1733</c:v>
                </c:pt>
                <c:pt idx="3253">
                  <c:v>1712</c:v>
                </c:pt>
                <c:pt idx="3254">
                  <c:v>1712</c:v>
                </c:pt>
                <c:pt idx="3255">
                  <c:v>1712</c:v>
                </c:pt>
                <c:pt idx="3256">
                  <c:v>1712</c:v>
                </c:pt>
                <c:pt idx="3257">
                  <c:v>1571</c:v>
                </c:pt>
                <c:pt idx="3258">
                  <c:v>1571</c:v>
                </c:pt>
                <c:pt idx="3259">
                  <c:v>1571</c:v>
                </c:pt>
                <c:pt idx="3260">
                  <c:v>1571</c:v>
                </c:pt>
                <c:pt idx="3261">
                  <c:v>1123</c:v>
                </c:pt>
                <c:pt idx="3262">
                  <c:v>1123</c:v>
                </c:pt>
                <c:pt idx="3263">
                  <c:v>1123</c:v>
                </c:pt>
                <c:pt idx="3264">
                  <c:v>1123</c:v>
                </c:pt>
                <c:pt idx="3265">
                  <c:v>1481</c:v>
                </c:pt>
                <c:pt idx="3266">
                  <c:v>1481</c:v>
                </c:pt>
                <c:pt idx="3267">
                  <c:v>1481</c:v>
                </c:pt>
                <c:pt idx="3268">
                  <c:v>1481</c:v>
                </c:pt>
                <c:pt idx="3269">
                  <c:v>1988</c:v>
                </c:pt>
                <c:pt idx="3270">
                  <c:v>1988</c:v>
                </c:pt>
                <c:pt idx="3271">
                  <c:v>1988</c:v>
                </c:pt>
                <c:pt idx="3272">
                  <c:v>1988</c:v>
                </c:pt>
                <c:pt idx="3273">
                  <c:v>1733</c:v>
                </c:pt>
                <c:pt idx="3274">
                  <c:v>1733</c:v>
                </c:pt>
                <c:pt idx="3275">
                  <c:v>1733</c:v>
                </c:pt>
                <c:pt idx="3276">
                  <c:v>1733</c:v>
                </c:pt>
                <c:pt idx="3277">
                  <c:v>1712</c:v>
                </c:pt>
                <c:pt idx="3278">
                  <c:v>1712</c:v>
                </c:pt>
                <c:pt idx="3279">
                  <c:v>1712</c:v>
                </c:pt>
                <c:pt idx="3280">
                  <c:v>1712</c:v>
                </c:pt>
                <c:pt idx="3281">
                  <c:v>1571</c:v>
                </c:pt>
                <c:pt idx="3282">
                  <c:v>1571</c:v>
                </c:pt>
                <c:pt idx="3283">
                  <c:v>1571</c:v>
                </c:pt>
                <c:pt idx="3284">
                  <c:v>1571</c:v>
                </c:pt>
                <c:pt idx="3285">
                  <c:v>1123</c:v>
                </c:pt>
                <c:pt idx="3286">
                  <c:v>1123</c:v>
                </c:pt>
                <c:pt idx="3287">
                  <c:v>1123</c:v>
                </c:pt>
                <c:pt idx="3288">
                  <c:v>1123</c:v>
                </c:pt>
                <c:pt idx="3289">
                  <c:v>1481</c:v>
                </c:pt>
                <c:pt idx="3290">
                  <c:v>1481</c:v>
                </c:pt>
                <c:pt idx="3291">
                  <c:v>1481</c:v>
                </c:pt>
                <c:pt idx="3292">
                  <c:v>1481</c:v>
                </c:pt>
                <c:pt idx="3293">
                  <c:v>1988</c:v>
                </c:pt>
                <c:pt idx="3294">
                  <c:v>1988</c:v>
                </c:pt>
                <c:pt idx="3295">
                  <c:v>1988</c:v>
                </c:pt>
                <c:pt idx="3296">
                  <c:v>1988</c:v>
                </c:pt>
                <c:pt idx="3297">
                  <c:v>1733</c:v>
                </c:pt>
                <c:pt idx="3298">
                  <c:v>1733</c:v>
                </c:pt>
                <c:pt idx="3299">
                  <c:v>1733</c:v>
                </c:pt>
                <c:pt idx="3300">
                  <c:v>1733</c:v>
                </c:pt>
                <c:pt idx="3301">
                  <c:v>1712</c:v>
                </c:pt>
                <c:pt idx="3302">
                  <c:v>1712</c:v>
                </c:pt>
                <c:pt idx="3303">
                  <c:v>1712</c:v>
                </c:pt>
                <c:pt idx="3304">
                  <c:v>1712</c:v>
                </c:pt>
                <c:pt idx="3305">
                  <c:v>1571</c:v>
                </c:pt>
                <c:pt idx="3306">
                  <c:v>1571</c:v>
                </c:pt>
                <c:pt idx="3307">
                  <c:v>1571</c:v>
                </c:pt>
                <c:pt idx="3308">
                  <c:v>1571</c:v>
                </c:pt>
                <c:pt idx="3309">
                  <c:v>1123</c:v>
                </c:pt>
                <c:pt idx="3310">
                  <c:v>1123</c:v>
                </c:pt>
                <c:pt idx="3311">
                  <c:v>1123</c:v>
                </c:pt>
                <c:pt idx="3312">
                  <c:v>1123</c:v>
                </c:pt>
                <c:pt idx="3313">
                  <c:v>1481</c:v>
                </c:pt>
                <c:pt idx="3314">
                  <c:v>1481</c:v>
                </c:pt>
                <c:pt idx="3315">
                  <c:v>1481</c:v>
                </c:pt>
                <c:pt idx="3316">
                  <c:v>1481</c:v>
                </c:pt>
                <c:pt idx="3317">
                  <c:v>1988</c:v>
                </c:pt>
                <c:pt idx="3318">
                  <c:v>1988</c:v>
                </c:pt>
                <c:pt idx="3319">
                  <c:v>1988</c:v>
                </c:pt>
                <c:pt idx="3320">
                  <c:v>1988</c:v>
                </c:pt>
                <c:pt idx="3321">
                  <c:v>1733</c:v>
                </c:pt>
                <c:pt idx="3322">
                  <c:v>1733</c:v>
                </c:pt>
                <c:pt idx="3323">
                  <c:v>1733</c:v>
                </c:pt>
                <c:pt idx="3324">
                  <c:v>1733</c:v>
                </c:pt>
                <c:pt idx="3325">
                  <c:v>1712</c:v>
                </c:pt>
                <c:pt idx="3326">
                  <c:v>1712</c:v>
                </c:pt>
                <c:pt idx="3327">
                  <c:v>1712</c:v>
                </c:pt>
                <c:pt idx="3328">
                  <c:v>1712</c:v>
                </c:pt>
                <c:pt idx="3329">
                  <c:v>1571</c:v>
                </c:pt>
                <c:pt idx="3330">
                  <c:v>1571</c:v>
                </c:pt>
                <c:pt idx="3331">
                  <c:v>1571</c:v>
                </c:pt>
                <c:pt idx="3332">
                  <c:v>1571</c:v>
                </c:pt>
                <c:pt idx="3333">
                  <c:v>1123</c:v>
                </c:pt>
                <c:pt idx="3334">
                  <c:v>1123</c:v>
                </c:pt>
                <c:pt idx="3335">
                  <c:v>1123</c:v>
                </c:pt>
                <c:pt idx="3336">
                  <c:v>1123</c:v>
                </c:pt>
                <c:pt idx="3337">
                  <c:v>1481</c:v>
                </c:pt>
                <c:pt idx="3338">
                  <c:v>1481</c:v>
                </c:pt>
                <c:pt idx="3339">
                  <c:v>1481</c:v>
                </c:pt>
                <c:pt idx="3340">
                  <c:v>1481</c:v>
                </c:pt>
                <c:pt idx="3341">
                  <c:v>1988</c:v>
                </c:pt>
                <c:pt idx="3342">
                  <c:v>1988</c:v>
                </c:pt>
                <c:pt idx="3343">
                  <c:v>1988</c:v>
                </c:pt>
                <c:pt idx="3344">
                  <c:v>1988</c:v>
                </c:pt>
                <c:pt idx="3345">
                  <c:v>1733</c:v>
                </c:pt>
                <c:pt idx="3346">
                  <c:v>1733</c:v>
                </c:pt>
                <c:pt idx="3347">
                  <c:v>1733</c:v>
                </c:pt>
                <c:pt idx="3348">
                  <c:v>1733</c:v>
                </c:pt>
                <c:pt idx="3349">
                  <c:v>1712</c:v>
                </c:pt>
                <c:pt idx="3350">
                  <c:v>1712</c:v>
                </c:pt>
                <c:pt idx="3351">
                  <c:v>1712</c:v>
                </c:pt>
                <c:pt idx="3352">
                  <c:v>1712</c:v>
                </c:pt>
                <c:pt idx="3353">
                  <c:v>1571</c:v>
                </c:pt>
                <c:pt idx="3354">
                  <c:v>1571</c:v>
                </c:pt>
                <c:pt idx="3355">
                  <c:v>1571</c:v>
                </c:pt>
                <c:pt idx="3356">
                  <c:v>1571</c:v>
                </c:pt>
                <c:pt idx="3357">
                  <c:v>1123</c:v>
                </c:pt>
                <c:pt idx="3358">
                  <c:v>1123</c:v>
                </c:pt>
                <c:pt idx="3359">
                  <c:v>1123</c:v>
                </c:pt>
                <c:pt idx="3360">
                  <c:v>1123</c:v>
                </c:pt>
                <c:pt idx="3361">
                  <c:v>1481</c:v>
                </c:pt>
                <c:pt idx="3362">
                  <c:v>1481</c:v>
                </c:pt>
                <c:pt idx="3363">
                  <c:v>1481</c:v>
                </c:pt>
                <c:pt idx="3364">
                  <c:v>1481</c:v>
                </c:pt>
                <c:pt idx="3365">
                  <c:v>1988</c:v>
                </c:pt>
                <c:pt idx="3366">
                  <c:v>1988</c:v>
                </c:pt>
                <c:pt idx="3367">
                  <c:v>1988</c:v>
                </c:pt>
                <c:pt idx="3368">
                  <c:v>1988</c:v>
                </c:pt>
                <c:pt idx="3369">
                  <c:v>1733</c:v>
                </c:pt>
                <c:pt idx="3370">
                  <c:v>1733</c:v>
                </c:pt>
                <c:pt idx="3371">
                  <c:v>1733</c:v>
                </c:pt>
                <c:pt idx="3372">
                  <c:v>1733</c:v>
                </c:pt>
                <c:pt idx="3373">
                  <c:v>1712</c:v>
                </c:pt>
                <c:pt idx="3374">
                  <c:v>1712</c:v>
                </c:pt>
                <c:pt idx="3375">
                  <c:v>1712</c:v>
                </c:pt>
                <c:pt idx="3376">
                  <c:v>1712</c:v>
                </c:pt>
                <c:pt idx="3377">
                  <c:v>1571</c:v>
                </c:pt>
                <c:pt idx="3378">
                  <c:v>1571</c:v>
                </c:pt>
                <c:pt idx="3379">
                  <c:v>1571</c:v>
                </c:pt>
                <c:pt idx="3380">
                  <c:v>1571</c:v>
                </c:pt>
                <c:pt idx="3381">
                  <c:v>1123</c:v>
                </c:pt>
                <c:pt idx="3382">
                  <c:v>1123</c:v>
                </c:pt>
                <c:pt idx="3383">
                  <c:v>1123</c:v>
                </c:pt>
                <c:pt idx="3384">
                  <c:v>1123</c:v>
                </c:pt>
                <c:pt idx="3385">
                  <c:v>1481</c:v>
                </c:pt>
                <c:pt idx="3386">
                  <c:v>1481</c:v>
                </c:pt>
                <c:pt idx="3387">
                  <c:v>1481</c:v>
                </c:pt>
                <c:pt idx="3388">
                  <c:v>1481</c:v>
                </c:pt>
                <c:pt idx="3389">
                  <c:v>1988</c:v>
                </c:pt>
                <c:pt idx="3390">
                  <c:v>1988</c:v>
                </c:pt>
                <c:pt idx="3391">
                  <c:v>1988</c:v>
                </c:pt>
                <c:pt idx="3392">
                  <c:v>1988</c:v>
                </c:pt>
                <c:pt idx="3393">
                  <c:v>1733</c:v>
                </c:pt>
                <c:pt idx="3394">
                  <c:v>1733</c:v>
                </c:pt>
                <c:pt idx="3395">
                  <c:v>1733</c:v>
                </c:pt>
                <c:pt idx="3396">
                  <c:v>1733</c:v>
                </c:pt>
                <c:pt idx="3397">
                  <c:v>1712</c:v>
                </c:pt>
                <c:pt idx="3398">
                  <c:v>1712</c:v>
                </c:pt>
                <c:pt idx="3399">
                  <c:v>1712</c:v>
                </c:pt>
                <c:pt idx="3400">
                  <c:v>1712</c:v>
                </c:pt>
                <c:pt idx="3401">
                  <c:v>1571</c:v>
                </c:pt>
                <c:pt idx="3402">
                  <c:v>1571</c:v>
                </c:pt>
                <c:pt idx="3403">
                  <c:v>1571</c:v>
                </c:pt>
                <c:pt idx="3404">
                  <c:v>1571</c:v>
                </c:pt>
                <c:pt idx="3405">
                  <c:v>1123</c:v>
                </c:pt>
                <c:pt idx="3406">
                  <c:v>1123</c:v>
                </c:pt>
                <c:pt idx="3407">
                  <c:v>1123</c:v>
                </c:pt>
                <c:pt idx="3408">
                  <c:v>1123</c:v>
                </c:pt>
                <c:pt idx="3409">
                  <c:v>1481</c:v>
                </c:pt>
                <c:pt idx="3410">
                  <c:v>1481</c:v>
                </c:pt>
                <c:pt idx="3411">
                  <c:v>1481</c:v>
                </c:pt>
                <c:pt idx="3412">
                  <c:v>1481</c:v>
                </c:pt>
                <c:pt idx="3413">
                  <c:v>1988</c:v>
                </c:pt>
                <c:pt idx="3414">
                  <c:v>1988</c:v>
                </c:pt>
                <c:pt idx="3415">
                  <c:v>1988</c:v>
                </c:pt>
                <c:pt idx="3416">
                  <c:v>1988</c:v>
                </c:pt>
                <c:pt idx="3417">
                  <c:v>1733</c:v>
                </c:pt>
                <c:pt idx="3418">
                  <c:v>1733</c:v>
                </c:pt>
                <c:pt idx="3419">
                  <c:v>1733</c:v>
                </c:pt>
                <c:pt idx="3420">
                  <c:v>1733</c:v>
                </c:pt>
                <c:pt idx="3421">
                  <c:v>1712</c:v>
                </c:pt>
                <c:pt idx="3422">
                  <c:v>1712</c:v>
                </c:pt>
                <c:pt idx="3423">
                  <c:v>1712</c:v>
                </c:pt>
                <c:pt idx="3424">
                  <c:v>1712</c:v>
                </c:pt>
                <c:pt idx="3425">
                  <c:v>1571</c:v>
                </c:pt>
                <c:pt idx="3426">
                  <c:v>1571</c:v>
                </c:pt>
                <c:pt idx="3427">
                  <c:v>1571</c:v>
                </c:pt>
                <c:pt idx="3428">
                  <c:v>1571</c:v>
                </c:pt>
                <c:pt idx="3429">
                  <c:v>1123</c:v>
                </c:pt>
                <c:pt idx="3430">
                  <c:v>1123</c:v>
                </c:pt>
                <c:pt idx="3431">
                  <c:v>1123</c:v>
                </c:pt>
                <c:pt idx="3432">
                  <c:v>1123</c:v>
                </c:pt>
                <c:pt idx="3433">
                  <c:v>1481</c:v>
                </c:pt>
                <c:pt idx="3434">
                  <c:v>1481</c:v>
                </c:pt>
                <c:pt idx="3435">
                  <c:v>1481</c:v>
                </c:pt>
                <c:pt idx="3436">
                  <c:v>1481</c:v>
                </c:pt>
                <c:pt idx="3437">
                  <c:v>1988</c:v>
                </c:pt>
                <c:pt idx="3438">
                  <c:v>1988</c:v>
                </c:pt>
                <c:pt idx="3439">
                  <c:v>1988</c:v>
                </c:pt>
                <c:pt idx="3440">
                  <c:v>1988</c:v>
                </c:pt>
                <c:pt idx="3441">
                  <c:v>1733</c:v>
                </c:pt>
                <c:pt idx="3442">
                  <c:v>1733</c:v>
                </c:pt>
                <c:pt idx="3443">
                  <c:v>1733</c:v>
                </c:pt>
                <c:pt idx="3444">
                  <c:v>1733</c:v>
                </c:pt>
                <c:pt idx="3445">
                  <c:v>1712</c:v>
                </c:pt>
                <c:pt idx="3446">
                  <c:v>1712</c:v>
                </c:pt>
                <c:pt idx="3447">
                  <c:v>1712</c:v>
                </c:pt>
                <c:pt idx="3448">
                  <c:v>1712</c:v>
                </c:pt>
                <c:pt idx="3449">
                  <c:v>1571</c:v>
                </c:pt>
                <c:pt idx="3450">
                  <c:v>1571</c:v>
                </c:pt>
                <c:pt idx="3451">
                  <c:v>1571</c:v>
                </c:pt>
                <c:pt idx="3452">
                  <c:v>1571</c:v>
                </c:pt>
                <c:pt idx="3453">
                  <c:v>1123</c:v>
                </c:pt>
                <c:pt idx="3454">
                  <c:v>1123</c:v>
                </c:pt>
                <c:pt idx="3455">
                  <c:v>1123</c:v>
                </c:pt>
                <c:pt idx="3456">
                  <c:v>1123</c:v>
                </c:pt>
                <c:pt idx="3457">
                  <c:v>1481</c:v>
                </c:pt>
                <c:pt idx="3458">
                  <c:v>1481</c:v>
                </c:pt>
                <c:pt idx="3459">
                  <c:v>1481</c:v>
                </c:pt>
                <c:pt idx="3460">
                  <c:v>1481</c:v>
                </c:pt>
                <c:pt idx="3461">
                  <c:v>1988</c:v>
                </c:pt>
                <c:pt idx="3462">
                  <c:v>1988</c:v>
                </c:pt>
                <c:pt idx="3463">
                  <c:v>1988</c:v>
                </c:pt>
                <c:pt idx="3464">
                  <c:v>1988</c:v>
                </c:pt>
                <c:pt idx="3465">
                  <c:v>1733</c:v>
                </c:pt>
                <c:pt idx="3466">
                  <c:v>1733</c:v>
                </c:pt>
                <c:pt idx="3467">
                  <c:v>1733</c:v>
                </c:pt>
                <c:pt idx="3468">
                  <c:v>1733</c:v>
                </c:pt>
                <c:pt idx="3469">
                  <c:v>1712</c:v>
                </c:pt>
                <c:pt idx="3470">
                  <c:v>1712</c:v>
                </c:pt>
                <c:pt idx="3471">
                  <c:v>1712</c:v>
                </c:pt>
                <c:pt idx="3472">
                  <c:v>1712</c:v>
                </c:pt>
                <c:pt idx="3473">
                  <c:v>1571</c:v>
                </c:pt>
                <c:pt idx="3474">
                  <c:v>1571</c:v>
                </c:pt>
                <c:pt idx="3475">
                  <c:v>1571</c:v>
                </c:pt>
                <c:pt idx="3476">
                  <c:v>1571</c:v>
                </c:pt>
                <c:pt idx="3477">
                  <c:v>1123</c:v>
                </c:pt>
                <c:pt idx="3478">
                  <c:v>1123</c:v>
                </c:pt>
                <c:pt idx="3479">
                  <c:v>1123</c:v>
                </c:pt>
                <c:pt idx="3480">
                  <c:v>1123</c:v>
                </c:pt>
                <c:pt idx="3481">
                  <c:v>1481</c:v>
                </c:pt>
                <c:pt idx="3482">
                  <c:v>1481</c:v>
                </c:pt>
                <c:pt idx="3483">
                  <c:v>1481</c:v>
                </c:pt>
                <c:pt idx="3484">
                  <c:v>1481</c:v>
                </c:pt>
                <c:pt idx="3485">
                  <c:v>1988</c:v>
                </c:pt>
                <c:pt idx="3486">
                  <c:v>1988</c:v>
                </c:pt>
                <c:pt idx="3487">
                  <c:v>1988</c:v>
                </c:pt>
                <c:pt idx="3488">
                  <c:v>1988</c:v>
                </c:pt>
                <c:pt idx="3489">
                  <c:v>1733</c:v>
                </c:pt>
                <c:pt idx="3490">
                  <c:v>1733</c:v>
                </c:pt>
                <c:pt idx="3491">
                  <c:v>1733</c:v>
                </c:pt>
                <c:pt idx="3492">
                  <c:v>1733</c:v>
                </c:pt>
                <c:pt idx="3493">
                  <c:v>1712</c:v>
                </c:pt>
                <c:pt idx="3494">
                  <c:v>1712</c:v>
                </c:pt>
                <c:pt idx="3495">
                  <c:v>1712</c:v>
                </c:pt>
                <c:pt idx="3496">
                  <c:v>1712</c:v>
                </c:pt>
                <c:pt idx="3497">
                  <c:v>1571</c:v>
                </c:pt>
                <c:pt idx="3498">
                  <c:v>1571</c:v>
                </c:pt>
                <c:pt idx="3499">
                  <c:v>1571</c:v>
                </c:pt>
                <c:pt idx="3500">
                  <c:v>1571</c:v>
                </c:pt>
                <c:pt idx="3501">
                  <c:v>1123</c:v>
                </c:pt>
                <c:pt idx="3502">
                  <c:v>1123</c:v>
                </c:pt>
                <c:pt idx="3503">
                  <c:v>1123</c:v>
                </c:pt>
                <c:pt idx="3504">
                  <c:v>1123</c:v>
                </c:pt>
                <c:pt idx="3505">
                  <c:v>1481</c:v>
                </c:pt>
                <c:pt idx="3506">
                  <c:v>1481</c:v>
                </c:pt>
                <c:pt idx="3507">
                  <c:v>1481</c:v>
                </c:pt>
                <c:pt idx="3508">
                  <c:v>1481</c:v>
                </c:pt>
                <c:pt idx="3509">
                  <c:v>1988</c:v>
                </c:pt>
                <c:pt idx="3510">
                  <c:v>1988</c:v>
                </c:pt>
                <c:pt idx="3511">
                  <c:v>1988</c:v>
                </c:pt>
                <c:pt idx="3512">
                  <c:v>1988</c:v>
                </c:pt>
                <c:pt idx="3513">
                  <c:v>1733</c:v>
                </c:pt>
                <c:pt idx="3514">
                  <c:v>1733</c:v>
                </c:pt>
                <c:pt idx="3515">
                  <c:v>1733</c:v>
                </c:pt>
                <c:pt idx="3516">
                  <c:v>1733</c:v>
                </c:pt>
                <c:pt idx="3517">
                  <c:v>1712</c:v>
                </c:pt>
                <c:pt idx="3518">
                  <c:v>1712</c:v>
                </c:pt>
                <c:pt idx="3519">
                  <c:v>1712</c:v>
                </c:pt>
                <c:pt idx="3520">
                  <c:v>1712</c:v>
                </c:pt>
                <c:pt idx="3521">
                  <c:v>1571</c:v>
                </c:pt>
                <c:pt idx="3522">
                  <c:v>1571</c:v>
                </c:pt>
                <c:pt idx="3523">
                  <c:v>1571</c:v>
                </c:pt>
                <c:pt idx="3524">
                  <c:v>1571</c:v>
                </c:pt>
                <c:pt idx="3525">
                  <c:v>1123</c:v>
                </c:pt>
                <c:pt idx="3526">
                  <c:v>1123</c:v>
                </c:pt>
                <c:pt idx="3527">
                  <c:v>1123</c:v>
                </c:pt>
                <c:pt idx="3528">
                  <c:v>1123</c:v>
                </c:pt>
                <c:pt idx="3529">
                  <c:v>1481</c:v>
                </c:pt>
                <c:pt idx="3530">
                  <c:v>1481</c:v>
                </c:pt>
                <c:pt idx="3531">
                  <c:v>1481</c:v>
                </c:pt>
                <c:pt idx="3532">
                  <c:v>1481</c:v>
                </c:pt>
                <c:pt idx="3533">
                  <c:v>1988</c:v>
                </c:pt>
                <c:pt idx="3534">
                  <c:v>1988</c:v>
                </c:pt>
                <c:pt idx="3535">
                  <c:v>1988</c:v>
                </c:pt>
                <c:pt idx="3536">
                  <c:v>1988</c:v>
                </c:pt>
                <c:pt idx="3537">
                  <c:v>1733</c:v>
                </c:pt>
                <c:pt idx="3538">
                  <c:v>1733</c:v>
                </c:pt>
                <c:pt idx="3539">
                  <c:v>1733</c:v>
                </c:pt>
                <c:pt idx="3540">
                  <c:v>1733</c:v>
                </c:pt>
                <c:pt idx="3541">
                  <c:v>1712</c:v>
                </c:pt>
                <c:pt idx="3542">
                  <c:v>1712</c:v>
                </c:pt>
                <c:pt idx="3543">
                  <c:v>1712</c:v>
                </c:pt>
                <c:pt idx="3544">
                  <c:v>1712</c:v>
                </c:pt>
                <c:pt idx="3545">
                  <c:v>1571</c:v>
                </c:pt>
                <c:pt idx="3546">
                  <c:v>1571</c:v>
                </c:pt>
                <c:pt idx="3547">
                  <c:v>1571</c:v>
                </c:pt>
                <c:pt idx="3548">
                  <c:v>1571</c:v>
                </c:pt>
                <c:pt idx="3549">
                  <c:v>1123</c:v>
                </c:pt>
                <c:pt idx="3550">
                  <c:v>1123</c:v>
                </c:pt>
                <c:pt idx="3551">
                  <c:v>1123</c:v>
                </c:pt>
                <c:pt idx="3552">
                  <c:v>1123</c:v>
                </c:pt>
                <c:pt idx="3553">
                  <c:v>1481</c:v>
                </c:pt>
                <c:pt idx="3554">
                  <c:v>1481</c:v>
                </c:pt>
                <c:pt idx="3555">
                  <c:v>1481</c:v>
                </c:pt>
                <c:pt idx="3556">
                  <c:v>1481</c:v>
                </c:pt>
                <c:pt idx="3557">
                  <c:v>1988</c:v>
                </c:pt>
                <c:pt idx="3558">
                  <c:v>1988</c:v>
                </c:pt>
                <c:pt idx="3559">
                  <c:v>1988</c:v>
                </c:pt>
                <c:pt idx="3560">
                  <c:v>1988</c:v>
                </c:pt>
                <c:pt idx="3561">
                  <c:v>1733</c:v>
                </c:pt>
                <c:pt idx="3562">
                  <c:v>1733</c:v>
                </c:pt>
                <c:pt idx="3563">
                  <c:v>1733</c:v>
                </c:pt>
                <c:pt idx="3564">
                  <c:v>1733</c:v>
                </c:pt>
                <c:pt idx="3565">
                  <c:v>1712</c:v>
                </c:pt>
                <c:pt idx="3566">
                  <c:v>1712</c:v>
                </c:pt>
                <c:pt idx="3567">
                  <c:v>1712</c:v>
                </c:pt>
                <c:pt idx="3568">
                  <c:v>1712</c:v>
                </c:pt>
                <c:pt idx="3569">
                  <c:v>1571</c:v>
                </c:pt>
                <c:pt idx="3570">
                  <c:v>1571</c:v>
                </c:pt>
                <c:pt idx="3571">
                  <c:v>1571</c:v>
                </c:pt>
                <c:pt idx="3572">
                  <c:v>1571</c:v>
                </c:pt>
                <c:pt idx="3573">
                  <c:v>1123</c:v>
                </c:pt>
                <c:pt idx="3574">
                  <c:v>1123</c:v>
                </c:pt>
                <c:pt idx="3575">
                  <c:v>1123</c:v>
                </c:pt>
                <c:pt idx="3576">
                  <c:v>1123</c:v>
                </c:pt>
                <c:pt idx="3577">
                  <c:v>1481</c:v>
                </c:pt>
                <c:pt idx="3578">
                  <c:v>1481</c:v>
                </c:pt>
                <c:pt idx="3579">
                  <c:v>1481</c:v>
                </c:pt>
                <c:pt idx="3580">
                  <c:v>1481</c:v>
                </c:pt>
                <c:pt idx="3581">
                  <c:v>1988</c:v>
                </c:pt>
                <c:pt idx="3582">
                  <c:v>1988</c:v>
                </c:pt>
                <c:pt idx="3583">
                  <c:v>1988</c:v>
                </c:pt>
                <c:pt idx="3584">
                  <c:v>1988</c:v>
                </c:pt>
                <c:pt idx="3585">
                  <c:v>1733</c:v>
                </c:pt>
                <c:pt idx="3586">
                  <c:v>1733</c:v>
                </c:pt>
                <c:pt idx="3587">
                  <c:v>1733</c:v>
                </c:pt>
                <c:pt idx="3588">
                  <c:v>1733</c:v>
                </c:pt>
                <c:pt idx="3589">
                  <c:v>1712</c:v>
                </c:pt>
                <c:pt idx="3590">
                  <c:v>1712</c:v>
                </c:pt>
                <c:pt idx="3591">
                  <c:v>1712</c:v>
                </c:pt>
                <c:pt idx="3592">
                  <c:v>1712</c:v>
                </c:pt>
                <c:pt idx="3593">
                  <c:v>1571</c:v>
                </c:pt>
                <c:pt idx="3594">
                  <c:v>1571</c:v>
                </c:pt>
                <c:pt idx="3595">
                  <c:v>1571</c:v>
                </c:pt>
                <c:pt idx="3596">
                  <c:v>1571</c:v>
                </c:pt>
                <c:pt idx="3597">
                  <c:v>1123</c:v>
                </c:pt>
                <c:pt idx="3598">
                  <c:v>1123</c:v>
                </c:pt>
                <c:pt idx="3599">
                  <c:v>1123</c:v>
                </c:pt>
                <c:pt idx="3600">
                  <c:v>1123</c:v>
                </c:pt>
                <c:pt idx="3601">
                  <c:v>1481</c:v>
                </c:pt>
                <c:pt idx="3602">
                  <c:v>1481</c:v>
                </c:pt>
                <c:pt idx="3603">
                  <c:v>1481</c:v>
                </c:pt>
                <c:pt idx="3604">
                  <c:v>1481</c:v>
                </c:pt>
                <c:pt idx="3605">
                  <c:v>1988</c:v>
                </c:pt>
                <c:pt idx="3606">
                  <c:v>1988</c:v>
                </c:pt>
                <c:pt idx="3607">
                  <c:v>1988</c:v>
                </c:pt>
                <c:pt idx="3608">
                  <c:v>1988</c:v>
                </c:pt>
                <c:pt idx="3609">
                  <c:v>1733</c:v>
                </c:pt>
                <c:pt idx="3610">
                  <c:v>1733</c:v>
                </c:pt>
                <c:pt idx="3611">
                  <c:v>1733</c:v>
                </c:pt>
                <c:pt idx="3612">
                  <c:v>1733</c:v>
                </c:pt>
                <c:pt idx="3613">
                  <c:v>1712</c:v>
                </c:pt>
                <c:pt idx="3614">
                  <c:v>1712</c:v>
                </c:pt>
                <c:pt idx="3615">
                  <c:v>1712</c:v>
                </c:pt>
                <c:pt idx="3616">
                  <c:v>1712</c:v>
                </c:pt>
                <c:pt idx="3617">
                  <c:v>1571</c:v>
                </c:pt>
                <c:pt idx="3618">
                  <c:v>1571</c:v>
                </c:pt>
                <c:pt idx="3619">
                  <c:v>1571</c:v>
                </c:pt>
                <c:pt idx="3620">
                  <c:v>1571</c:v>
                </c:pt>
                <c:pt idx="3621">
                  <c:v>1123</c:v>
                </c:pt>
                <c:pt idx="3622">
                  <c:v>1123</c:v>
                </c:pt>
                <c:pt idx="3623">
                  <c:v>1088</c:v>
                </c:pt>
                <c:pt idx="3624">
                  <c:v>1088</c:v>
                </c:pt>
                <c:pt idx="3625">
                  <c:v>1510</c:v>
                </c:pt>
                <c:pt idx="3626">
                  <c:v>1510</c:v>
                </c:pt>
                <c:pt idx="3627">
                  <c:v>1510</c:v>
                </c:pt>
                <c:pt idx="3628">
                  <c:v>1510</c:v>
                </c:pt>
                <c:pt idx="3629">
                  <c:v>2127</c:v>
                </c:pt>
                <c:pt idx="3630">
                  <c:v>2127</c:v>
                </c:pt>
                <c:pt idx="3631">
                  <c:v>2127</c:v>
                </c:pt>
                <c:pt idx="3632">
                  <c:v>2127</c:v>
                </c:pt>
                <c:pt idx="3633">
                  <c:v>1781</c:v>
                </c:pt>
                <c:pt idx="3634">
                  <c:v>1781</c:v>
                </c:pt>
                <c:pt idx="3635">
                  <c:v>1781</c:v>
                </c:pt>
                <c:pt idx="3636">
                  <c:v>1781</c:v>
                </c:pt>
                <c:pt idx="3637">
                  <c:v>1375</c:v>
                </c:pt>
                <c:pt idx="3638">
                  <c:v>1375</c:v>
                </c:pt>
                <c:pt idx="3639">
                  <c:v>1375</c:v>
                </c:pt>
                <c:pt idx="3640">
                  <c:v>1375</c:v>
                </c:pt>
                <c:pt idx="3641">
                  <c:v>1375</c:v>
                </c:pt>
                <c:pt idx="3642">
                  <c:v>1375</c:v>
                </c:pt>
                <c:pt idx="3643">
                  <c:v>1375</c:v>
                </c:pt>
                <c:pt idx="3644">
                  <c:v>1375</c:v>
                </c:pt>
                <c:pt idx="3645">
                  <c:v>1088</c:v>
                </c:pt>
                <c:pt idx="3646">
                  <c:v>1088</c:v>
                </c:pt>
                <c:pt idx="3647">
                  <c:v>1088</c:v>
                </c:pt>
                <c:pt idx="3648">
                  <c:v>1088</c:v>
                </c:pt>
                <c:pt idx="3649">
                  <c:v>1510</c:v>
                </c:pt>
                <c:pt idx="3650">
                  <c:v>1510</c:v>
                </c:pt>
                <c:pt idx="3651">
                  <c:v>1510</c:v>
                </c:pt>
                <c:pt idx="3652">
                  <c:v>1510</c:v>
                </c:pt>
                <c:pt idx="3653">
                  <c:v>2127</c:v>
                </c:pt>
                <c:pt idx="3654">
                  <c:v>2127</c:v>
                </c:pt>
                <c:pt idx="3655">
                  <c:v>2127</c:v>
                </c:pt>
                <c:pt idx="3656">
                  <c:v>2127</c:v>
                </c:pt>
                <c:pt idx="3657">
                  <c:v>1781</c:v>
                </c:pt>
                <c:pt idx="3658">
                  <c:v>1781</c:v>
                </c:pt>
                <c:pt idx="3659">
                  <c:v>1781</c:v>
                </c:pt>
                <c:pt idx="3660">
                  <c:v>1781</c:v>
                </c:pt>
                <c:pt idx="3661">
                  <c:v>1375</c:v>
                </c:pt>
                <c:pt idx="3662">
                  <c:v>1375</c:v>
                </c:pt>
                <c:pt idx="3663">
                  <c:v>1375</c:v>
                </c:pt>
                <c:pt idx="3664">
                  <c:v>1375</c:v>
                </c:pt>
                <c:pt idx="3665">
                  <c:v>1375</c:v>
                </c:pt>
                <c:pt idx="3666">
                  <c:v>1375</c:v>
                </c:pt>
                <c:pt idx="3667">
                  <c:v>1375</c:v>
                </c:pt>
                <c:pt idx="3668">
                  <c:v>1375</c:v>
                </c:pt>
                <c:pt idx="3669">
                  <c:v>1088</c:v>
                </c:pt>
                <c:pt idx="3670">
                  <c:v>1088</c:v>
                </c:pt>
                <c:pt idx="3671">
                  <c:v>1088</c:v>
                </c:pt>
                <c:pt idx="3672">
                  <c:v>1088</c:v>
                </c:pt>
                <c:pt idx="3673">
                  <c:v>1510</c:v>
                </c:pt>
                <c:pt idx="3674">
                  <c:v>1510</c:v>
                </c:pt>
                <c:pt idx="3675">
                  <c:v>1510</c:v>
                </c:pt>
                <c:pt idx="3676">
                  <c:v>1510</c:v>
                </c:pt>
                <c:pt idx="3677">
                  <c:v>2127</c:v>
                </c:pt>
                <c:pt idx="3678">
                  <c:v>2127</c:v>
                </c:pt>
                <c:pt idx="3679">
                  <c:v>2127</c:v>
                </c:pt>
                <c:pt idx="3680">
                  <c:v>2127</c:v>
                </c:pt>
                <c:pt idx="3681">
                  <c:v>1781</c:v>
                </c:pt>
                <c:pt idx="3682">
                  <c:v>1781</c:v>
                </c:pt>
                <c:pt idx="3683">
                  <c:v>1781</c:v>
                </c:pt>
                <c:pt idx="3684">
                  <c:v>1781</c:v>
                </c:pt>
                <c:pt idx="3685">
                  <c:v>1375</c:v>
                </c:pt>
                <c:pt idx="3686">
                  <c:v>1375</c:v>
                </c:pt>
                <c:pt idx="3687">
                  <c:v>1375</c:v>
                </c:pt>
                <c:pt idx="3688">
                  <c:v>1375</c:v>
                </c:pt>
                <c:pt idx="3689">
                  <c:v>1375</c:v>
                </c:pt>
                <c:pt idx="3690">
                  <c:v>1375</c:v>
                </c:pt>
                <c:pt idx="3691">
                  <c:v>1375</c:v>
                </c:pt>
                <c:pt idx="3692">
                  <c:v>1375</c:v>
                </c:pt>
                <c:pt idx="3693">
                  <c:v>1088</c:v>
                </c:pt>
                <c:pt idx="3694">
                  <c:v>1088</c:v>
                </c:pt>
                <c:pt idx="3695">
                  <c:v>1088</c:v>
                </c:pt>
                <c:pt idx="3696">
                  <c:v>1088</c:v>
                </c:pt>
                <c:pt idx="3697">
                  <c:v>1510</c:v>
                </c:pt>
                <c:pt idx="3698">
                  <c:v>1510</c:v>
                </c:pt>
                <c:pt idx="3699">
                  <c:v>1510</c:v>
                </c:pt>
                <c:pt idx="3700">
                  <c:v>1510</c:v>
                </c:pt>
                <c:pt idx="3701">
                  <c:v>2127</c:v>
                </c:pt>
                <c:pt idx="3702">
                  <c:v>2127</c:v>
                </c:pt>
                <c:pt idx="3703">
                  <c:v>2127</c:v>
                </c:pt>
                <c:pt idx="3704">
                  <c:v>2127</c:v>
                </c:pt>
                <c:pt idx="3705">
                  <c:v>1781</c:v>
                </c:pt>
                <c:pt idx="3706">
                  <c:v>1781</c:v>
                </c:pt>
                <c:pt idx="3707">
                  <c:v>1781</c:v>
                </c:pt>
                <c:pt idx="3708">
                  <c:v>1781</c:v>
                </c:pt>
                <c:pt idx="3709">
                  <c:v>1375</c:v>
                </c:pt>
                <c:pt idx="3710">
                  <c:v>1375</c:v>
                </c:pt>
                <c:pt idx="3711">
                  <c:v>1375</c:v>
                </c:pt>
                <c:pt idx="3712">
                  <c:v>1375</c:v>
                </c:pt>
                <c:pt idx="3713">
                  <c:v>1375</c:v>
                </c:pt>
                <c:pt idx="3714">
                  <c:v>1375</c:v>
                </c:pt>
                <c:pt idx="3715">
                  <c:v>1375</c:v>
                </c:pt>
                <c:pt idx="3716">
                  <c:v>1375</c:v>
                </c:pt>
                <c:pt idx="3717">
                  <c:v>1088</c:v>
                </c:pt>
                <c:pt idx="3718">
                  <c:v>1088</c:v>
                </c:pt>
                <c:pt idx="3719">
                  <c:v>1088</c:v>
                </c:pt>
                <c:pt idx="3720">
                  <c:v>1088</c:v>
                </c:pt>
                <c:pt idx="3721">
                  <c:v>1510</c:v>
                </c:pt>
                <c:pt idx="3722">
                  <c:v>1510</c:v>
                </c:pt>
                <c:pt idx="3723">
                  <c:v>1510</c:v>
                </c:pt>
                <c:pt idx="3724">
                  <c:v>1510</c:v>
                </c:pt>
                <c:pt idx="3725">
                  <c:v>2127</c:v>
                </c:pt>
                <c:pt idx="3726">
                  <c:v>2127</c:v>
                </c:pt>
                <c:pt idx="3727">
                  <c:v>2127</c:v>
                </c:pt>
                <c:pt idx="3728">
                  <c:v>2127</c:v>
                </c:pt>
                <c:pt idx="3729">
                  <c:v>1781</c:v>
                </c:pt>
                <c:pt idx="3730">
                  <c:v>1781</c:v>
                </c:pt>
                <c:pt idx="3731">
                  <c:v>1781</c:v>
                </c:pt>
                <c:pt idx="3732">
                  <c:v>1781</c:v>
                </c:pt>
                <c:pt idx="3733">
                  <c:v>1375</c:v>
                </c:pt>
                <c:pt idx="3734">
                  <c:v>1375</c:v>
                </c:pt>
                <c:pt idx="3735">
                  <c:v>1375</c:v>
                </c:pt>
                <c:pt idx="3736">
                  <c:v>1375</c:v>
                </c:pt>
                <c:pt idx="3737">
                  <c:v>1375</c:v>
                </c:pt>
                <c:pt idx="3738">
                  <c:v>1375</c:v>
                </c:pt>
                <c:pt idx="3739">
                  <c:v>1375</c:v>
                </c:pt>
                <c:pt idx="3740">
                  <c:v>1375</c:v>
                </c:pt>
                <c:pt idx="3741">
                  <c:v>1088</c:v>
                </c:pt>
                <c:pt idx="3742">
                  <c:v>1088</c:v>
                </c:pt>
                <c:pt idx="3743">
                  <c:v>1088</c:v>
                </c:pt>
                <c:pt idx="3744">
                  <c:v>1088</c:v>
                </c:pt>
                <c:pt idx="3745">
                  <c:v>1510</c:v>
                </c:pt>
                <c:pt idx="3746">
                  <c:v>1510</c:v>
                </c:pt>
                <c:pt idx="3747">
                  <c:v>1510</c:v>
                </c:pt>
                <c:pt idx="3748">
                  <c:v>1510</c:v>
                </c:pt>
                <c:pt idx="3749">
                  <c:v>2127</c:v>
                </c:pt>
                <c:pt idx="3750">
                  <c:v>2127</c:v>
                </c:pt>
                <c:pt idx="3751">
                  <c:v>2127</c:v>
                </c:pt>
                <c:pt idx="3752">
                  <c:v>2127</c:v>
                </c:pt>
                <c:pt idx="3753">
                  <c:v>1781</c:v>
                </c:pt>
                <c:pt idx="3754">
                  <c:v>1781</c:v>
                </c:pt>
                <c:pt idx="3755">
                  <c:v>1781</c:v>
                </c:pt>
                <c:pt idx="3756">
                  <c:v>1781</c:v>
                </c:pt>
                <c:pt idx="3757">
                  <c:v>1375</c:v>
                </c:pt>
                <c:pt idx="3758">
                  <c:v>1375</c:v>
                </c:pt>
                <c:pt idx="3759">
                  <c:v>1375</c:v>
                </c:pt>
                <c:pt idx="3760">
                  <c:v>1375</c:v>
                </c:pt>
                <c:pt idx="3761">
                  <c:v>1375</c:v>
                </c:pt>
                <c:pt idx="3762">
                  <c:v>1375</c:v>
                </c:pt>
                <c:pt idx="3763">
                  <c:v>1375</c:v>
                </c:pt>
                <c:pt idx="3764">
                  <c:v>1375</c:v>
                </c:pt>
                <c:pt idx="3765">
                  <c:v>1088</c:v>
                </c:pt>
                <c:pt idx="3766">
                  <c:v>1088</c:v>
                </c:pt>
                <c:pt idx="3767">
                  <c:v>1088</c:v>
                </c:pt>
                <c:pt idx="3768">
                  <c:v>1088</c:v>
                </c:pt>
                <c:pt idx="3769">
                  <c:v>1510</c:v>
                </c:pt>
                <c:pt idx="3770">
                  <c:v>1510</c:v>
                </c:pt>
                <c:pt idx="3771">
                  <c:v>1510</c:v>
                </c:pt>
                <c:pt idx="3772">
                  <c:v>1510</c:v>
                </c:pt>
                <c:pt idx="3773">
                  <c:v>2127</c:v>
                </c:pt>
                <c:pt idx="3774">
                  <c:v>2127</c:v>
                </c:pt>
                <c:pt idx="3775">
                  <c:v>2127</c:v>
                </c:pt>
                <c:pt idx="3776">
                  <c:v>2127</c:v>
                </c:pt>
                <c:pt idx="3777">
                  <c:v>1781</c:v>
                </c:pt>
                <c:pt idx="3778">
                  <c:v>1781</c:v>
                </c:pt>
                <c:pt idx="3779">
                  <c:v>1781</c:v>
                </c:pt>
                <c:pt idx="3780">
                  <c:v>1781</c:v>
                </c:pt>
                <c:pt idx="3781">
                  <c:v>1375</c:v>
                </c:pt>
                <c:pt idx="3782">
                  <c:v>1375</c:v>
                </c:pt>
                <c:pt idx="3783">
                  <c:v>1375</c:v>
                </c:pt>
                <c:pt idx="3784">
                  <c:v>1375</c:v>
                </c:pt>
                <c:pt idx="3785">
                  <c:v>1375</c:v>
                </c:pt>
                <c:pt idx="3786">
                  <c:v>1375</c:v>
                </c:pt>
                <c:pt idx="3787">
                  <c:v>1375</c:v>
                </c:pt>
                <c:pt idx="3788">
                  <c:v>1375</c:v>
                </c:pt>
                <c:pt idx="3789">
                  <c:v>1088</c:v>
                </c:pt>
                <c:pt idx="3790">
                  <c:v>1088</c:v>
                </c:pt>
                <c:pt idx="3791">
                  <c:v>1088</c:v>
                </c:pt>
                <c:pt idx="3792">
                  <c:v>1088</c:v>
                </c:pt>
                <c:pt idx="3793">
                  <c:v>1510</c:v>
                </c:pt>
                <c:pt idx="3794">
                  <c:v>1510</c:v>
                </c:pt>
                <c:pt idx="3795">
                  <c:v>1510</c:v>
                </c:pt>
                <c:pt idx="3796">
                  <c:v>1510</c:v>
                </c:pt>
                <c:pt idx="3797">
                  <c:v>2127</c:v>
                </c:pt>
                <c:pt idx="3798">
                  <c:v>2127</c:v>
                </c:pt>
                <c:pt idx="3799">
                  <c:v>2127</c:v>
                </c:pt>
                <c:pt idx="3800">
                  <c:v>2127</c:v>
                </c:pt>
                <c:pt idx="3801">
                  <c:v>1781</c:v>
                </c:pt>
                <c:pt idx="3802">
                  <c:v>1781</c:v>
                </c:pt>
                <c:pt idx="3803">
                  <c:v>1781</c:v>
                </c:pt>
                <c:pt idx="3804">
                  <c:v>1781</c:v>
                </c:pt>
                <c:pt idx="3805">
                  <c:v>1375</c:v>
                </c:pt>
                <c:pt idx="3806">
                  <c:v>1375</c:v>
                </c:pt>
                <c:pt idx="3807">
                  <c:v>1375</c:v>
                </c:pt>
                <c:pt idx="3808">
                  <c:v>1375</c:v>
                </c:pt>
                <c:pt idx="3809">
                  <c:v>1375</c:v>
                </c:pt>
                <c:pt idx="3810">
                  <c:v>1375</c:v>
                </c:pt>
                <c:pt idx="3811">
                  <c:v>1375</c:v>
                </c:pt>
                <c:pt idx="3812">
                  <c:v>1375</c:v>
                </c:pt>
                <c:pt idx="3813">
                  <c:v>1088</c:v>
                </c:pt>
                <c:pt idx="3814">
                  <c:v>1088</c:v>
                </c:pt>
                <c:pt idx="3815">
                  <c:v>1088</c:v>
                </c:pt>
                <c:pt idx="3816">
                  <c:v>1088</c:v>
                </c:pt>
                <c:pt idx="3817">
                  <c:v>1510</c:v>
                </c:pt>
                <c:pt idx="3818">
                  <c:v>1510</c:v>
                </c:pt>
                <c:pt idx="3819">
                  <c:v>1510</c:v>
                </c:pt>
                <c:pt idx="3820">
                  <c:v>1510</c:v>
                </c:pt>
                <c:pt idx="3821">
                  <c:v>2127</c:v>
                </c:pt>
                <c:pt idx="3822">
                  <c:v>2127</c:v>
                </c:pt>
                <c:pt idx="3823">
                  <c:v>2127</c:v>
                </c:pt>
                <c:pt idx="3824">
                  <c:v>2127</c:v>
                </c:pt>
                <c:pt idx="3825">
                  <c:v>1781</c:v>
                </c:pt>
                <c:pt idx="3826">
                  <c:v>1781</c:v>
                </c:pt>
                <c:pt idx="3827">
                  <c:v>1781</c:v>
                </c:pt>
                <c:pt idx="3828">
                  <c:v>1781</c:v>
                </c:pt>
                <c:pt idx="3829">
                  <c:v>1375</c:v>
                </c:pt>
                <c:pt idx="3830">
                  <c:v>1375</c:v>
                </c:pt>
                <c:pt idx="3831">
                  <c:v>1375</c:v>
                </c:pt>
                <c:pt idx="3832">
                  <c:v>1375</c:v>
                </c:pt>
                <c:pt idx="3833">
                  <c:v>1375</c:v>
                </c:pt>
                <c:pt idx="3834">
                  <c:v>1375</c:v>
                </c:pt>
                <c:pt idx="3835">
                  <c:v>1375</c:v>
                </c:pt>
                <c:pt idx="3836">
                  <c:v>1375</c:v>
                </c:pt>
                <c:pt idx="3837">
                  <c:v>1088</c:v>
                </c:pt>
                <c:pt idx="3838">
                  <c:v>1088</c:v>
                </c:pt>
                <c:pt idx="3839">
                  <c:v>1088</c:v>
                </c:pt>
                <c:pt idx="3840">
                  <c:v>1088</c:v>
                </c:pt>
                <c:pt idx="3841">
                  <c:v>1510</c:v>
                </c:pt>
                <c:pt idx="3842">
                  <c:v>1510</c:v>
                </c:pt>
                <c:pt idx="3843">
                  <c:v>1510</c:v>
                </c:pt>
                <c:pt idx="3844">
                  <c:v>1510</c:v>
                </c:pt>
                <c:pt idx="3845">
                  <c:v>2127</c:v>
                </c:pt>
                <c:pt idx="3846">
                  <c:v>2127</c:v>
                </c:pt>
                <c:pt idx="3847">
                  <c:v>2127</c:v>
                </c:pt>
                <c:pt idx="3848">
                  <c:v>2127</c:v>
                </c:pt>
                <c:pt idx="3849">
                  <c:v>1781</c:v>
                </c:pt>
                <c:pt idx="3850">
                  <c:v>1781</c:v>
                </c:pt>
                <c:pt idx="3851">
                  <c:v>1781</c:v>
                </c:pt>
                <c:pt idx="3852">
                  <c:v>1781</c:v>
                </c:pt>
                <c:pt idx="3853">
                  <c:v>1375</c:v>
                </c:pt>
                <c:pt idx="3854">
                  <c:v>1375</c:v>
                </c:pt>
                <c:pt idx="3855">
                  <c:v>1375</c:v>
                </c:pt>
                <c:pt idx="3856">
                  <c:v>1375</c:v>
                </c:pt>
                <c:pt idx="3857">
                  <c:v>1375</c:v>
                </c:pt>
                <c:pt idx="3858">
                  <c:v>1375</c:v>
                </c:pt>
                <c:pt idx="3859">
                  <c:v>1375</c:v>
                </c:pt>
                <c:pt idx="3860">
                  <c:v>1375</c:v>
                </c:pt>
                <c:pt idx="3861">
                  <c:v>1088</c:v>
                </c:pt>
                <c:pt idx="3862">
                  <c:v>1088</c:v>
                </c:pt>
                <c:pt idx="3863">
                  <c:v>1088</c:v>
                </c:pt>
                <c:pt idx="3864">
                  <c:v>1088</c:v>
                </c:pt>
                <c:pt idx="3865">
                  <c:v>1510</c:v>
                </c:pt>
                <c:pt idx="3866">
                  <c:v>1510</c:v>
                </c:pt>
                <c:pt idx="3867">
                  <c:v>1510</c:v>
                </c:pt>
                <c:pt idx="3868">
                  <c:v>1510</c:v>
                </c:pt>
                <c:pt idx="3869">
                  <c:v>2127</c:v>
                </c:pt>
                <c:pt idx="3870">
                  <c:v>2127</c:v>
                </c:pt>
                <c:pt idx="3871">
                  <c:v>2127</c:v>
                </c:pt>
                <c:pt idx="3872">
                  <c:v>2127</c:v>
                </c:pt>
                <c:pt idx="3873">
                  <c:v>1781</c:v>
                </c:pt>
                <c:pt idx="3874">
                  <c:v>1781</c:v>
                </c:pt>
                <c:pt idx="3875">
                  <c:v>1781</c:v>
                </c:pt>
                <c:pt idx="3876">
                  <c:v>1781</c:v>
                </c:pt>
                <c:pt idx="3877">
                  <c:v>1375</c:v>
                </c:pt>
                <c:pt idx="3878">
                  <c:v>1375</c:v>
                </c:pt>
                <c:pt idx="3879">
                  <c:v>1375</c:v>
                </c:pt>
                <c:pt idx="3880">
                  <c:v>1375</c:v>
                </c:pt>
                <c:pt idx="3881">
                  <c:v>1375</c:v>
                </c:pt>
                <c:pt idx="3882">
                  <c:v>1375</c:v>
                </c:pt>
                <c:pt idx="3883">
                  <c:v>1375</c:v>
                </c:pt>
                <c:pt idx="3884">
                  <c:v>1375</c:v>
                </c:pt>
                <c:pt idx="3885">
                  <c:v>1088</c:v>
                </c:pt>
                <c:pt idx="3886">
                  <c:v>1088</c:v>
                </c:pt>
                <c:pt idx="3887">
                  <c:v>1088</c:v>
                </c:pt>
                <c:pt idx="3888">
                  <c:v>1088</c:v>
                </c:pt>
                <c:pt idx="3889">
                  <c:v>1510</c:v>
                </c:pt>
                <c:pt idx="3890">
                  <c:v>1510</c:v>
                </c:pt>
                <c:pt idx="3891">
                  <c:v>1510</c:v>
                </c:pt>
                <c:pt idx="3892">
                  <c:v>1510</c:v>
                </c:pt>
                <c:pt idx="3893">
                  <c:v>2127</c:v>
                </c:pt>
                <c:pt idx="3894">
                  <c:v>2127</c:v>
                </c:pt>
                <c:pt idx="3895">
                  <c:v>2127</c:v>
                </c:pt>
                <c:pt idx="3896">
                  <c:v>2127</c:v>
                </c:pt>
                <c:pt idx="3897">
                  <c:v>1781</c:v>
                </c:pt>
                <c:pt idx="3898">
                  <c:v>1781</c:v>
                </c:pt>
                <c:pt idx="3899">
                  <c:v>1781</c:v>
                </c:pt>
                <c:pt idx="3900">
                  <c:v>1781</c:v>
                </c:pt>
                <c:pt idx="3901">
                  <c:v>1375</c:v>
                </c:pt>
                <c:pt idx="3902">
                  <c:v>1375</c:v>
                </c:pt>
                <c:pt idx="3903">
                  <c:v>1375</c:v>
                </c:pt>
                <c:pt idx="3904">
                  <c:v>1375</c:v>
                </c:pt>
                <c:pt idx="3905">
                  <c:v>1375</c:v>
                </c:pt>
                <c:pt idx="3906">
                  <c:v>1375</c:v>
                </c:pt>
                <c:pt idx="3907">
                  <c:v>1375</c:v>
                </c:pt>
                <c:pt idx="3908">
                  <c:v>1375</c:v>
                </c:pt>
                <c:pt idx="3909">
                  <c:v>1088</c:v>
                </c:pt>
                <c:pt idx="3910">
                  <c:v>1088</c:v>
                </c:pt>
                <c:pt idx="3911">
                  <c:v>1088</c:v>
                </c:pt>
                <c:pt idx="3912">
                  <c:v>1088</c:v>
                </c:pt>
                <c:pt idx="3913">
                  <c:v>1510</c:v>
                </c:pt>
                <c:pt idx="3914">
                  <c:v>1510</c:v>
                </c:pt>
                <c:pt idx="3915">
                  <c:v>1510</c:v>
                </c:pt>
                <c:pt idx="3916">
                  <c:v>1510</c:v>
                </c:pt>
                <c:pt idx="3917">
                  <c:v>2127</c:v>
                </c:pt>
                <c:pt idx="3918">
                  <c:v>2127</c:v>
                </c:pt>
                <c:pt idx="3919">
                  <c:v>2127</c:v>
                </c:pt>
                <c:pt idx="3920">
                  <c:v>2127</c:v>
                </c:pt>
                <c:pt idx="3921">
                  <c:v>1781</c:v>
                </c:pt>
                <c:pt idx="3922">
                  <c:v>1781</c:v>
                </c:pt>
                <c:pt idx="3923">
                  <c:v>1781</c:v>
                </c:pt>
                <c:pt idx="3924">
                  <c:v>1781</c:v>
                </c:pt>
                <c:pt idx="3925">
                  <c:v>1375</c:v>
                </c:pt>
                <c:pt idx="3926">
                  <c:v>1375</c:v>
                </c:pt>
                <c:pt idx="3927">
                  <c:v>1375</c:v>
                </c:pt>
                <c:pt idx="3928">
                  <c:v>1375</c:v>
                </c:pt>
                <c:pt idx="3929">
                  <c:v>1375</c:v>
                </c:pt>
                <c:pt idx="3930">
                  <c:v>1375</c:v>
                </c:pt>
                <c:pt idx="3931">
                  <c:v>1375</c:v>
                </c:pt>
                <c:pt idx="3932">
                  <c:v>1375</c:v>
                </c:pt>
                <c:pt idx="3933">
                  <c:v>1088</c:v>
                </c:pt>
                <c:pt idx="3934">
                  <c:v>1088</c:v>
                </c:pt>
                <c:pt idx="3935">
                  <c:v>1088</c:v>
                </c:pt>
                <c:pt idx="3936">
                  <c:v>1088</c:v>
                </c:pt>
                <c:pt idx="3937">
                  <c:v>1510</c:v>
                </c:pt>
                <c:pt idx="3938">
                  <c:v>1510</c:v>
                </c:pt>
                <c:pt idx="3939">
                  <c:v>1510</c:v>
                </c:pt>
                <c:pt idx="3940">
                  <c:v>1510</c:v>
                </c:pt>
                <c:pt idx="3941">
                  <c:v>2127</c:v>
                </c:pt>
                <c:pt idx="3942">
                  <c:v>2127</c:v>
                </c:pt>
                <c:pt idx="3943">
                  <c:v>2127</c:v>
                </c:pt>
                <c:pt idx="3944">
                  <c:v>2127</c:v>
                </c:pt>
                <c:pt idx="3945">
                  <c:v>1781</c:v>
                </c:pt>
                <c:pt idx="3946">
                  <c:v>1781</c:v>
                </c:pt>
                <c:pt idx="3947">
                  <c:v>1781</c:v>
                </c:pt>
                <c:pt idx="3948">
                  <c:v>1781</c:v>
                </c:pt>
                <c:pt idx="3949">
                  <c:v>1375</c:v>
                </c:pt>
                <c:pt idx="3950">
                  <c:v>1375</c:v>
                </c:pt>
                <c:pt idx="3951">
                  <c:v>1375</c:v>
                </c:pt>
                <c:pt idx="3952">
                  <c:v>1375</c:v>
                </c:pt>
                <c:pt idx="3953">
                  <c:v>1375</c:v>
                </c:pt>
                <c:pt idx="3954">
                  <c:v>1375</c:v>
                </c:pt>
                <c:pt idx="3955">
                  <c:v>1375</c:v>
                </c:pt>
                <c:pt idx="3956">
                  <c:v>1375</c:v>
                </c:pt>
                <c:pt idx="3957">
                  <c:v>1088</c:v>
                </c:pt>
                <c:pt idx="3958">
                  <c:v>1088</c:v>
                </c:pt>
                <c:pt idx="3959">
                  <c:v>1088</c:v>
                </c:pt>
                <c:pt idx="3960">
                  <c:v>1088</c:v>
                </c:pt>
                <c:pt idx="3961">
                  <c:v>1510</c:v>
                </c:pt>
                <c:pt idx="3962">
                  <c:v>1510</c:v>
                </c:pt>
                <c:pt idx="3963">
                  <c:v>1510</c:v>
                </c:pt>
                <c:pt idx="3964">
                  <c:v>1510</c:v>
                </c:pt>
                <c:pt idx="3965">
                  <c:v>2127</c:v>
                </c:pt>
                <c:pt idx="3966">
                  <c:v>2127</c:v>
                </c:pt>
                <c:pt idx="3967">
                  <c:v>2127</c:v>
                </c:pt>
                <c:pt idx="3968">
                  <c:v>2127</c:v>
                </c:pt>
                <c:pt idx="3969">
                  <c:v>1781</c:v>
                </c:pt>
                <c:pt idx="3970">
                  <c:v>1781</c:v>
                </c:pt>
                <c:pt idx="3971">
                  <c:v>1781</c:v>
                </c:pt>
                <c:pt idx="3972">
                  <c:v>1781</c:v>
                </c:pt>
                <c:pt idx="3973">
                  <c:v>1375</c:v>
                </c:pt>
                <c:pt idx="3974">
                  <c:v>1375</c:v>
                </c:pt>
                <c:pt idx="3975">
                  <c:v>1375</c:v>
                </c:pt>
                <c:pt idx="3976">
                  <c:v>1375</c:v>
                </c:pt>
                <c:pt idx="3977">
                  <c:v>1375</c:v>
                </c:pt>
                <c:pt idx="3978">
                  <c:v>1375</c:v>
                </c:pt>
                <c:pt idx="3979">
                  <c:v>1375</c:v>
                </c:pt>
                <c:pt idx="3980">
                  <c:v>1375</c:v>
                </c:pt>
                <c:pt idx="3981">
                  <c:v>1088</c:v>
                </c:pt>
                <c:pt idx="3982">
                  <c:v>1088</c:v>
                </c:pt>
                <c:pt idx="3983">
                  <c:v>1088</c:v>
                </c:pt>
                <c:pt idx="3984">
                  <c:v>1088</c:v>
                </c:pt>
                <c:pt idx="3985">
                  <c:v>1510</c:v>
                </c:pt>
                <c:pt idx="3986">
                  <c:v>1510</c:v>
                </c:pt>
                <c:pt idx="3987">
                  <c:v>1510</c:v>
                </c:pt>
                <c:pt idx="3988">
                  <c:v>1510</c:v>
                </c:pt>
                <c:pt idx="3989">
                  <c:v>2127</c:v>
                </c:pt>
                <c:pt idx="3990">
                  <c:v>2127</c:v>
                </c:pt>
                <c:pt idx="3991">
                  <c:v>2127</c:v>
                </c:pt>
                <c:pt idx="3992">
                  <c:v>2127</c:v>
                </c:pt>
                <c:pt idx="3993">
                  <c:v>1781</c:v>
                </c:pt>
                <c:pt idx="3994">
                  <c:v>1781</c:v>
                </c:pt>
                <c:pt idx="3995">
                  <c:v>1781</c:v>
                </c:pt>
                <c:pt idx="3996">
                  <c:v>1781</c:v>
                </c:pt>
                <c:pt idx="3997">
                  <c:v>1375</c:v>
                </c:pt>
                <c:pt idx="3998">
                  <c:v>1375</c:v>
                </c:pt>
                <c:pt idx="3999">
                  <c:v>1375</c:v>
                </c:pt>
                <c:pt idx="4000">
                  <c:v>1375</c:v>
                </c:pt>
                <c:pt idx="4001">
                  <c:v>1375</c:v>
                </c:pt>
                <c:pt idx="4002">
                  <c:v>1375</c:v>
                </c:pt>
                <c:pt idx="4003">
                  <c:v>1375</c:v>
                </c:pt>
                <c:pt idx="4004">
                  <c:v>1375</c:v>
                </c:pt>
                <c:pt idx="4005">
                  <c:v>1088</c:v>
                </c:pt>
                <c:pt idx="4006">
                  <c:v>1088</c:v>
                </c:pt>
                <c:pt idx="4007">
                  <c:v>1088</c:v>
                </c:pt>
                <c:pt idx="4008">
                  <c:v>1088</c:v>
                </c:pt>
                <c:pt idx="4009">
                  <c:v>1510</c:v>
                </c:pt>
                <c:pt idx="4010">
                  <c:v>1510</c:v>
                </c:pt>
                <c:pt idx="4011">
                  <c:v>1510</c:v>
                </c:pt>
                <c:pt idx="4012">
                  <c:v>1510</c:v>
                </c:pt>
                <c:pt idx="4013">
                  <c:v>2127</c:v>
                </c:pt>
                <c:pt idx="4014">
                  <c:v>2127</c:v>
                </c:pt>
                <c:pt idx="4015">
                  <c:v>2127</c:v>
                </c:pt>
                <c:pt idx="4016">
                  <c:v>2127</c:v>
                </c:pt>
                <c:pt idx="4017">
                  <c:v>1781</c:v>
                </c:pt>
                <c:pt idx="4018">
                  <c:v>1781</c:v>
                </c:pt>
                <c:pt idx="4019">
                  <c:v>1781</c:v>
                </c:pt>
                <c:pt idx="4020">
                  <c:v>1781</c:v>
                </c:pt>
                <c:pt idx="4021">
                  <c:v>1375</c:v>
                </c:pt>
                <c:pt idx="4022">
                  <c:v>1375</c:v>
                </c:pt>
                <c:pt idx="4023">
                  <c:v>1375</c:v>
                </c:pt>
                <c:pt idx="4024">
                  <c:v>1375</c:v>
                </c:pt>
                <c:pt idx="4025">
                  <c:v>1375</c:v>
                </c:pt>
                <c:pt idx="4026">
                  <c:v>1375</c:v>
                </c:pt>
                <c:pt idx="4027">
                  <c:v>1375</c:v>
                </c:pt>
                <c:pt idx="4028">
                  <c:v>1375</c:v>
                </c:pt>
                <c:pt idx="4029">
                  <c:v>1088</c:v>
                </c:pt>
                <c:pt idx="4030">
                  <c:v>1088</c:v>
                </c:pt>
                <c:pt idx="4031">
                  <c:v>1088</c:v>
                </c:pt>
                <c:pt idx="4032">
                  <c:v>1088</c:v>
                </c:pt>
                <c:pt idx="4033">
                  <c:v>1510</c:v>
                </c:pt>
                <c:pt idx="4034">
                  <c:v>1510</c:v>
                </c:pt>
                <c:pt idx="4035">
                  <c:v>1510</c:v>
                </c:pt>
                <c:pt idx="4036">
                  <c:v>1510</c:v>
                </c:pt>
                <c:pt idx="4037">
                  <c:v>2127</c:v>
                </c:pt>
                <c:pt idx="4038">
                  <c:v>2127</c:v>
                </c:pt>
                <c:pt idx="4039">
                  <c:v>2127</c:v>
                </c:pt>
                <c:pt idx="4040">
                  <c:v>2127</c:v>
                </c:pt>
                <c:pt idx="4041">
                  <c:v>1781</c:v>
                </c:pt>
                <c:pt idx="4042">
                  <c:v>1781</c:v>
                </c:pt>
                <c:pt idx="4043">
                  <c:v>1781</c:v>
                </c:pt>
                <c:pt idx="4044">
                  <c:v>1781</c:v>
                </c:pt>
                <c:pt idx="4045">
                  <c:v>1375</c:v>
                </c:pt>
                <c:pt idx="4046">
                  <c:v>1375</c:v>
                </c:pt>
                <c:pt idx="4047">
                  <c:v>1375</c:v>
                </c:pt>
                <c:pt idx="4048">
                  <c:v>1375</c:v>
                </c:pt>
                <c:pt idx="4049">
                  <c:v>1375</c:v>
                </c:pt>
                <c:pt idx="4050">
                  <c:v>1375</c:v>
                </c:pt>
                <c:pt idx="4051">
                  <c:v>1375</c:v>
                </c:pt>
                <c:pt idx="4052">
                  <c:v>1375</c:v>
                </c:pt>
                <c:pt idx="4053">
                  <c:v>1088</c:v>
                </c:pt>
                <c:pt idx="4054">
                  <c:v>1088</c:v>
                </c:pt>
                <c:pt idx="4055">
                  <c:v>1088</c:v>
                </c:pt>
                <c:pt idx="4056">
                  <c:v>1088</c:v>
                </c:pt>
                <c:pt idx="4057">
                  <c:v>1510</c:v>
                </c:pt>
                <c:pt idx="4058">
                  <c:v>1510</c:v>
                </c:pt>
                <c:pt idx="4059">
                  <c:v>1510</c:v>
                </c:pt>
                <c:pt idx="4060">
                  <c:v>1510</c:v>
                </c:pt>
                <c:pt idx="4061">
                  <c:v>2127</c:v>
                </c:pt>
                <c:pt idx="4062">
                  <c:v>2127</c:v>
                </c:pt>
                <c:pt idx="4063">
                  <c:v>2127</c:v>
                </c:pt>
                <c:pt idx="4064">
                  <c:v>2127</c:v>
                </c:pt>
                <c:pt idx="4065">
                  <c:v>1781</c:v>
                </c:pt>
                <c:pt idx="4066">
                  <c:v>1781</c:v>
                </c:pt>
                <c:pt idx="4067">
                  <c:v>1781</c:v>
                </c:pt>
                <c:pt idx="4068">
                  <c:v>1781</c:v>
                </c:pt>
                <c:pt idx="4069">
                  <c:v>1375</c:v>
                </c:pt>
                <c:pt idx="4070">
                  <c:v>1375</c:v>
                </c:pt>
                <c:pt idx="4071">
                  <c:v>1375</c:v>
                </c:pt>
                <c:pt idx="4072">
                  <c:v>1375</c:v>
                </c:pt>
                <c:pt idx="4073">
                  <c:v>1375</c:v>
                </c:pt>
                <c:pt idx="4074">
                  <c:v>1375</c:v>
                </c:pt>
                <c:pt idx="4075">
                  <c:v>1375</c:v>
                </c:pt>
                <c:pt idx="4076">
                  <c:v>1375</c:v>
                </c:pt>
                <c:pt idx="4077">
                  <c:v>1088</c:v>
                </c:pt>
                <c:pt idx="4078">
                  <c:v>1088</c:v>
                </c:pt>
                <c:pt idx="4079">
                  <c:v>1088</c:v>
                </c:pt>
                <c:pt idx="4080">
                  <c:v>1088</c:v>
                </c:pt>
                <c:pt idx="4081">
                  <c:v>1510</c:v>
                </c:pt>
                <c:pt idx="4082">
                  <c:v>1510</c:v>
                </c:pt>
                <c:pt idx="4083">
                  <c:v>1510</c:v>
                </c:pt>
                <c:pt idx="4084">
                  <c:v>1510</c:v>
                </c:pt>
                <c:pt idx="4085">
                  <c:v>2127</c:v>
                </c:pt>
                <c:pt idx="4086">
                  <c:v>2127</c:v>
                </c:pt>
                <c:pt idx="4087">
                  <c:v>2127</c:v>
                </c:pt>
                <c:pt idx="4088">
                  <c:v>2127</c:v>
                </c:pt>
                <c:pt idx="4089">
                  <c:v>1781</c:v>
                </c:pt>
                <c:pt idx="4090">
                  <c:v>1781</c:v>
                </c:pt>
                <c:pt idx="4091">
                  <c:v>1781</c:v>
                </c:pt>
                <c:pt idx="4092">
                  <c:v>1781</c:v>
                </c:pt>
                <c:pt idx="4093">
                  <c:v>1375</c:v>
                </c:pt>
                <c:pt idx="4094">
                  <c:v>1375</c:v>
                </c:pt>
                <c:pt idx="4095">
                  <c:v>1375</c:v>
                </c:pt>
                <c:pt idx="4096">
                  <c:v>1375</c:v>
                </c:pt>
                <c:pt idx="4097">
                  <c:v>1375</c:v>
                </c:pt>
                <c:pt idx="4098">
                  <c:v>1375</c:v>
                </c:pt>
                <c:pt idx="4099">
                  <c:v>1375</c:v>
                </c:pt>
                <c:pt idx="4100">
                  <c:v>1375</c:v>
                </c:pt>
                <c:pt idx="4101">
                  <c:v>1088</c:v>
                </c:pt>
                <c:pt idx="4102">
                  <c:v>1088</c:v>
                </c:pt>
                <c:pt idx="4103">
                  <c:v>1088</c:v>
                </c:pt>
                <c:pt idx="4104">
                  <c:v>1088</c:v>
                </c:pt>
                <c:pt idx="4105">
                  <c:v>1510</c:v>
                </c:pt>
                <c:pt idx="4106">
                  <c:v>1510</c:v>
                </c:pt>
                <c:pt idx="4107">
                  <c:v>1510</c:v>
                </c:pt>
                <c:pt idx="4108">
                  <c:v>1510</c:v>
                </c:pt>
                <c:pt idx="4109">
                  <c:v>2127</c:v>
                </c:pt>
                <c:pt idx="4110">
                  <c:v>2127</c:v>
                </c:pt>
                <c:pt idx="4111">
                  <c:v>2127</c:v>
                </c:pt>
                <c:pt idx="4112">
                  <c:v>2127</c:v>
                </c:pt>
                <c:pt idx="4113">
                  <c:v>1781</c:v>
                </c:pt>
                <c:pt idx="4114">
                  <c:v>1781</c:v>
                </c:pt>
                <c:pt idx="4115">
                  <c:v>1781</c:v>
                </c:pt>
                <c:pt idx="4116">
                  <c:v>1781</c:v>
                </c:pt>
                <c:pt idx="4117">
                  <c:v>1375</c:v>
                </c:pt>
                <c:pt idx="4118">
                  <c:v>1375</c:v>
                </c:pt>
                <c:pt idx="4119">
                  <c:v>1375</c:v>
                </c:pt>
                <c:pt idx="4120">
                  <c:v>1375</c:v>
                </c:pt>
                <c:pt idx="4121">
                  <c:v>1375</c:v>
                </c:pt>
                <c:pt idx="4122">
                  <c:v>1375</c:v>
                </c:pt>
                <c:pt idx="4123">
                  <c:v>1375</c:v>
                </c:pt>
                <c:pt idx="4124">
                  <c:v>1375</c:v>
                </c:pt>
                <c:pt idx="4125">
                  <c:v>1088</c:v>
                </c:pt>
                <c:pt idx="4126">
                  <c:v>1088</c:v>
                </c:pt>
                <c:pt idx="4127">
                  <c:v>1088</c:v>
                </c:pt>
                <c:pt idx="4128">
                  <c:v>1088</c:v>
                </c:pt>
                <c:pt idx="4129">
                  <c:v>1510</c:v>
                </c:pt>
                <c:pt idx="4130">
                  <c:v>1510</c:v>
                </c:pt>
                <c:pt idx="4131">
                  <c:v>1510</c:v>
                </c:pt>
                <c:pt idx="4132">
                  <c:v>1510</c:v>
                </c:pt>
                <c:pt idx="4133">
                  <c:v>2127</c:v>
                </c:pt>
                <c:pt idx="4134">
                  <c:v>2127</c:v>
                </c:pt>
                <c:pt idx="4135">
                  <c:v>2127</c:v>
                </c:pt>
                <c:pt idx="4136">
                  <c:v>2127</c:v>
                </c:pt>
                <c:pt idx="4137">
                  <c:v>1781</c:v>
                </c:pt>
                <c:pt idx="4138">
                  <c:v>1781</c:v>
                </c:pt>
                <c:pt idx="4139">
                  <c:v>1781</c:v>
                </c:pt>
                <c:pt idx="4140">
                  <c:v>1781</c:v>
                </c:pt>
                <c:pt idx="4141">
                  <c:v>1375</c:v>
                </c:pt>
                <c:pt idx="4142">
                  <c:v>1375</c:v>
                </c:pt>
                <c:pt idx="4143">
                  <c:v>1375</c:v>
                </c:pt>
                <c:pt idx="4144">
                  <c:v>1375</c:v>
                </c:pt>
                <c:pt idx="4145">
                  <c:v>1375</c:v>
                </c:pt>
                <c:pt idx="4146">
                  <c:v>1375</c:v>
                </c:pt>
                <c:pt idx="4147">
                  <c:v>1375</c:v>
                </c:pt>
                <c:pt idx="4148">
                  <c:v>1375</c:v>
                </c:pt>
                <c:pt idx="4149">
                  <c:v>1088</c:v>
                </c:pt>
                <c:pt idx="4150">
                  <c:v>1088</c:v>
                </c:pt>
                <c:pt idx="4151">
                  <c:v>1088</c:v>
                </c:pt>
                <c:pt idx="4152">
                  <c:v>1088</c:v>
                </c:pt>
                <c:pt idx="4153">
                  <c:v>1510</c:v>
                </c:pt>
                <c:pt idx="4154">
                  <c:v>1510</c:v>
                </c:pt>
                <c:pt idx="4155">
                  <c:v>1510</c:v>
                </c:pt>
                <c:pt idx="4156">
                  <c:v>1510</c:v>
                </c:pt>
                <c:pt idx="4157">
                  <c:v>2127</c:v>
                </c:pt>
                <c:pt idx="4158">
                  <c:v>2127</c:v>
                </c:pt>
                <c:pt idx="4159">
                  <c:v>2127</c:v>
                </c:pt>
                <c:pt idx="4160">
                  <c:v>2127</c:v>
                </c:pt>
                <c:pt idx="4161">
                  <c:v>1781</c:v>
                </c:pt>
                <c:pt idx="4162">
                  <c:v>1781</c:v>
                </c:pt>
                <c:pt idx="4163">
                  <c:v>1781</c:v>
                </c:pt>
                <c:pt idx="4164">
                  <c:v>1781</c:v>
                </c:pt>
                <c:pt idx="4165">
                  <c:v>1375</c:v>
                </c:pt>
                <c:pt idx="4166">
                  <c:v>1375</c:v>
                </c:pt>
                <c:pt idx="4167">
                  <c:v>1375</c:v>
                </c:pt>
                <c:pt idx="4168">
                  <c:v>1375</c:v>
                </c:pt>
                <c:pt idx="4169">
                  <c:v>1375</c:v>
                </c:pt>
                <c:pt idx="4170">
                  <c:v>1375</c:v>
                </c:pt>
                <c:pt idx="4171">
                  <c:v>1375</c:v>
                </c:pt>
                <c:pt idx="4172">
                  <c:v>1375</c:v>
                </c:pt>
                <c:pt idx="4173">
                  <c:v>1088</c:v>
                </c:pt>
                <c:pt idx="4174">
                  <c:v>1088</c:v>
                </c:pt>
                <c:pt idx="4175">
                  <c:v>1088</c:v>
                </c:pt>
                <c:pt idx="4176">
                  <c:v>1088</c:v>
                </c:pt>
                <c:pt idx="4177">
                  <c:v>1510</c:v>
                </c:pt>
                <c:pt idx="4178">
                  <c:v>1510</c:v>
                </c:pt>
                <c:pt idx="4179">
                  <c:v>1510</c:v>
                </c:pt>
                <c:pt idx="4180">
                  <c:v>1510</c:v>
                </c:pt>
                <c:pt idx="4181">
                  <c:v>2127</c:v>
                </c:pt>
                <c:pt idx="4182">
                  <c:v>2127</c:v>
                </c:pt>
                <c:pt idx="4183">
                  <c:v>2127</c:v>
                </c:pt>
                <c:pt idx="4184">
                  <c:v>2127</c:v>
                </c:pt>
                <c:pt idx="4185">
                  <c:v>1781</c:v>
                </c:pt>
                <c:pt idx="4186">
                  <c:v>1781</c:v>
                </c:pt>
                <c:pt idx="4187">
                  <c:v>1781</c:v>
                </c:pt>
                <c:pt idx="4188">
                  <c:v>1781</c:v>
                </c:pt>
                <c:pt idx="4189">
                  <c:v>1375</c:v>
                </c:pt>
                <c:pt idx="4190">
                  <c:v>1375</c:v>
                </c:pt>
                <c:pt idx="4191">
                  <c:v>1375</c:v>
                </c:pt>
                <c:pt idx="4192">
                  <c:v>1375</c:v>
                </c:pt>
                <c:pt idx="4193">
                  <c:v>1375</c:v>
                </c:pt>
                <c:pt idx="4194">
                  <c:v>1375</c:v>
                </c:pt>
                <c:pt idx="4195">
                  <c:v>1375</c:v>
                </c:pt>
                <c:pt idx="4196">
                  <c:v>1375</c:v>
                </c:pt>
                <c:pt idx="4197">
                  <c:v>1088</c:v>
                </c:pt>
                <c:pt idx="4198">
                  <c:v>1088</c:v>
                </c:pt>
                <c:pt idx="4199">
                  <c:v>1088</c:v>
                </c:pt>
                <c:pt idx="4200">
                  <c:v>1088</c:v>
                </c:pt>
                <c:pt idx="4201">
                  <c:v>1510</c:v>
                </c:pt>
                <c:pt idx="4202">
                  <c:v>1510</c:v>
                </c:pt>
                <c:pt idx="4203">
                  <c:v>1510</c:v>
                </c:pt>
                <c:pt idx="4204">
                  <c:v>1510</c:v>
                </c:pt>
                <c:pt idx="4205">
                  <c:v>2127</c:v>
                </c:pt>
                <c:pt idx="4206">
                  <c:v>2127</c:v>
                </c:pt>
                <c:pt idx="4207">
                  <c:v>2127</c:v>
                </c:pt>
                <c:pt idx="4208">
                  <c:v>2127</c:v>
                </c:pt>
                <c:pt idx="4209">
                  <c:v>1781</c:v>
                </c:pt>
                <c:pt idx="4210">
                  <c:v>1781</c:v>
                </c:pt>
                <c:pt idx="4211">
                  <c:v>1781</c:v>
                </c:pt>
                <c:pt idx="4212">
                  <c:v>1781</c:v>
                </c:pt>
                <c:pt idx="4213">
                  <c:v>1375</c:v>
                </c:pt>
                <c:pt idx="4214">
                  <c:v>1375</c:v>
                </c:pt>
                <c:pt idx="4215">
                  <c:v>1375</c:v>
                </c:pt>
                <c:pt idx="4216">
                  <c:v>1375</c:v>
                </c:pt>
                <c:pt idx="4217">
                  <c:v>1375</c:v>
                </c:pt>
                <c:pt idx="4218">
                  <c:v>1375</c:v>
                </c:pt>
                <c:pt idx="4219">
                  <c:v>1375</c:v>
                </c:pt>
                <c:pt idx="4220">
                  <c:v>1375</c:v>
                </c:pt>
                <c:pt idx="4221">
                  <c:v>1088</c:v>
                </c:pt>
                <c:pt idx="4222">
                  <c:v>1088</c:v>
                </c:pt>
                <c:pt idx="4223">
                  <c:v>1088</c:v>
                </c:pt>
                <c:pt idx="4224">
                  <c:v>1088</c:v>
                </c:pt>
                <c:pt idx="4225">
                  <c:v>1510</c:v>
                </c:pt>
                <c:pt idx="4226">
                  <c:v>1510</c:v>
                </c:pt>
                <c:pt idx="4227">
                  <c:v>1510</c:v>
                </c:pt>
                <c:pt idx="4228">
                  <c:v>1510</c:v>
                </c:pt>
                <c:pt idx="4229">
                  <c:v>2127</c:v>
                </c:pt>
                <c:pt idx="4230">
                  <c:v>2127</c:v>
                </c:pt>
                <c:pt idx="4231">
                  <c:v>2127</c:v>
                </c:pt>
                <c:pt idx="4232">
                  <c:v>2127</c:v>
                </c:pt>
                <c:pt idx="4233">
                  <c:v>1781</c:v>
                </c:pt>
                <c:pt idx="4234">
                  <c:v>1781</c:v>
                </c:pt>
                <c:pt idx="4235">
                  <c:v>1781</c:v>
                </c:pt>
                <c:pt idx="4236">
                  <c:v>1781</c:v>
                </c:pt>
                <c:pt idx="4237">
                  <c:v>1375</c:v>
                </c:pt>
                <c:pt idx="4238">
                  <c:v>1375</c:v>
                </c:pt>
                <c:pt idx="4239">
                  <c:v>1375</c:v>
                </c:pt>
                <c:pt idx="4240">
                  <c:v>1375</c:v>
                </c:pt>
                <c:pt idx="4241">
                  <c:v>1375</c:v>
                </c:pt>
                <c:pt idx="4242">
                  <c:v>1375</c:v>
                </c:pt>
                <c:pt idx="4243">
                  <c:v>1375</c:v>
                </c:pt>
                <c:pt idx="4244">
                  <c:v>1375</c:v>
                </c:pt>
                <c:pt idx="4245">
                  <c:v>1088</c:v>
                </c:pt>
                <c:pt idx="4246">
                  <c:v>1088</c:v>
                </c:pt>
                <c:pt idx="4247">
                  <c:v>1088</c:v>
                </c:pt>
                <c:pt idx="4248">
                  <c:v>1088</c:v>
                </c:pt>
                <c:pt idx="4249">
                  <c:v>1510</c:v>
                </c:pt>
                <c:pt idx="4250">
                  <c:v>1510</c:v>
                </c:pt>
                <c:pt idx="4251">
                  <c:v>1510</c:v>
                </c:pt>
                <c:pt idx="4252">
                  <c:v>1510</c:v>
                </c:pt>
                <c:pt idx="4253">
                  <c:v>2127</c:v>
                </c:pt>
                <c:pt idx="4254">
                  <c:v>2127</c:v>
                </c:pt>
                <c:pt idx="4255">
                  <c:v>2127</c:v>
                </c:pt>
                <c:pt idx="4256">
                  <c:v>2127</c:v>
                </c:pt>
                <c:pt idx="4257">
                  <c:v>1781</c:v>
                </c:pt>
                <c:pt idx="4258">
                  <c:v>1781</c:v>
                </c:pt>
                <c:pt idx="4259">
                  <c:v>1781</c:v>
                </c:pt>
                <c:pt idx="4260">
                  <c:v>1781</c:v>
                </c:pt>
                <c:pt idx="4261">
                  <c:v>1375</c:v>
                </c:pt>
                <c:pt idx="4262">
                  <c:v>1375</c:v>
                </c:pt>
                <c:pt idx="4263">
                  <c:v>1375</c:v>
                </c:pt>
                <c:pt idx="4264">
                  <c:v>1375</c:v>
                </c:pt>
                <c:pt idx="4265">
                  <c:v>1375</c:v>
                </c:pt>
                <c:pt idx="4266">
                  <c:v>1375</c:v>
                </c:pt>
                <c:pt idx="4267">
                  <c:v>1375</c:v>
                </c:pt>
                <c:pt idx="4268">
                  <c:v>1375</c:v>
                </c:pt>
                <c:pt idx="4269">
                  <c:v>1088</c:v>
                </c:pt>
                <c:pt idx="4270">
                  <c:v>1088</c:v>
                </c:pt>
                <c:pt idx="4271">
                  <c:v>1088</c:v>
                </c:pt>
                <c:pt idx="4272">
                  <c:v>1088</c:v>
                </c:pt>
                <c:pt idx="4273">
                  <c:v>1510</c:v>
                </c:pt>
                <c:pt idx="4274">
                  <c:v>1510</c:v>
                </c:pt>
                <c:pt idx="4275">
                  <c:v>1510</c:v>
                </c:pt>
                <c:pt idx="4276">
                  <c:v>1510</c:v>
                </c:pt>
                <c:pt idx="4277">
                  <c:v>2127</c:v>
                </c:pt>
                <c:pt idx="4278">
                  <c:v>2127</c:v>
                </c:pt>
                <c:pt idx="4279">
                  <c:v>2127</c:v>
                </c:pt>
                <c:pt idx="4280">
                  <c:v>2127</c:v>
                </c:pt>
                <c:pt idx="4281">
                  <c:v>1781</c:v>
                </c:pt>
                <c:pt idx="4282">
                  <c:v>1781</c:v>
                </c:pt>
                <c:pt idx="4283">
                  <c:v>1781</c:v>
                </c:pt>
                <c:pt idx="4284">
                  <c:v>1781</c:v>
                </c:pt>
                <c:pt idx="4285">
                  <c:v>1375</c:v>
                </c:pt>
                <c:pt idx="4286">
                  <c:v>1375</c:v>
                </c:pt>
                <c:pt idx="4287">
                  <c:v>1375</c:v>
                </c:pt>
                <c:pt idx="4288">
                  <c:v>1375</c:v>
                </c:pt>
                <c:pt idx="4289">
                  <c:v>1375</c:v>
                </c:pt>
                <c:pt idx="4290">
                  <c:v>1375</c:v>
                </c:pt>
                <c:pt idx="4291">
                  <c:v>1375</c:v>
                </c:pt>
                <c:pt idx="4292">
                  <c:v>1375</c:v>
                </c:pt>
                <c:pt idx="4293">
                  <c:v>1088</c:v>
                </c:pt>
                <c:pt idx="4294">
                  <c:v>1088</c:v>
                </c:pt>
                <c:pt idx="4295">
                  <c:v>1088</c:v>
                </c:pt>
                <c:pt idx="4296">
                  <c:v>1088</c:v>
                </c:pt>
                <c:pt idx="4297">
                  <c:v>1510</c:v>
                </c:pt>
                <c:pt idx="4298">
                  <c:v>1510</c:v>
                </c:pt>
                <c:pt idx="4299">
                  <c:v>1510</c:v>
                </c:pt>
                <c:pt idx="4300">
                  <c:v>1510</c:v>
                </c:pt>
                <c:pt idx="4301">
                  <c:v>2127</c:v>
                </c:pt>
                <c:pt idx="4302">
                  <c:v>2127</c:v>
                </c:pt>
                <c:pt idx="4303">
                  <c:v>2127</c:v>
                </c:pt>
                <c:pt idx="4304">
                  <c:v>2127</c:v>
                </c:pt>
                <c:pt idx="4305">
                  <c:v>1781</c:v>
                </c:pt>
                <c:pt idx="4306">
                  <c:v>1781</c:v>
                </c:pt>
                <c:pt idx="4307">
                  <c:v>1781</c:v>
                </c:pt>
                <c:pt idx="4308">
                  <c:v>1781</c:v>
                </c:pt>
                <c:pt idx="4309">
                  <c:v>1375</c:v>
                </c:pt>
                <c:pt idx="4310">
                  <c:v>1375</c:v>
                </c:pt>
                <c:pt idx="4311">
                  <c:v>1375</c:v>
                </c:pt>
                <c:pt idx="4312">
                  <c:v>1375</c:v>
                </c:pt>
                <c:pt idx="4313">
                  <c:v>1375</c:v>
                </c:pt>
                <c:pt idx="4314">
                  <c:v>1375</c:v>
                </c:pt>
                <c:pt idx="4315">
                  <c:v>1375</c:v>
                </c:pt>
                <c:pt idx="4316">
                  <c:v>1375</c:v>
                </c:pt>
                <c:pt idx="4317">
                  <c:v>1088</c:v>
                </c:pt>
                <c:pt idx="4318">
                  <c:v>1088</c:v>
                </c:pt>
                <c:pt idx="4319">
                  <c:v>1088</c:v>
                </c:pt>
                <c:pt idx="4320">
                  <c:v>1088</c:v>
                </c:pt>
                <c:pt idx="4321">
                  <c:v>1510</c:v>
                </c:pt>
                <c:pt idx="4322">
                  <c:v>1510</c:v>
                </c:pt>
                <c:pt idx="4323">
                  <c:v>1510</c:v>
                </c:pt>
                <c:pt idx="4324">
                  <c:v>1510</c:v>
                </c:pt>
                <c:pt idx="4325">
                  <c:v>2127</c:v>
                </c:pt>
                <c:pt idx="4326">
                  <c:v>2127</c:v>
                </c:pt>
                <c:pt idx="4327">
                  <c:v>2127</c:v>
                </c:pt>
                <c:pt idx="4328">
                  <c:v>2127</c:v>
                </c:pt>
                <c:pt idx="4329">
                  <c:v>1781</c:v>
                </c:pt>
                <c:pt idx="4330">
                  <c:v>1781</c:v>
                </c:pt>
                <c:pt idx="4331">
                  <c:v>1781</c:v>
                </c:pt>
                <c:pt idx="4332">
                  <c:v>1781</c:v>
                </c:pt>
                <c:pt idx="4333">
                  <c:v>1375</c:v>
                </c:pt>
                <c:pt idx="4334">
                  <c:v>1375</c:v>
                </c:pt>
                <c:pt idx="4335">
                  <c:v>1375</c:v>
                </c:pt>
                <c:pt idx="4336">
                  <c:v>1375</c:v>
                </c:pt>
                <c:pt idx="4337">
                  <c:v>1375</c:v>
                </c:pt>
                <c:pt idx="4338">
                  <c:v>1375</c:v>
                </c:pt>
                <c:pt idx="4339">
                  <c:v>1375</c:v>
                </c:pt>
                <c:pt idx="4340">
                  <c:v>1375</c:v>
                </c:pt>
                <c:pt idx="4341">
                  <c:v>1088</c:v>
                </c:pt>
                <c:pt idx="4342">
                  <c:v>1088</c:v>
                </c:pt>
                <c:pt idx="4343">
                  <c:v>1040</c:v>
                </c:pt>
                <c:pt idx="4344">
                  <c:v>1040</c:v>
                </c:pt>
                <c:pt idx="4345">
                  <c:v>1387</c:v>
                </c:pt>
                <c:pt idx="4346">
                  <c:v>1387</c:v>
                </c:pt>
                <c:pt idx="4347">
                  <c:v>1387</c:v>
                </c:pt>
                <c:pt idx="4348">
                  <c:v>1387</c:v>
                </c:pt>
                <c:pt idx="4349">
                  <c:v>1763</c:v>
                </c:pt>
                <c:pt idx="4350">
                  <c:v>1763</c:v>
                </c:pt>
                <c:pt idx="4351">
                  <c:v>1763</c:v>
                </c:pt>
                <c:pt idx="4352">
                  <c:v>1763</c:v>
                </c:pt>
                <c:pt idx="4353">
                  <c:v>1375</c:v>
                </c:pt>
                <c:pt idx="4354">
                  <c:v>1375</c:v>
                </c:pt>
                <c:pt idx="4355">
                  <c:v>1375</c:v>
                </c:pt>
                <c:pt idx="4356">
                  <c:v>1375</c:v>
                </c:pt>
                <c:pt idx="4357">
                  <c:v>1375</c:v>
                </c:pt>
                <c:pt idx="4358">
                  <c:v>1375</c:v>
                </c:pt>
                <c:pt idx="4359">
                  <c:v>1375</c:v>
                </c:pt>
                <c:pt idx="4360">
                  <c:v>1375</c:v>
                </c:pt>
                <c:pt idx="4361">
                  <c:v>1375</c:v>
                </c:pt>
                <c:pt idx="4362">
                  <c:v>1375</c:v>
                </c:pt>
                <c:pt idx="4363">
                  <c:v>1375</c:v>
                </c:pt>
                <c:pt idx="4364">
                  <c:v>1375</c:v>
                </c:pt>
                <c:pt idx="4365">
                  <c:v>1040</c:v>
                </c:pt>
                <c:pt idx="4366">
                  <c:v>1040</c:v>
                </c:pt>
                <c:pt idx="4367">
                  <c:v>1040</c:v>
                </c:pt>
                <c:pt idx="4368">
                  <c:v>1040</c:v>
                </c:pt>
                <c:pt idx="4369">
                  <c:v>1387</c:v>
                </c:pt>
                <c:pt idx="4370">
                  <c:v>1387</c:v>
                </c:pt>
                <c:pt idx="4371">
                  <c:v>1387</c:v>
                </c:pt>
                <c:pt idx="4372">
                  <c:v>1387</c:v>
                </c:pt>
                <c:pt idx="4373">
                  <c:v>1763</c:v>
                </c:pt>
                <c:pt idx="4374">
                  <c:v>1763</c:v>
                </c:pt>
                <c:pt idx="4375">
                  <c:v>1763</c:v>
                </c:pt>
                <c:pt idx="4376">
                  <c:v>1763</c:v>
                </c:pt>
                <c:pt idx="4377">
                  <c:v>1375</c:v>
                </c:pt>
                <c:pt idx="4378">
                  <c:v>1375</c:v>
                </c:pt>
                <c:pt idx="4379">
                  <c:v>1375</c:v>
                </c:pt>
                <c:pt idx="4380">
                  <c:v>1375</c:v>
                </c:pt>
                <c:pt idx="4381">
                  <c:v>1375</c:v>
                </c:pt>
                <c:pt idx="4382">
                  <c:v>1375</c:v>
                </c:pt>
                <c:pt idx="4383">
                  <c:v>1375</c:v>
                </c:pt>
                <c:pt idx="4384">
                  <c:v>1375</c:v>
                </c:pt>
                <c:pt idx="4385">
                  <c:v>1375</c:v>
                </c:pt>
                <c:pt idx="4386">
                  <c:v>1375</c:v>
                </c:pt>
                <c:pt idx="4387">
                  <c:v>1375</c:v>
                </c:pt>
                <c:pt idx="4388">
                  <c:v>1375</c:v>
                </c:pt>
                <c:pt idx="4389">
                  <c:v>1040</c:v>
                </c:pt>
                <c:pt idx="4390">
                  <c:v>1040</c:v>
                </c:pt>
                <c:pt idx="4391">
                  <c:v>1040</c:v>
                </c:pt>
                <c:pt idx="4392">
                  <c:v>1040</c:v>
                </c:pt>
                <c:pt idx="4393">
                  <c:v>1387</c:v>
                </c:pt>
                <c:pt idx="4394">
                  <c:v>1387</c:v>
                </c:pt>
                <c:pt idx="4395">
                  <c:v>1387</c:v>
                </c:pt>
                <c:pt idx="4396">
                  <c:v>1387</c:v>
                </c:pt>
                <c:pt idx="4397">
                  <c:v>1763</c:v>
                </c:pt>
                <c:pt idx="4398">
                  <c:v>1763</c:v>
                </c:pt>
                <c:pt idx="4399">
                  <c:v>1763</c:v>
                </c:pt>
                <c:pt idx="4400">
                  <c:v>1763</c:v>
                </c:pt>
                <c:pt idx="4401">
                  <c:v>1375</c:v>
                </c:pt>
                <c:pt idx="4402">
                  <c:v>1375</c:v>
                </c:pt>
                <c:pt idx="4403">
                  <c:v>1375</c:v>
                </c:pt>
                <c:pt idx="4404">
                  <c:v>1375</c:v>
                </c:pt>
                <c:pt idx="4405">
                  <c:v>1375</c:v>
                </c:pt>
                <c:pt idx="4406">
                  <c:v>1375</c:v>
                </c:pt>
                <c:pt idx="4407">
                  <c:v>1375</c:v>
                </c:pt>
                <c:pt idx="4408">
                  <c:v>1375</c:v>
                </c:pt>
                <c:pt idx="4409">
                  <c:v>1375</c:v>
                </c:pt>
                <c:pt idx="4410">
                  <c:v>1375</c:v>
                </c:pt>
                <c:pt idx="4411">
                  <c:v>1375</c:v>
                </c:pt>
                <c:pt idx="4412">
                  <c:v>1375</c:v>
                </c:pt>
                <c:pt idx="4413">
                  <c:v>1040</c:v>
                </c:pt>
                <c:pt idx="4414">
                  <c:v>1040</c:v>
                </c:pt>
                <c:pt idx="4415">
                  <c:v>1040</c:v>
                </c:pt>
                <c:pt idx="4416">
                  <c:v>1040</c:v>
                </c:pt>
                <c:pt idx="4417">
                  <c:v>1387</c:v>
                </c:pt>
                <c:pt idx="4418">
                  <c:v>1387</c:v>
                </c:pt>
                <c:pt idx="4419">
                  <c:v>1387</c:v>
                </c:pt>
                <c:pt idx="4420">
                  <c:v>1387</c:v>
                </c:pt>
                <c:pt idx="4421">
                  <c:v>1763</c:v>
                </c:pt>
                <c:pt idx="4422">
                  <c:v>1763</c:v>
                </c:pt>
                <c:pt idx="4423">
                  <c:v>1763</c:v>
                </c:pt>
                <c:pt idx="4424">
                  <c:v>1763</c:v>
                </c:pt>
                <c:pt idx="4425">
                  <c:v>1375</c:v>
                </c:pt>
                <c:pt idx="4426">
                  <c:v>1375</c:v>
                </c:pt>
                <c:pt idx="4427">
                  <c:v>1375</c:v>
                </c:pt>
                <c:pt idx="4428">
                  <c:v>1375</c:v>
                </c:pt>
                <c:pt idx="4429">
                  <c:v>1375</c:v>
                </c:pt>
                <c:pt idx="4430">
                  <c:v>1375</c:v>
                </c:pt>
                <c:pt idx="4431">
                  <c:v>1375</c:v>
                </c:pt>
                <c:pt idx="4432">
                  <c:v>1375</c:v>
                </c:pt>
                <c:pt idx="4433">
                  <c:v>1375</c:v>
                </c:pt>
                <c:pt idx="4434">
                  <c:v>1375</c:v>
                </c:pt>
                <c:pt idx="4435">
                  <c:v>1375</c:v>
                </c:pt>
                <c:pt idx="4436">
                  <c:v>1375</c:v>
                </c:pt>
                <c:pt idx="4437">
                  <c:v>1040</c:v>
                </c:pt>
                <c:pt idx="4438">
                  <c:v>1040</c:v>
                </c:pt>
                <c:pt idx="4439">
                  <c:v>1040</c:v>
                </c:pt>
                <c:pt idx="4440">
                  <c:v>1040</c:v>
                </c:pt>
                <c:pt idx="4441">
                  <c:v>1387</c:v>
                </c:pt>
                <c:pt idx="4442">
                  <c:v>1387</c:v>
                </c:pt>
                <c:pt idx="4443">
                  <c:v>1387</c:v>
                </c:pt>
                <c:pt idx="4444">
                  <c:v>1387</c:v>
                </c:pt>
                <c:pt idx="4445">
                  <c:v>1763</c:v>
                </c:pt>
                <c:pt idx="4446">
                  <c:v>1763</c:v>
                </c:pt>
                <c:pt idx="4447">
                  <c:v>1763</c:v>
                </c:pt>
                <c:pt idx="4448">
                  <c:v>1763</c:v>
                </c:pt>
                <c:pt idx="4449">
                  <c:v>1375</c:v>
                </c:pt>
                <c:pt idx="4450">
                  <c:v>1375</c:v>
                </c:pt>
                <c:pt idx="4451">
                  <c:v>1375</c:v>
                </c:pt>
                <c:pt idx="4452">
                  <c:v>1375</c:v>
                </c:pt>
                <c:pt idx="4453">
                  <c:v>1375</c:v>
                </c:pt>
                <c:pt idx="4454">
                  <c:v>1375</c:v>
                </c:pt>
                <c:pt idx="4455">
                  <c:v>1375</c:v>
                </c:pt>
                <c:pt idx="4456">
                  <c:v>1375</c:v>
                </c:pt>
                <c:pt idx="4457">
                  <c:v>1375</c:v>
                </c:pt>
                <c:pt idx="4458">
                  <c:v>1375</c:v>
                </c:pt>
                <c:pt idx="4459">
                  <c:v>1375</c:v>
                </c:pt>
                <c:pt idx="4460">
                  <c:v>1375</c:v>
                </c:pt>
                <c:pt idx="4461">
                  <c:v>1040</c:v>
                </c:pt>
                <c:pt idx="4462">
                  <c:v>1040</c:v>
                </c:pt>
                <c:pt idx="4463">
                  <c:v>1040</c:v>
                </c:pt>
                <c:pt idx="4464">
                  <c:v>1040</c:v>
                </c:pt>
                <c:pt idx="4465">
                  <c:v>1387</c:v>
                </c:pt>
                <c:pt idx="4466">
                  <c:v>1387</c:v>
                </c:pt>
                <c:pt idx="4467">
                  <c:v>1387</c:v>
                </c:pt>
                <c:pt idx="4468">
                  <c:v>1387</c:v>
                </c:pt>
                <c:pt idx="4469">
                  <c:v>1763</c:v>
                </c:pt>
                <c:pt idx="4470">
                  <c:v>1763</c:v>
                </c:pt>
                <c:pt idx="4471">
                  <c:v>1763</c:v>
                </c:pt>
                <c:pt idx="4472">
                  <c:v>1763</c:v>
                </c:pt>
                <c:pt idx="4473">
                  <c:v>1375</c:v>
                </c:pt>
                <c:pt idx="4474">
                  <c:v>1375</c:v>
                </c:pt>
                <c:pt idx="4475">
                  <c:v>1375</c:v>
                </c:pt>
                <c:pt idx="4476">
                  <c:v>1375</c:v>
                </c:pt>
                <c:pt idx="4477">
                  <c:v>1375</c:v>
                </c:pt>
                <c:pt idx="4478">
                  <c:v>1375</c:v>
                </c:pt>
                <c:pt idx="4479">
                  <c:v>1375</c:v>
                </c:pt>
                <c:pt idx="4480">
                  <c:v>1375</c:v>
                </c:pt>
                <c:pt idx="4481">
                  <c:v>1375</c:v>
                </c:pt>
                <c:pt idx="4482">
                  <c:v>1375</c:v>
                </c:pt>
                <c:pt idx="4483">
                  <c:v>1375</c:v>
                </c:pt>
                <c:pt idx="4484">
                  <c:v>1375</c:v>
                </c:pt>
                <c:pt idx="4485">
                  <c:v>1040</c:v>
                </c:pt>
                <c:pt idx="4486">
                  <c:v>1040</c:v>
                </c:pt>
                <c:pt idx="4487">
                  <c:v>1040</c:v>
                </c:pt>
                <c:pt idx="4488">
                  <c:v>1040</c:v>
                </c:pt>
                <c:pt idx="4489">
                  <c:v>1387</c:v>
                </c:pt>
                <c:pt idx="4490">
                  <c:v>1387</c:v>
                </c:pt>
                <c:pt idx="4491">
                  <c:v>1387</c:v>
                </c:pt>
                <c:pt idx="4492">
                  <c:v>1387</c:v>
                </c:pt>
                <c:pt idx="4493">
                  <c:v>1763</c:v>
                </c:pt>
                <c:pt idx="4494">
                  <c:v>1763</c:v>
                </c:pt>
                <c:pt idx="4495">
                  <c:v>1763</c:v>
                </c:pt>
                <c:pt idx="4496">
                  <c:v>1763</c:v>
                </c:pt>
                <c:pt idx="4497">
                  <c:v>1375</c:v>
                </c:pt>
                <c:pt idx="4498">
                  <c:v>1375</c:v>
                </c:pt>
                <c:pt idx="4499">
                  <c:v>1375</c:v>
                </c:pt>
                <c:pt idx="4500">
                  <c:v>1375</c:v>
                </c:pt>
                <c:pt idx="4501">
                  <c:v>1375</c:v>
                </c:pt>
                <c:pt idx="4502">
                  <c:v>1375</c:v>
                </c:pt>
                <c:pt idx="4503">
                  <c:v>1375</c:v>
                </c:pt>
                <c:pt idx="4504">
                  <c:v>1375</c:v>
                </c:pt>
                <c:pt idx="4505">
                  <c:v>1375</c:v>
                </c:pt>
                <c:pt idx="4506">
                  <c:v>1375</c:v>
                </c:pt>
                <c:pt idx="4507">
                  <c:v>1375</c:v>
                </c:pt>
                <c:pt idx="4508">
                  <c:v>1375</c:v>
                </c:pt>
                <c:pt idx="4509">
                  <c:v>1040</c:v>
                </c:pt>
                <c:pt idx="4510">
                  <c:v>1040</c:v>
                </c:pt>
                <c:pt idx="4511">
                  <c:v>1040</c:v>
                </c:pt>
                <c:pt idx="4512">
                  <c:v>1040</c:v>
                </c:pt>
                <c:pt idx="4513">
                  <c:v>1387</c:v>
                </c:pt>
                <c:pt idx="4514">
                  <c:v>1387</c:v>
                </c:pt>
                <c:pt idx="4515">
                  <c:v>1387</c:v>
                </c:pt>
                <c:pt idx="4516">
                  <c:v>1387</c:v>
                </c:pt>
                <c:pt idx="4517">
                  <c:v>1763</c:v>
                </c:pt>
                <c:pt idx="4518">
                  <c:v>1763</c:v>
                </c:pt>
                <c:pt idx="4519">
                  <c:v>1763</c:v>
                </c:pt>
                <c:pt idx="4520">
                  <c:v>1763</c:v>
                </c:pt>
                <c:pt idx="4521">
                  <c:v>1375</c:v>
                </c:pt>
                <c:pt idx="4522">
                  <c:v>1375</c:v>
                </c:pt>
                <c:pt idx="4523">
                  <c:v>1375</c:v>
                </c:pt>
                <c:pt idx="4524">
                  <c:v>1375</c:v>
                </c:pt>
                <c:pt idx="4525">
                  <c:v>1375</c:v>
                </c:pt>
                <c:pt idx="4526">
                  <c:v>1375</c:v>
                </c:pt>
                <c:pt idx="4527">
                  <c:v>1375</c:v>
                </c:pt>
                <c:pt idx="4528">
                  <c:v>1375</c:v>
                </c:pt>
                <c:pt idx="4529">
                  <c:v>1375</c:v>
                </c:pt>
                <c:pt idx="4530">
                  <c:v>1375</c:v>
                </c:pt>
                <c:pt idx="4531">
                  <c:v>1375</c:v>
                </c:pt>
                <c:pt idx="4532">
                  <c:v>1375</c:v>
                </c:pt>
                <c:pt idx="4533">
                  <c:v>1040</c:v>
                </c:pt>
                <c:pt idx="4534">
                  <c:v>1040</c:v>
                </c:pt>
                <c:pt idx="4535">
                  <c:v>1040</c:v>
                </c:pt>
                <c:pt idx="4536">
                  <c:v>1040</c:v>
                </c:pt>
                <c:pt idx="4537">
                  <c:v>1387</c:v>
                </c:pt>
                <c:pt idx="4538">
                  <c:v>1387</c:v>
                </c:pt>
                <c:pt idx="4539">
                  <c:v>1387</c:v>
                </c:pt>
                <c:pt idx="4540">
                  <c:v>1387</c:v>
                </c:pt>
                <c:pt idx="4541">
                  <c:v>1763</c:v>
                </c:pt>
                <c:pt idx="4542">
                  <c:v>1763</c:v>
                </c:pt>
                <c:pt idx="4543">
                  <c:v>1763</c:v>
                </c:pt>
                <c:pt idx="4544">
                  <c:v>1763</c:v>
                </c:pt>
                <c:pt idx="4545">
                  <c:v>1375</c:v>
                </c:pt>
                <c:pt idx="4546">
                  <c:v>1375</c:v>
                </c:pt>
                <c:pt idx="4547">
                  <c:v>1375</c:v>
                </c:pt>
                <c:pt idx="4548">
                  <c:v>1375</c:v>
                </c:pt>
                <c:pt idx="4549">
                  <c:v>1375</c:v>
                </c:pt>
                <c:pt idx="4550">
                  <c:v>1375</c:v>
                </c:pt>
                <c:pt idx="4551">
                  <c:v>1375</c:v>
                </c:pt>
                <c:pt idx="4552">
                  <c:v>1375</c:v>
                </c:pt>
                <c:pt idx="4553">
                  <c:v>1375</c:v>
                </c:pt>
                <c:pt idx="4554">
                  <c:v>1375</c:v>
                </c:pt>
                <c:pt idx="4555">
                  <c:v>1375</c:v>
                </c:pt>
                <c:pt idx="4556">
                  <c:v>1375</c:v>
                </c:pt>
                <c:pt idx="4557">
                  <c:v>1040</c:v>
                </c:pt>
                <c:pt idx="4558">
                  <c:v>1040</c:v>
                </c:pt>
                <c:pt idx="4559">
                  <c:v>1040</c:v>
                </c:pt>
                <c:pt idx="4560">
                  <c:v>1040</c:v>
                </c:pt>
                <c:pt idx="4561">
                  <c:v>1387</c:v>
                </c:pt>
                <c:pt idx="4562">
                  <c:v>1387</c:v>
                </c:pt>
                <c:pt idx="4563">
                  <c:v>1387</c:v>
                </c:pt>
                <c:pt idx="4564">
                  <c:v>1387</c:v>
                </c:pt>
                <c:pt idx="4565">
                  <c:v>1763</c:v>
                </c:pt>
                <c:pt idx="4566">
                  <c:v>1763</c:v>
                </c:pt>
                <c:pt idx="4567">
                  <c:v>1763</c:v>
                </c:pt>
                <c:pt idx="4568">
                  <c:v>1763</c:v>
                </c:pt>
                <c:pt idx="4569">
                  <c:v>1375</c:v>
                </c:pt>
                <c:pt idx="4570">
                  <c:v>1375</c:v>
                </c:pt>
                <c:pt idx="4571">
                  <c:v>1375</c:v>
                </c:pt>
                <c:pt idx="4572">
                  <c:v>1375</c:v>
                </c:pt>
                <c:pt idx="4573">
                  <c:v>1375</c:v>
                </c:pt>
                <c:pt idx="4574">
                  <c:v>1375</c:v>
                </c:pt>
                <c:pt idx="4575">
                  <c:v>1375</c:v>
                </c:pt>
                <c:pt idx="4576">
                  <c:v>1375</c:v>
                </c:pt>
                <c:pt idx="4577">
                  <c:v>1375</c:v>
                </c:pt>
                <c:pt idx="4578">
                  <c:v>1375</c:v>
                </c:pt>
                <c:pt idx="4579">
                  <c:v>1375</c:v>
                </c:pt>
                <c:pt idx="4580">
                  <c:v>1375</c:v>
                </c:pt>
                <c:pt idx="4581">
                  <c:v>1040</c:v>
                </c:pt>
                <c:pt idx="4582">
                  <c:v>1040</c:v>
                </c:pt>
                <c:pt idx="4583">
                  <c:v>1040</c:v>
                </c:pt>
                <c:pt idx="4584">
                  <c:v>1040</c:v>
                </c:pt>
                <c:pt idx="4585">
                  <c:v>1387</c:v>
                </c:pt>
                <c:pt idx="4586">
                  <c:v>1387</c:v>
                </c:pt>
                <c:pt idx="4587">
                  <c:v>1387</c:v>
                </c:pt>
                <c:pt idx="4588">
                  <c:v>1387</c:v>
                </c:pt>
                <c:pt idx="4589">
                  <c:v>1763</c:v>
                </c:pt>
                <c:pt idx="4590">
                  <c:v>1763</c:v>
                </c:pt>
                <c:pt idx="4591">
                  <c:v>1763</c:v>
                </c:pt>
                <c:pt idx="4592">
                  <c:v>1763</c:v>
                </c:pt>
                <c:pt idx="4593">
                  <c:v>1375</c:v>
                </c:pt>
                <c:pt idx="4594">
                  <c:v>1375</c:v>
                </c:pt>
                <c:pt idx="4595">
                  <c:v>1375</c:v>
                </c:pt>
                <c:pt idx="4596">
                  <c:v>1375</c:v>
                </c:pt>
                <c:pt idx="4597">
                  <c:v>1375</c:v>
                </c:pt>
                <c:pt idx="4598">
                  <c:v>1375</c:v>
                </c:pt>
                <c:pt idx="4599">
                  <c:v>1375</c:v>
                </c:pt>
                <c:pt idx="4600">
                  <c:v>1375</c:v>
                </c:pt>
                <c:pt idx="4601">
                  <c:v>1375</c:v>
                </c:pt>
                <c:pt idx="4602">
                  <c:v>1375</c:v>
                </c:pt>
                <c:pt idx="4603">
                  <c:v>1375</c:v>
                </c:pt>
                <c:pt idx="4604">
                  <c:v>1375</c:v>
                </c:pt>
                <c:pt idx="4605">
                  <c:v>1040</c:v>
                </c:pt>
                <c:pt idx="4606">
                  <c:v>1040</c:v>
                </c:pt>
                <c:pt idx="4607">
                  <c:v>1040</c:v>
                </c:pt>
                <c:pt idx="4608">
                  <c:v>1040</c:v>
                </c:pt>
                <c:pt idx="4609">
                  <c:v>1387</c:v>
                </c:pt>
                <c:pt idx="4610">
                  <c:v>1387</c:v>
                </c:pt>
                <c:pt idx="4611">
                  <c:v>1387</c:v>
                </c:pt>
                <c:pt idx="4612">
                  <c:v>1387</c:v>
                </c:pt>
                <c:pt idx="4613">
                  <c:v>1763</c:v>
                </c:pt>
                <c:pt idx="4614">
                  <c:v>1763</c:v>
                </c:pt>
                <c:pt idx="4615">
                  <c:v>1763</c:v>
                </c:pt>
                <c:pt idx="4616">
                  <c:v>1763</c:v>
                </c:pt>
                <c:pt idx="4617">
                  <c:v>1375</c:v>
                </c:pt>
                <c:pt idx="4618">
                  <c:v>1375</c:v>
                </c:pt>
                <c:pt idx="4619">
                  <c:v>1375</c:v>
                </c:pt>
                <c:pt idx="4620">
                  <c:v>1375</c:v>
                </c:pt>
                <c:pt idx="4621">
                  <c:v>1375</c:v>
                </c:pt>
                <c:pt idx="4622">
                  <c:v>1375</c:v>
                </c:pt>
                <c:pt idx="4623">
                  <c:v>1375</c:v>
                </c:pt>
                <c:pt idx="4624">
                  <c:v>1375</c:v>
                </c:pt>
                <c:pt idx="4625">
                  <c:v>1375</c:v>
                </c:pt>
                <c:pt idx="4626">
                  <c:v>1375</c:v>
                </c:pt>
                <c:pt idx="4627">
                  <c:v>1375</c:v>
                </c:pt>
                <c:pt idx="4628">
                  <c:v>1375</c:v>
                </c:pt>
                <c:pt idx="4629">
                  <c:v>1040</c:v>
                </c:pt>
                <c:pt idx="4630">
                  <c:v>1040</c:v>
                </c:pt>
                <c:pt idx="4631">
                  <c:v>1040</c:v>
                </c:pt>
                <c:pt idx="4632">
                  <c:v>1040</c:v>
                </c:pt>
                <c:pt idx="4633">
                  <c:v>1387</c:v>
                </c:pt>
                <c:pt idx="4634">
                  <c:v>1387</c:v>
                </c:pt>
                <c:pt idx="4635">
                  <c:v>1387</c:v>
                </c:pt>
                <c:pt idx="4636">
                  <c:v>1387</c:v>
                </c:pt>
                <c:pt idx="4637">
                  <c:v>1763</c:v>
                </c:pt>
                <c:pt idx="4638">
                  <c:v>1763</c:v>
                </c:pt>
                <c:pt idx="4639">
                  <c:v>1763</c:v>
                </c:pt>
                <c:pt idx="4640">
                  <c:v>1763</c:v>
                </c:pt>
                <c:pt idx="4641">
                  <c:v>1375</c:v>
                </c:pt>
                <c:pt idx="4642">
                  <c:v>1375</c:v>
                </c:pt>
                <c:pt idx="4643">
                  <c:v>1375</c:v>
                </c:pt>
                <c:pt idx="4644">
                  <c:v>1375</c:v>
                </c:pt>
                <c:pt idx="4645">
                  <c:v>1375</c:v>
                </c:pt>
                <c:pt idx="4646">
                  <c:v>1375</c:v>
                </c:pt>
                <c:pt idx="4647">
                  <c:v>1375</c:v>
                </c:pt>
                <c:pt idx="4648">
                  <c:v>1375</c:v>
                </c:pt>
                <c:pt idx="4649">
                  <c:v>1375</c:v>
                </c:pt>
                <c:pt idx="4650">
                  <c:v>1375</c:v>
                </c:pt>
                <c:pt idx="4651">
                  <c:v>1375</c:v>
                </c:pt>
                <c:pt idx="4652">
                  <c:v>1375</c:v>
                </c:pt>
                <c:pt idx="4653">
                  <c:v>1040</c:v>
                </c:pt>
                <c:pt idx="4654">
                  <c:v>1040</c:v>
                </c:pt>
                <c:pt idx="4655">
                  <c:v>1040</c:v>
                </c:pt>
                <c:pt idx="4656">
                  <c:v>1040</c:v>
                </c:pt>
                <c:pt idx="4657">
                  <c:v>1387</c:v>
                </c:pt>
                <c:pt idx="4658">
                  <c:v>1387</c:v>
                </c:pt>
                <c:pt idx="4659">
                  <c:v>1387</c:v>
                </c:pt>
                <c:pt idx="4660">
                  <c:v>1387</c:v>
                </c:pt>
                <c:pt idx="4661">
                  <c:v>1763</c:v>
                </c:pt>
                <c:pt idx="4662">
                  <c:v>1763</c:v>
                </c:pt>
                <c:pt idx="4663">
                  <c:v>1763</c:v>
                </c:pt>
                <c:pt idx="4664">
                  <c:v>1763</c:v>
                </c:pt>
                <c:pt idx="4665">
                  <c:v>1375</c:v>
                </c:pt>
                <c:pt idx="4666">
                  <c:v>1375</c:v>
                </c:pt>
                <c:pt idx="4667">
                  <c:v>1375</c:v>
                </c:pt>
                <c:pt idx="4668">
                  <c:v>1375</c:v>
                </c:pt>
                <c:pt idx="4669">
                  <c:v>1375</c:v>
                </c:pt>
                <c:pt idx="4670">
                  <c:v>1375</c:v>
                </c:pt>
                <c:pt idx="4671">
                  <c:v>1375</c:v>
                </c:pt>
                <c:pt idx="4672">
                  <c:v>1375</c:v>
                </c:pt>
                <c:pt idx="4673">
                  <c:v>1375</c:v>
                </c:pt>
                <c:pt idx="4674">
                  <c:v>1375</c:v>
                </c:pt>
                <c:pt idx="4675">
                  <c:v>1375</c:v>
                </c:pt>
                <c:pt idx="4676">
                  <c:v>1375</c:v>
                </c:pt>
                <c:pt idx="4677">
                  <c:v>1040</c:v>
                </c:pt>
                <c:pt idx="4678">
                  <c:v>1040</c:v>
                </c:pt>
                <c:pt idx="4679">
                  <c:v>1040</c:v>
                </c:pt>
                <c:pt idx="4680">
                  <c:v>1040</c:v>
                </c:pt>
                <c:pt idx="4681">
                  <c:v>1387</c:v>
                </c:pt>
                <c:pt idx="4682">
                  <c:v>1387</c:v>
                </c:pt>
                <c:pt idx="4683">
                  <c:v>1387</c:v>
                </c:pt>
                <c:pt idx="4684">
                  <c:v>1387</c:v>
                </c:pt>
                <c:pt idx="4685">
                  <c:v>1763</c:v>
                </c:pt>
                <c:pt idx="4686">
                  <c:v>1763</c:v>
                </c:pt>
                <c:pt idx="4687">
                  <c:v>1763</c:v>
                </c:pt>
                <c:pt idx="4688">
                  <c:v>1763</c:v>
                </c:pt>
                <c:pt idx="4689">
                  <c:v>1375</c:v>
                </c:pt>
                <c:pt idx="4690">
                  <c:v>1375</c:v>
                </c:pt>
                <c:pt idx="4691">
                  <c:v>1375</c:v>
                </c:pt>
                <c:pt idx="4692">
                  <c:v>1375</c:v>
                </c:pt>
                <c:pt idx="4693">
                  <c:v>1375</c:v>
                </c:pt>
                <c:pt idx="4694">
                  <c:v>1375</c:v>
                </c:pt>
                <c:pt idx="4695">
                  <c:v>1375</c:v>
                </c:pt>
                <c:pt idx="4696">
                  <c:v>1375</c:v>
                </c:pt>
                <c:pt idx="4697">
                  <c:v>1375</c:v>
                </c:pt>
                <c:pt idx="4698">
                  <c:v>1375</c:v>
                </c:pt>
                <c:pt idx="4699">
                  <c:v>1375</c:v>
                </c:pt>
                <c:pt idx="4700">
                  <c:v>1375</c:v>
                </c:pt>
                <c:pt idx="4701">
                  <c:v>1040</c:v>
                </c:pt>
                <c:pt idx="4702">
                  <c:v>1040</c:v>
                </c:pt>
                <c:pt idx="4703">
                  <c:v>1040</c:v>
                </c:pt>
                <c:pt idx="4704">
                  <c:v>1040</c:v>
                </c:pt>
                <c:pt idx="4705">
                  <c:v>1387</c:v>
                </c:pt>
                <c:pt idx="4706">
                  <c:v>1387</c:v>
                </c:pt>
                <c:pt idx="4707">
                  <c:v>1387</c:v>
                </c:pt>
                <c:pt idx="4708">
                  <c:v>1387</c:v>
                </c:pt>
                <c:pt idx="4709">
                  <c:v>1763</c:v>
                </c:pt>
                <c:pt idx="4710">
                  <c:v>1763</c:v>
                </c:pt>
                <c:pt idx="4711">
                  <c:v>1763</c:v>
                </c:pt>
                <c:pt idx="4712">
                  <c:v>1763</c:v>
                </c:pt>
                <c:pt idx="4713">
                  <c:v>1375</c:v>
                </c:pt>
                <c:pt idx="4714">
                  <c:v>1375</c:v>
                </c:pt>
                <c:pt idx="4715">
                  <c:v>1375</c:v>
                </c:pt>
                <c:pt idx="4716">
                  <c:v>1375</c:v>
                </c:pt>
                <c:pt idx="4717">
                  <c:v>1375</c:v>
                </c:pt>
                <c:pt idx="4718">
                  <c:v>1375</c:v>
                </c:pt>
                <c:pt idx="4719">
                  <c:v>1375</c:v>
                </c:pt>
                <c:pt idx="4720">
                  <c:v>1375</c:v>
                </c:pt>
                <c:pt idx="4721">
                  <c:v>1375</c:v>
                </c:pt>
                <c:pt idx="4722">
                  <c:v>1375</c:v>
                </c:pt>
                <c:pt idx="4723">
                  <c:v>1375</c:v>
                </c:pt>
                <c:pt idx="4724">
                  <c:v>1375</c:v>
                </c:pt>
                <c:pt idx="4725">
                  <c:v>1040</c:v>
                </c:pt>
                <c:pt idx="4726">
                  <c:v>1040</c:v>
                </c:pt>
                <c:pt idx="4727">
                  <c:v>1040</c:v>
                </c:pt>
                <c:pt idx="4728">
                  <c:v>1040</c:v>
                </c:pt>
                <c:pt idx="4729">
                  <c:v>1387</c:v>
                </c:pt>
                <c:pt idx="4730">
                  <c:v>1387</c:v>
                </c:pt>
                <c:pt idx="4731">
                  <c:v>1387</c:v>
                </c:pt>
                <c:pt idx="4732">
                  <c:v>1387</c:v>
                </c:pt>
                <c:pt idx="4733">
                  <c:v>1763</c:v>
                </c:pt>
                <c:pt idx="4734">
                  <c:v>1763</c:v>
                </c:pt>
                <c:pt idx="4735">
                  <c:v>1763</c:v>
                </c:pt>
                <c:pt idx="4736">
                  <c:v>1763</c:v>
                </c:pt>
                <c:pt idx="4737">
                  <c:v>1375</c:v>
                </c:pt>
                <c:pt idx="4738">
                  <c:v>1375</c:v>
                </c:pt>
                <c:pt idx="4739">
                  <c:v>1375</c:v>
                </c:pt>
                <c:pt idx="4740">
                  <c:v>1375</c:v>
                </c:pt>
                <c:pt idx="4741">
                  <c:v>1375</c:v>
                </c:pt>
                <c:pt idx="4742">
                  <c:v>1375</c:v>
                </c:pt>
                <c:pt idx="4743">
                  <c:v>1375</c:v>
                </c:pt>
                <c:pt idx="4744">
                  <c:v>1375</c:v>
                </c:pt>
                <c:pt idx="4745">
                  <c:v>1375</c:v>
                </c:pt>
                <c:pt idx="4746">
                  <c:v>1375</c:v>
                </c:pt>
                <c:pt idx="4747">
                  <c:v>1375</c:v>
                </c:pt>
                <c:pt idx="4748">
                  <c:v>1375</c:v>
                </c:pt>
                <c:pt idx="4749">
                  <c:v>1040</c:v>
                </c:pt>
                <c:pt idx="4750">
                  <c:v>1040</c:v>
                </c:pt>
                <c:pt idx="4751">
                  <c:v>1040</c:v>
                </c:pt>
                <c:pt idx="4752">
                  <c:v>1040</c:v>
                </c:pt>
                <c:pt idx="4753">
                  <c:v>1387</c:v>
                </c:pt>
                <c:pt idx="4754">
                  <c:v>1387</c:v>
                </c:pt>
                <c:pt idx="4755">
                  <c:v>1387</c:v>
                </c:pt>
                <c:pt idx="4756">
                  <c:v>1387</c:v>
                </c:pt>
                <c:pt idx="4757">
                  <c:v>1763</c:v>
                </c:pt>
                <c:pt idx="4758">
                  <c:v>1763</c:v>
                </c:pt>
                <c:pt idx="4759">
                  <c:v>1763</c:v>
                </c:pt>
                <c:pt idx="4760">
                  <c:v>1763</c:v>
                </c:pt>
                <c:pt idx="4761">
                  <c:v>1375</c:v>
                </c:pt>
                <c:pt idx="4762">
                  <c:v>1375</c:v>
                </c:pt>
                <c:pt idx="4763">
                  <c:v>1375</c:v>
                </c:pt>
                <c:pt idx="4764">
                  <c:v>1375</c:v>
                </c:pt>
                <c:pt idx="4765">
                  <c:v>1375</c:v>
                </c:pt>
                <c:pt idx="4766">
                  <c:v>1375</c:v>
                </c:pt>
                <c:pt idx="4767">
                  <c:v>1375</c:v>
                </c:pt>
                <c:pt idx="4768">
                  <c:v>1375</c:v>
                </c:pt>
                <c:pt idx="4769">
                  <c:v>1375</c:v>
                </c:pt>
                <c:pt idx="4770">
                  <c:v>1375</c:v>
                </c:pt>
                <c:pt idx="4771">
                  <c:v>1375</c:v>
                </c:pt>
                <c:pt idx="4772">
                  <c:v>1375</c:v>
                </c:pt>
                <c:pt idx="4773">
                  <c:v>1040</c:v>
                </c:pt>
                <c:pt idx="4774">
                  <c:v>1040</c:v>
                </c:pt>
                <c:pt idx="4775">
                  <c:v>1040</c:v>
                </c:pt>
                <c:pt idx="4776">
                  <c:v>1040</c:v>
                </c:pt>
                <c:pt idx="4777">
                  <c:v>1387</c:v>
                </c:pt>
                <c:pt idx="4778">
                  <c:v>1387</c:v>
                </c:pt>
                <c:pt idx="4779">
                  <c:v>1387</c:v>
                </c:pt>
                <c:pt idx="4780">
                  <c:v>1387</c:v>
                </c:pt>
                <c:pt idx="4781">
                  <c:v>1763</c:v>
                </c:pt>
                <c:pt idx="4782">
                  <c:v>1763</c:v>
                </c:pt>
                <c:pt idx="4783">
                  <c:v>1763</c:v>
                </c:pt>
                <c:pt idx="4784">
                  <c:v>1763</c:v>
                </c:pt>
                <c:pt idx="4785">
                  <c:v>1375</c:v>
                </c:pt>
                <c:pt idx="4786">
                  <c:v>1375</c:v>
                </c:pt>
                <c:pt idx="4787">
                  <c:v>1375</c:v>
                </c:pt>
                <c:pt idx="4788">
                  <c:v>1375</c:v>
                </c:pt>
                <c:pt idx="4789">
                  <c:v>1375</c:v>
                </c:pt>
                <c:pt idx="4790">
                  <c:v>1375</c:v>
                </c:pt>
                <c:pt idx="4791">
                  <c:v>1375</c:v>
                </c:pt>
                <c:pt idx="4792">
                  <c:v>1375</c:v>
                </c:pt>
                <c:pt idx="4793">
                  <c:v>1375</c:v>
                </c:pt>
                <c:pt idx="4794">
                  <c:v>1375</c:v>
                </c:pt>
                <c:pt idx="4795">
                  <c:v>1375</c:v>
                </c:pt>
                <c:pt idx="4796">
                  <c:v>1375</c:v>
                </c:pt>
                <c:pt idx="4797">
                  <c:v>1040</c:v>
                </c:pt>
                <c:pt idx="4798">
                  <c:v>1040</c:v>
                </c:pt>
                <c:pt idx="4799">
                  <c:v>1040</c:v>
                </c:pt>
                <c:pt idx="4800">
                  <c:v>1040</c:v>
                </c:pt>
                <c:pt idx="4801">
                  <c:v>1387</c:v>
                </c:pt>
                <c:pt idx="4802">
                  <c:v>1387</c:v>
                </c:pt>
                <c:pt idx="4803">
                  <c:v>1387</c:v>
                </c:pt>
                <c:pt idx="4804">
                  <c:v>1387</c:v>
                </c:pt>
                <c:pt idx="4805">
                  <c:v>1763</c:v>
                </c:pt>
                <c:pt idx="4806">
                  <c:v>1763</c:v>
                </c:pt>
                <c:pt idx="4807">
                  <c:v>1763</c:v>
                </c:pt>
                <c:pt idx="4808">
                  <c:v>1763</c:v>
                </c:pt>
                <c:pt idx="4809">
                  <c:v>1375</c:v>
                </c:pt>
                <c:pt idx="4810">
                  <c:v>1375</c:v>
                </c:pt>
                <c:pt idx="4811">
                  <c:v>1375</c:v>
                </c:pt>
                <c:pt idx="4812">
                  <c:v>1375</c:v>
                </c:pt>
                <c:pt idx="4813">
                  <c:v>1375</c:v>
                </c:pt>
                <c:pt idx="4814">
                  <c:v>1375</c:v>
                </c:pt>
                <c:pt idx="4815">
                  <c:v>1375</c:v>
                </c:pt>
                <c:pt idx="4816">
                  <c:v>1375</c:v>
                </c:pt>
                <c:pt idx="4817">
                  <c:v>1375</c:v>
                </c:pt>
                <c:pt idx="4818">
                  <c:v>1375</c:v>
                </c:pt>
                <c:pt idx="4819">
                  <c:v>1375</c:v>
                </c:pt>
                <c:pt idx="4820">
                  <c:v>1375</c:v>
                </c:pt>
                <c:pt idx="4821">
                  <c:v>1040</c:v>
                </c:pt>
                <c:pt idx="4822">
                  <c:v>1040</c:v>
                </c:pt>
                <c:pt idx="4823">
                  <c:v>1040</c:v>
                </c:pt>
                <c:pt idx="4824">
                  <c:v>1040</c:v>
                </c:pt>
                <c:pt idx="4825">
                  <c:v>1387</c:v>
                </c:pt>
                <c:pt idx="4826">
                  <c:v>1387</c:v>
                </c:pt>
                <c:pt idx="4827">
                  <c:v>1387</c:v>
                </c:pt>
                <c:pt idx="4828">
                  <c:v>1387</c:v>
                </c:pt>
                <c:pt idx="4829">
                  <c:v>1763</c:v>
                </c:pt>
                <c:pt idx="4830">
                  <c:v>1763</c:v>
                </c:pt>
                <c:pt idx="4831">
                  <c:v>1763</c:v>
                </c:pt>
                <c:pt idx="4832">
                  <c:v>1763</c:v>
                </c:pt>
                <c:pt idx="4833">
                  <c:v>1375</c:v>
                </c:pt>
                <c:pt idx="4834">
                  <c:v>1375</c:v>
                </c:pt>
                <c:pt idx="4835">
                  <c:v>1375</c:v>
                </c:pt>
                <c:pt idx="4836">
                  <c:v>1375</c:v>
                </c:pt>
                <c:pt idx="4837">
                  <c:v>1375</c:v>
                </c:pt>
                <c:pt idx="4838">
                  <c:v>1375</c:v>
                </c:pt>
                <c:pt idx="4839">
                  <c:v>1375</c:v>
                </c:pt>
                <c:pt idx="4840">
                  <c:v>1375</c:v>
                </c:pt>
                <c:pt idx="4841">
                  <c:v>1375</c:v>
                </c:pt>
                <c:pt idx="4842">
                  <c:v>1375</c:v>
                </c:pt>
                <c:pt idx="4843">
                  <c:v>1375</c:v>
                </c:pt>
                <c:pt idx="4844">
                  <c:v>1375</c:v>
                </c:pt>
                <c:pt idx="4845">
                  <c:v>1040</c:v>
                </c:pt>
                <c:pt idx="4846">
                  <c:v>1040</c:v>
                </c:pt>
                <c:pt idx="4847">
                  <c:v>1040</c:v>
                </c:pt>
                <c:pt idx="4848">
                  <c:v>1040</c:v>
                </c:pt>
                <c:pt idx="4849">
                  <c:v>1387</c:v>
                </c:pt>
                <c:pt idx="4850">
                  <c:v>1387</c:v>
                </c:pt>
                <c:pt idx="4851">
                  <c:v>1387</c:v>
                </c:pt>
                <c:pt idx="4852">
                  <c:v>1387</c:v>
                </c:pt>
                <c:pt idx="4853">
                  <c:v>1763</c:v>
                </c:pt>
                <c:pt idx="4854">
                  <c:v>1763</c:v>
                </c:pt>
                <c:pt idx="4855">
                  <c:v>1763</c:v>
                </c:pt>
                <c:pt idx="4856">
                  <c:v>1763</c:v>
                </c:pt>
                <c:pt idx="4857">
                  <c:v>1375</c:v>
                </c:pt>
                <c:pt idx="4858">
                  <c:v>1375</c:v>
                </c:pt>
                <c:pt idx="4859">
                  <c:v>1375</c:v>
                </c:pt>
                <c:pt idx="4860">
                  <c:v>1375</c:v>
                </c:pt>
                <c:pt idx="4861">
                  <c:v>1375</c:v>
                </c:pt>
                <c:pt idx="4862">
                  <c:v>1375</c:v>
                </c:pt>
                <c:pt idx="4863">
                  <c:v>1375</c:v>
                </c:pt>
                <c:pt idx="4864">
                  <c:v>1375</c:v>
                </c:pt>
                <c:pt idx="4865">
                  <c:v>1375</c:v>
                </c:pt>
                <c:pt idx="4866">
                  <c:v>1375</c:v>
                </c:pt>
                <c:pt idx="4867">
                  <c:v>1375</c:v>
                </c:pt>
                <c:pt idx="4868">
                  <c:v>1375</c:v>
                </c:pt>
                <c:pt idx="4869">
                  <c:v>1040</c:v>
                </c:pt>
                <c:pt idx="4870">
                  <c:v>1040</c:v>
                </c:pt>
                <c:pt idx="4871">
                  <c:v>1040</c:v>
                </c:pt>
                <c:pt idx="4872">
                  <c:v>1040</c:v>
                </c:pt>
                <c:pt idx="4873">
                  <c:v>1387</c:v>
                </c:pt>
                <c:pt idx="4874">
                  <c:v>1387</c:v>
                </c:pt>
                <c:pt idx="4875">
                  <c:v>1387</c:v>
                </c:pt>
                <c:pt idx="4876">
                  <c:v>1387</c:v>
                </c:pt>
                <c:pt idx="4877">
                  <c:v>1763</c:v>
                </c:pt>
                <c:pt idx="4878">
                  <c:v>1763</c:v>
                </c:pt>
                <c:pt idx="4879">
                  <c:v>1763</c:v>
                </c:pt>
                <c:pt idx="4880">
                  <c:v>1763</c:v>
                </c:pt>
                <c:pt idx="4881">
                  <c:v>1375</c:v>
                </c:pt>
                <c:pt idx="4882">
                  <c:v>1375</c:v>
                </c:pt>
                <c:pt idx="4883">
                  <c:v>1375</c:v>
                </c:pt>
                <c:pt idx="4884">
                  <c:v>1375</c:v>
                </c:pt>
                <c:pt idx="4885">
                  <c:v>1375</c:v>
                </c:pt>
                <c:pt idx="4886">
                  <c:v>1375</c:v>
                </c:pt>
                <c:pt idx="4887">
                  <c:v>1375</c:v>
                </c:pt>
                <c:pt idx="4888">
                  <c:v>1375</c:v>
                </c:pt>
                <c:pt idx="4889">
                  <c:v>1375</c:v>
                </c:pt>
                <c:pt idx="4890">
                  <c:v>1375</c:v>
                </c:pt>
                <c:pt idx="4891">
                  <c:v>1375</c:v>
                </c:pt>
                <c:pt idx="4892">
                  <c:v>1375</c:v>
                </c:pt>
                <c:pt idx="4893">
                  <c:v>1040</c:v>
                </c:pt>
                <c:pt idx="4894">
                  <c:v>1040</c:v>
                </c:pt>
                <c:pt idx="4895">
                  <c:v>1040</c:v>
                </c:pt>
                <c:pt idx="4896">
                  <c:v>1040</c:v>
                </c:pt>
                <c:pt idx="4897">
                  <c:v>1387</c:v>
                </c:pt>
                <c:pt idx="4898">
                  <c:v>1387</c:v>
                </c:pt>
                <c:pt idx="4899">
                  <c:v>1387</c:v>
                </c:pt>
                <c:pt idx="4900">
                  <c:v>1387</c:v>
                </c:pt>
                <c:pt idx="4901">
                  <c:v>1763</c:v>
                </c:pt>
                <c:pt idx="4902">
                  <c:v>1763</c:v>
                </c:pt>
                <c:pt idx="4903">
                  <c:v>1763</c:v>
                </c:pt>
                <c:pt idx="4904">
                  <c:v>1763</c:v>
                </c:pt>
                <c:pt idx="4905">
                  <c:v>1375</c:v>
                </c:pt>
                <c:pt idx="4906">
                  <c:v>1375</c:v>
                </c:pt>
                <c:pt idx="4907">
                  <c:v>1375</c:v>
                </c:pt>
                <c:pt idx="4908">
                  <c:v>1375</c:v>
                </c:pt>
                <c:pt idx="4909">
                  <c:v>1375</c:v>
                </c:pt>
                <c:pt idx="4910">
                  <c:v>1375</c:v>
                </c:pt>
                <c:pt idx="4911">
                  <c:v>1375</c:v>
                </c:pt>
                <c:pt idx="4912">
                  <c:v>1375</c:v>
                </c:pt>
                <c:pt idx="4913">
                  <c:v>1375</c:v>
                </c:pt>
                <c:pt idx="4914">
                  <c:v>1375</c:v>
                </c:pt>
                <c:pt idx="4915">
                  <c:v>1375</c:v>
                </c:pt>
                <c:pt idx="4916">
                  <c:v>1375</c:v>
                </c:pt>
                <c:pt idx="4917">
                  <c:v>1040</c:v>
                </c:pt>
                <c:pt idx="4918">
                  <c:v>1040</c:v>
                </c:pt>
                <c:pt idx="4919">
                  <c:v>1040</c:v>
                </c:pt>
                <c:pt idx="4920">
                  <c:v>1040</c:v>
                </c:pt>
                <c:pt idx="4921">
                  <c:v>1387</c:v>
                </c:pt>
                <c:pt idx="4922">
                  <c:v>1387</c:v>
                </c:pt>
                <c:pt idx="4923">
                  <c:v>1387</c:v>
                </c:pt>
                <c:pt idx="4924">
                  <c:v>1387</c:v>
                </c:pt>
                <c:pt idx="4925">
                  <c:v>1763</c:v>
                </c:pt>
                <c:pt idx="4926">
                  <c:v>1763</c:v>
                </c:pt>
                <c:pt idx="4927">
                  <c:v>1763</c:v>
                </c:pt>
                <c:pt idx="4928">
                  <c:v>1763</c:v>
                </c:pt>
                <c:pt idx="4929">
                  <c:v>1375</c:v>
                </c:pt>
                <c:pt idx="4930">
                  <c:v>1375</c:v>
                </c:pt>
                <c:pt idx="4931">
                  <c:v>1375</c:v>
                </c:pt>
                <c:pt idx="4932">
                  <c:v>1375</c:v>
                </c:pt>
                <c:pt idx="4933">
                  <c:v>1375</c:v>
                </c:pt>
                <c:pt idx="4934">
                  <c:v>1375</c:v>
                </c:pt>
                <c:pt idx="4935">
                  <c:v>1375</c:v>
                </c:pt>
                <c:pt idx="4936">
                  <c:v>1375</c:v>
                </c:pt>
                <c:pt idx="4937">
                  <c:v>1375</c:v>
                </c:pt>
                <c:pt idx="4938">
                  <c:v>1375</c:v>
                </c:pt>
                <c:pt idx="4939">
                  <c:v>1375</c:v>
                </c:pt>
                <c:pt idx="4940">
                  <c:v>1375</c:v>
                </c:pt>
                <c:pt idx="4941">
                  <c:v>1040</c:v>
                </c:pt>
                <c:pt idx="4942">
                  <c:v>1040</c:v>
                </c:pt>
                <c:pt idx="4943">
                  <c:v>1040</c:v>
                </c:pt>
                <c:pt idx="4944">
                  <c:v>1040</c:v>
                </c:pt>
                <c:pt idx="4945">
                  <c:v>1387</c:v>
                </c:pt>
                <c:pt idx="4946">
                  <c:v>1387</c:v>
                </c:pt>
                <c:pt idx="4947">
                  <c:v>1387</c:v>
                </c:pt>
                <c:pt idx="4948">
                  <c:v>1387</c:v>
                </c:pt>
                <c:pt idx="4949">
                  <c:v>1763</c:v>
                </c:pt>
                <c:pt idx="4950">
                  <c:v>1763</c:v>
                </c:pt>
                <c:pt idx="4951">
                  <c:v>1763</c:v>
                </c:pt>
                <c:pt idx="4952">
                  <c:v>1763</c:v>
                </c:pt>
                <c:pt idx="4953">
                  <c:v>1375</c:v>
                </c:pt>
                <c:pt idx="4954">
                  <c:v>1375</c:v>
                </c:pt>
                <c:pt idx="4955">
                  <c:v>1375</c:v>
                </c:pt>
                <c:pt idx="4956">
                  <c:v>1375</c:v>
                </c:pt>
                <c:pt idx="4957">
                  <c:v>1375</c:v>
                </c:pt>
                <c:pt idx="4958">
                  <c:v>1375</c:v>
                </c:pt>
                <c:pt idx="4959">
                  <c:v>1375</c:v>
                </c:pt>
                <c:pt idx="4960">
                  <c:v>1375</c:v>
                </c:pt>
                <c:pt idx="4961">
                  <c:v>1375</c:v>
                </c:pt>
                <c:pt idx="4962">
                  <c:v>1375</c:v>
                </c:pt>
                <c:pt idx="4963">
                  <c:v>1375</c:v>
                </c:pt>
                <c:pt idx="4964">
                  <c:v>1375</c:v>
                </c:pt>
                <c:pt idx="4965">
                  <c:v>1040</c:v>
                </c:pt>
                <c:pt idx="4966">
                  <c:v>1040</c:v>
                </c:pt>
                <c:pt idx="4967">
                  <c:v>1040</c:v>
                </c:pt>
                <c:pt idx="4968">
                  <c:v>1040</c:v>
                </c:pt>
                <c:pt idx="4969">
                  <c:v>1387</c:v>
                </c:pt>
                <c:pt idx="4970">
                  <c:v>1387</c:v>
                </c:pt>
                <c:pt idx="4971">
                  <c:v>1387</c:v>
                </c:pt>
                <c:pt idx="4972">
                  <c:v>1387</c:v>
                </c:pt>
                <c:pt idx="4973">
                  <c:v>1763</c:v>
                </c:pt>
                <c:pt idx="4974">
                  <c:v>1763</c:v>
                </c:pt>
                <c:pt idx="4975">
                  <c:v>1763</c:v>
                </c:pt>
                <c:pt idx="4976">
                  <c:v>1763</c:v>
                </c:pt>
                <c:pt idx="4977">
                  <c:v>1375</c:v>
                </c:pt>
                <c:pt idx="4978">
                  <c:v>1375</c:v>
                </c:pt>
                <c:pt idx="4979">
                  <c:v>1375</c:v>
                </c:pt>
                <c:pt idx="4980">
                  <c:v>1375</c:v>
                </c:pt>
                <c:pt idx="4981">
                  <c:v>1375</c:v>
                </c:pt>
                <c:pt idx="4982">
                  <c:v>1375</c:v>
                </c:pt>
                <c:pt idx="4983">
                  <c:v>1375</c:v>
                </c:pt>
                <c:pt idx="4984">
                  <c:v>1375</c:v>
                </c:pt>
                <c:pt idx="4985">
                  <c:v>1375</c:v>
                </c:pt>
                <c:pt idx="4986">
                  <c:v>1375</c:v>
                </c:pt>
                <c:pt idx="4987">
                  <c:v>1375</c:v>
                </c:pt>
                <c:pt idx="4988">
                  <c:v>1375</c:v>
                </c:pt>
                <c:pt idx="4989">
                  <c:v>1040</c:v>
                </c:pt>
                <c:pt idx="4990">
                  <c:v>1040</c:v>
                </c:pt>
                <c:pt idx="4991">
                  <c:v>1040</c:v>
                </c:pt>
                <c:pt idx="4992">
                  <c:v>1040</c:v>
                </c:pt>
                <c:pt idx="4993">
                  <c:v>1387</c:v>
                </c:pt>
                <c:pt idx="4994">
                  <c:v>1387</c:v>
                </c:pt>
                <c:pt idx="4995">
                  <c:v>1387</c:v>
                </c:pt>
                <c:pt idx="4996">
                  <c:v>1387</c:v>
                </c:pt>
                <c:pt idx="4997">
                  <c:v>1763</c:v>
                </c:pt>
                <c:pt idx="4998">
                  <c:v>1763</c:v>
                </c:pt>
                <c:pt idx="4999">
                  <c:v>1763</c:v>
                </c:pt>
                <c:pt idx="5000">
                  <c:v>1763</c:v>
                </c:pt>
                <c:pt idx="5001">
                  <c:v>1375</c:v>
                </c:pt>
                <c:pt idx="5002">
                  <c:v>1375</c:v>
                </c:pt>
                <c:pt idx="5003">
                  <c:v>1375</c:v>
                </c:pt>
                <c:pt idx="5004">
                  <c:v>1375</c:v>
                </c:pt>
                <c:pt idx="5005">
                  <c:v>1375</c:v>
                </c:pt>
                <c:pt idx="5006">
                  <c:v>1375</c:v>
                </c:pt>
                <c:pt idx="5007">
                  <c:v>1375</c:v>
                </c:pt>
                <c:pt idx="5008">
                  <c:v>1375</c:v>
                </c:pt>
                <c:pt idx="5009">
                  <c:v>1375</c:v>
                </c:pt>
                <c:pt idx="5010">
                  <c:v>1375</c:v>
                </c:pt>
                <c:pt idx="5011">
                  <c:v>1375</c:v>
                </c:pt>
                <c:pt idx="5012">
                  <c:v>1375</c:v>
                </c:pt>
                <c:pt idx="5013">
                  <c:v>1040</c:v>
                </c:pt>
                <c:pt idx="5014">
                  <c:v>1040</c:v>
                </c:pt>
                <c:pt idx="5015">
                  <c:v>1040</c:v>
                </c:pt>
                <c:pt idx="5016">
                  <c:v>1040</c:v>
                </c:pt>
                <c:pt idx="5017">
                  <c:v>1387</c:v>
                </c:pt>
                <c:pt idx="5018">
                  <c:v>1387</c:v>
                </c:pt>
                <c:pt idx="5019">
                  <c:v>1387</c:v>
                </c:pt>
                <c:pt idx="5020">
                  <c:v>1387</c:v>
                </c:pt>
                <c:pt idx="5021">
                  <c:v>1763</c:v>
                </c:pt>
                <c:pt idx="5022">
                  <c:v>1763</c:v>
                </c:pt>
                <c:pt idx="5023">
                  <c:v>1763</c:v>
                </c:pt>
                <c:pt idx="5024">
                  <c:v>1763</c:v>
                </c:pt>
                <c:pt idx="5025">
                  <c:v>1375</c:v>
                </c:pt>
                <c:pt idx="5026">
                  <c:v>1375</c:v>
                </c:pt>
                <c:pt idx="5027">
                  <c:v>1375</c:v>
                </c:pt>
                <c:pt idx="5028">
                  <c:v>1375</c:v>
                </c:pt>
                <c:pt idx="5029">
                  <c:v>1375</c:v>
                </c:pt>
                <c:pt idx="5030">
                  <c:v>1375</c:v>
                </c:pt>
                <c:pt idx="5031">
                  <c:v>1375</c:v>
                </c:pt>
                <c:pt idx="5032">
                  <c:v>1375</c:v>
                </c:pt>
                <c:pt idx="5033">
                  <c:v>1375</c:v>
                </c:pt>
                <c:pt idx="5034">
                  <c:v>1375</c:v>
                </c:pt>
                <c:pt idx="5035">
                  <c:v>1375</c:v>
                </c:pt>
                <c:pt idx="5036">
                  <c:v>1375</c:v>
                </c:pt>
                <c:pt idx="5037">
                  <c:v>1040</c:v>
                </c:pt>
                <c:pt idx="5038">
                  <c:v>1040</c:v>
                </c:pt>
                <c:pt idx="5039">
                  <c:v>1040</c:v>
                </c:pt>
                <c:pt idx="5040">
                  <c:v>1040</c:v>
                </c:pt>
                <c:pt idx="5041">
                  <c:v>1387</c:v>
                </c:pt>
                <c:pt idx="5042">
                  <c:v>1387</c:v>
                </c:pt>
                <c:pt idx="5043">
                  <c:v>1387</c:v>
                </c:pt>
                <c:pt idx="5044">
                  <c:v>1387</c:v>
                </c:pt>
                <c:pt idx="5045">
                  <c:v>1763</c:v>
                </c:pt>
                <c:pt idx="5046">
                  <c:v>1763</c:v>
                </c:pt>
                <c:pt idx="5047">
                  <c:v>1763</c:v>
                </c:pt>
                <c:pt idx="5048">
                  <c:v>1763</c:v>
                </c:pt>
                <c:pt idx="5049">
                  <c:v>1375</c:v>
                </c:pt>
                <c:pt idx="5050">
                  <c:v>1375</c:v>
                </c:pt>
                <c:pt idx="5051">
                  <c:v>1375</c:v>
                </c:pt>
                <c:pt idx="5052">
                  <c:v>1375</c:v>
                </c:pt>
                <c:pt idx="5053">
                  <c:v>1375</c:v>
                </c:pt>
                <c:pt idx="5054">
                  <c:v>1375</c:v>
                </c:pt>
                <c:pt idx="5055">
                  <c:v>1375</c:v>
                </c:pt>
                <c:pt idx="5056">
                  <c:v>1375</c:v>
                </c:pt>
                <c:pt idx="5057">
                  <c:v>1375</c:v>
                </c:pt>
                <c:pt idx="5058">
                  <c:v>1375</c:v>
                </c:pt>
                <c:pt idx="5059">
                  <c:v>1375</c:v>
                </c:pt>
                <c:pt idx="5060">
                  <c:v>1375</c:v>
                </c:pt>
                <c:pt idx="5061">
                  <c:v>1040</c:v>
                </c:pt>
                <c:pt idx="5062">
                  <c:v>1040</c:v>
                </c:pt>
                <c:pt idx="5063">
                  <c:v>1040</c:v>
                </c:pt>
                <c:pt idx="5064">
                  <c:v>1040</c:v>
                </c:pt>
                <c:pt idx="5065">
                  <c:v>1387</c:v>
                </c:pt>
                <c:pt idx="5066">
                  <c:v>1387</c:v>
                </c:pt>
                <c:pt idx="5067">
                  <c:v>1387</c:v>
                </c:pt>
                <c:pt idx="5068">
                  <c:v>1387</c:v>
                </c:pt>
                <c:pt idx="5069">
                  <c:v>1763</c:v>
                </c:pt>
                <c:pt idx="5070">
                  <c:v>1763</c:v>
                </c:pt>
                <c:pt idx="5071">
                  <c:v>1763</c:v>
                </c:pt>
                <c:pt idx="5072">
                  <c:v>1763</c:v>
                </c:pt>
                <c:pt idx="5073">
                  <c:v>1375</c:v>
                </c:pt>
                <c:pt idx="5074">
                  <c:v>1375</c:v>
                </c:pt>
                <c:pt idx="5075">
                  <c:v>1375</c:v>
                </c:pt>
                <c:pt idx="5076">
                  <c:v>1375</c:v>
                </c:pt>
                <c:pt idx="5077">
                  <c:v>1375</c:v>
                </c:pt>
                <c:pt idx="5078">
                  <c:v>1375</c:v>
                </c:pt>
                <c:pt idx="5079">
                  <c:v>1375</c:v>
                </c:pt>
                <c:pt idx="5080">
                  <c:v>1375</c:v>
                </c:pt>
                <c:pt idx="5081">
                  <c:v>1375</c:v>
                </c:pt>
                <c:pt idx="5082">
                  <c:v>1375</c:v>
                </c:pt>
                <c:pt idx="5083">
                  <c:v>1375</c:v>
                </c:pt>
                <c:pt idx="5084">
                  <c:v>1375</c:v>
                </c:pt>
                <c:pt idx="5085">
                  <c:v>1040</c:v>
                </c:pt>
                <c:pt idx="5086">
                  <c:v>1040</c:v>
                </c:pt>
                <c:pt idx="5087">
                  <c:v>1256</c:v>
                </c:pt>
                <c:pt idx="5088">
                  <c:v>1256</c:v>
                </c:pt>
                <c:pt idx="5089">
                  <c:v>1525</c:v>
                </c:pt>
                <c:pt idx="5090">
                  <c:v>1525</c:v>
                </c:pt>
                <c:pt idx="5091">
                  <c:v>1525</c:v>
                </c:pt>
                <c:pt idx="5092">
                  <c:v>1525</c:v>
                </c:pt>
                <c:pt idx="5093">
                  <c:v>2003</c:v>
                </c:pt>
                <c:pt idx="5094">
                  <c:v>2003</c:v>
                </c:pt>
                <c:pt idx="5095">
                  <c:v>2003</c:v>
                </c:pt>
                <c:pt idx="5096">
                  <c:v>2003</c:v>
                </c:pt>
                <c:pt idx="5097">
                  <c:v>1752</c:v>
                </c:pt>
                <c:pt idx="5098">
                  <c:v>1752</c:v>
                </c:pt>
                <c:pt idx="5099">
                  <c:v>1752</c:v>
                </c:pt>
                <c:pt idx="5100">
                  <c:v>1752</c:v>
                </c:pt>
                <c:pt idx="5101">
                  <c:v>1375</c:v>
                </c:pt>
                <c:pt idx="5102">
                  <c:v>1375</c:v>
                </c:pt>
                <c:pt idx="5103">
                  <c:v>1375</c:v>
                </c:pt>
                <c:pt idx="5104">
                  <c:v>1375</c:v>
                </c:pt>
                <c:pt idx="5105">
                  <c:v>1375</c:v>
                </c:pt>
                <c:pt idx="5106">
                  <c:v>1375</c:v>
                </c:pt>
                <c:pt idx="5107">
                  <c:v>1375</c:v>
                </c:pt>
                <c:pt idx="5108">
                  <c:v>1375</c:v>
                </c:pt>
                <c:pt idx="5109">
                  <c:v>1256</c:v>
                </c:pt>
                <c:pt idx="5110">
                  <c:v>1256</c:v>
                </c:pt>
                <c:pt idx="5111">
                  <c:v>1256</c:v>
                </c:pt>
                <c:pt idx="5112">
                  <c:v>1256</c:v>
                </c:pt>
                <c:pt idx="5113">
                  <c:v>1525</c:v>
                </c:pt>
                <c:pt idx="5114">
                  <c:v>1525</c:v>
                </c:pt>
                <c:pt idx="5115">
                  <c:v>1525</c:v>
                </c:pt>
                <c:pt idx="5116">
                  <c:v>1525</c:v>
                </c:pt>
                <c:pt idx="5117">
                  <c:v>2003</c:v>
                </c:pt>
                <c:pt idx="5118">
                  <c:v>2003</c:v>
                </c:pt>
                <c:pt idx="5119">
                  <c:v>2003</c:v>
                </c:pt>
                <c:pt idx="5120">
                  <c:v>2003</c:v>
                </c:pt>
                <c:pt idx="5121">
                  <c:v>1752</c:v>
                </c:pt>
                <c:pt idx="5122">
                  <c:v>1752</c:v>
                </c:pt>
                <c:pt idx="5123">
                  <c:v>1752</c:v>
                </c:pt>
                <c:pt idx="5124">
                  <c:v>1752</c:v>
                </c:pt>
                <c:pt idx="5125">
                  <c:v>1375</c:v>
                </c:pt>
                <c:pt idx="5126">
                  <c:v>1375</c:v>
                </c:pt>
                <c:pt idx="5127">
                  <c:v>1375</c:v>
                </c:pt>
                <c:pt idx="5128">
                  <c:v>1375</c:v>
                </c:pt>
                <c:pt idx="5129">
                  <c:v>1375</c:v>
                </c:pt>
                <c:pt idx="5130">
                  <c:v>1375</c:v>
                </c:pt>
                <c:pt idx="5131">
                  <c:v>1375</c:v>
                </c:pt>
                <c:pt idx="5132">
                  <c:v>1375</c:v>
                </c:pt>
                <c:pt idx="5133">
                  <c:v>1256</c:v>
                </c:pt>
                <c:pt idx="5134">
                  <c:v>1256</c:v>
                </c:pt>
                <c:pt idx="5135">
                  <c:v>1256</c:v>
                </c:pt>
                <c:pt idx="5136">
                  <c:v>1256</c:v>
                </c:pt>
                <c:pt idx="5137">
                  <c:v>1525</c:v>
                </c:pt>
                <c:pt idx="5138">
                  <c:v>1525</c:v>
                </c:pt>
                <c:pt idx="5139">
                  <c:v>1525</c:v>
                </c:pt>
                <c:pt idx="5140">
                  <c:v>1525</c:v>
                </c:pt>
                <c:pt idx="5141">
                  <c:v>2003</c:v>
                </c:pt>
                <c:pt idx="5142">
                  <c:v>2003</c:v>
                </c:pt>
                <c:pt idx="5143">
                  <c:v>2003</c:v>
                </c:pt>
                <c:pt idx="5144">
                  <c:v>2003</c:v>
                </c:pt>
                <c:pt idx="5145">
                  <c:v>1752</c:v>
                </c:pt>
                <c:pt idx="5146">
                  <c:v>1752</c:v>
                </c:pt>
                <c:pt idx="5147">
                  <c:v>1752</c:v>
                </c:pt>
                <c:pt idx="5148">
                  <c:v>1752</c:v>
                </c:pt>
                <c:pt idx="5149">
                  <c:v>1375</c:v>
                </c:pt>
                <c:pt idx="5150">
                  <c:v>1375</c:v>
                </c:pt>
                <c:pt idx="5151">
                  <c:v>1375</c:v>
                </c:pt>
                <c:pt idx="5152">
                  <c:v>1375</c:v>
                </c:pt>
                <c:pt idx="5153">
                  <c:v>1375</c:v>
                </c:pt>
                <c:pt idx="5154">
                  <c:v>1375</c:v>
                </c:pt>
                <c:pt idx="5155">
                  <c:v>1375</c:v>
                </c:pt>
                <c:pt idx="5156">
                  <c:v>1375</c:v>
                </c:pt>
                <c:pt idx="5157">
                  <c:v>1256</c:v>
                </c:pt>
                <c:pt idx="5158">
                  <c:v>1256</c:v>
                </c:pt>
                <c:pt idx="5159">
                  <c:v>1256</c:v>
                </c:pt>
                <c:pt idx="5160">
                  <c:v>1256</c:v>
                </c:pt>
                <c:pt idx="5161">
                  <c:v>1525</c:v>
                </c:pt>
                <c:pt idx="5162">
                  <c:v>1525</c:v>
                </c:pt>
                <c:pt idx="5163">
                  <c:v>1525</c:v>
                </c:pt>
                <c:pt idx="5164">
                  <c:v>1525</c:v>
                </c:pt>
                <c:pt idx="5165">
                  <c:v>2003</c:v>
                </c:pt>
                <c:pt idx="5166">
                  <c:v>2003</c:v>
                </c:pt>
                <c:pt idx="5167">
                  <c:v>2003</c:v>
                </c:pt>
                <c:pt idx="5168">
                  <c:v>2003</c:v>
                </c:pt>
                <c:pt idx="5169">
                  <c:v>1752</c:v>
                </c:pt>
                <c:pt idx="5170">
                  <c:v>1752</c:v>
                </c:pt>
                <c:pt idx="5171">
                  <c:v>1752</c:v>
                </c:pt>
                <c:pt idx="5172">
                  <c:v>1752</c:v>
                </c:pt>
                <c:pt idx="5173">
                  <c:v>1375</c:v>
                </c:pt>
                <c:pt idx="5174">
                  <c:v>1375</c:v>
                </c:pt>
                <c:pt idx="5175">
                  <c:v>1375</c:v>
                </c:pt>
                <c:pt idx="5176">
                  <c:v>1375</c:v>
                </c:pt>
                <c:pt idx="5177">
                  <c:v>1375</c:v>
                </c:pt>
                <c:pt idx="5178">
                  <c:v>1375</c:v>
                </c:pt>
                <c:pt idx="5179">
                  <c:v>1375</c:v>
                </c:pt>
                <c:pt idx="5180">
                  <c:v>1375</c:v>
                </c:pt>
                <c:pt idx="5181">
                  <c:v>1256</c:v>
                </c:pt>
                <c:pt idx="5182">
                  <c:v>1256</c:v>
                </c:pt>
                <c:pt idx="5183">
                  <c:v>1256</c:v>
                </c:pt>
                <c:pt idx="5184">
                  <c:v>1256</c:v>
                </c:pt>
                <c:pt idx="5185">
                  <c:v>1525</c:v>
                </c:pt>
                <c:pt idx="5186">
                  <c:v>1525</c:v>
                </c:pt>
                <c:pt idx="5187">
                  <c:v>1525</c:v>
                </c:pt>
                <c:pt idx="5188">
                  <c:v>1525</c:v>
                </c:pt>
                <c:pt idx="5189">
                  <c:v>2003</c:v>
                </c:pt>
                <c:pt idx="5190">
                  <c:v>2003</c:v>
                </c:pt>
                <c:pt idx="5191">
                  <c:v>2003</c:v>
                </c:pt>
                <c:pt idx="5192">
                  <c:v>2003</c:v>
                </c:pt>
                <c:pt idx="5193">
                  <c:v>1752</c:v>
                </c:pt>
                <c:pt idx="5194">
                  <c:v>1752</c:v>
                </c:pt>
                <c:pt idx="5195">
                  <c:v>1752</c:v>
                </c:pt>
                <c:pt idx="5196">
                  <c:v>1752</c:v>
                </c:pt>
                <c:pt idx="5197">
                  <c:v>1375</c:v>
                </c:pt>
                <c:pt idx="5198">
                  <c:v>1375</c:v>
                </c:pt>
                <c:pt idx="5199">
                  <c:v>1375</c:v>
                </c:pt>
                <c:pt idx="5200">
                  <c:v>1375</c:v>
                </c:pt>
                <c:pt idx="5201">
                  <c:v>1375</c:v>
                </c:pt>
                <c:pt idx="5202">
                  <c:v>1375</c:v>
                </c:pt>
                <c:pt idx="5203">
                  <c:v>1375</c:v>
                </c:pt>
                <c:pt idx="5204">
                  <c:v>1375</c:v>
                </c:pt>
                <c:pt idx="5205">
                  <c:v>1256</c:v>
                </c:pt>
                <c:pt idx="5206">
                  <c:v>1256</c:v>
                </c:pt>
                <c:pt idx="5207">
                  <c:v>1256</c:v>
                </c:pt>
                <c:pt idx="5208">
                  <c:v>1256</c:v>
                </c:pt>
                <c:pt idx="5209">
                  <c:v>1525</c:v>
                </c:pt>
                <c:pt idx="5210">
                  <c:v>1525</c:v>
                </c:pt>
                <c:pt idx="5211">
                  <c:v>1525</c:v>
                </c:pt>
                <c:pt idx="5212">
                  <c:v>1525</c:v>
                </c:pt>
                <c:pt idx="5213">
                  <c:v>2003</c:v>
                </c:pt>
                <c:pt idx="5214">
                  <c:v>2003</c:v>
                </c:pt>
                <c:pt idx="5215">
                  <c:v>2003</c:v>
                </c:pt>
                <c:pt idx="5216">
                  <c:v>2003</c:v>
                </c:pt>
                <c:pt idx="5217">
                  <c:v>1752</c:v>
                </c:pt>
                <c:pt idx="5218">
                  <c:v>1752</c:v>
                </c:pt>
                <c:pt idx="5219">
                  <c:v>1752</c:v>
                </c:pt>
                <c:pt idx="5220">
                  <c:v>1752</c:v>
                </c:pt>
                <c:pt idx="5221">
                  <c:v>1375</c:v>
                </c:pt>
                <c:pt idx="5222">
                  <c:v>1375</c:v>
                </c:pt>
                <c:pt idx="5223">
                  <c:v>1375</c:v>
                </c:pt>
                <c:pt idx="5224">
                  <c:v>1375</c:v>
                </c:pt>
                <c:pt idx="5225">
                  <c:v>1375</c:v>
                </c:pt>
                <c:pt idx="5226">
                  <c:v>1375</c:v>
                </c:pt>
                <c:pt idx="5227">
                  <c:v>1375</c:v>
                </c:pt>
                <c:pt idx="5228">
                  <c:v>1375</c:v>
                </c:pt>
                <c:pt idx="5229">
                  <c:v>1256</c:v>
                </c:pt>
                <c:pt idx="5230">
                  <c:v>1256</c:v>
                </c:pt>
                <c:pt idx="5231">
                  <c:v>1256</c:v>
                </c:pt>
                <c:pt idx="5232">
                  <c:v>1256</c:v>
                </c:pt>
                <c:pt idx="5233">
                  <c:v>1525</c:v>
                </c:pt>
                <c:pt idx="5234">
                  <c:v>1525</c:v>
                </c:pt>
                <c:pt idx="5235">
                  <c:v>1525</c:v>
                </c:pt>
                <c:pt idx="5236">
                  <c:v>1525</c:v>
                </c:pt>
                <c:pt idx="5237">
                  <c:v>2003</c:v>
                </c:pt>
                <c:pt idx="5238">
                  <c:v>2003</c:v>
                </c:pt>
                <c:pt idx="5239">
                  <c:v>2003</c:v>
                </c:pt>
                <c:pt idx="5240">
                  <c:v>2003</c:v>
                </c:pt>
                <c:pt idx="5241">
                  <c:v>1752</c:v>
                </c:pt>
                <c:pt idx="5242">
                  <c:v>1752</c:v>
                </c:pt>
                <c:pt idx="5243">
                  <c:v>1752</c:v>
                </c:pt>
                <c:pt idx="5244">
                  <c:v>1752</c:v>
                </c:pt>
                <c:pt idx="5245">
                  <c:v>1375</c:v>
                </c:pt>
                <c:pt idx="5246">
                  <c:v>1375</c:v>
                </c:pt>
                <c:pt idx="5247">
                  <c:v>1375</c:v>
                </c:pt>
                <c:pt idx="5248">
                  <c:v>1375</c:v>
                </c:pt>
                <c:pt idx="5249">
                  <c:v>1375</c:v>
                </c:pt>
                <c:pt idx="5250">
                  <c:v>1375</c:v>
                </c:pt>
                <c:pt idx="5251">
                  <c:v>1375</c:v>
                </c:pt>
                <c:pt idx="5252">
                  <c:v>1375</c:v>
                </c:pt>
                <c:pt idx="5253">
                  <c:v>1256</c:v>
                </c:pt>
                <c:pt idx="5254">
                  <c:v>1256</c:v>
                </c:pt>
                <c:pt idx="5255">
                  <c:v>1256</c:v>
                </c:pt>
                <c:pt idx="5256">
                  <c:v>1256</c:v>
                </c:pt>
                <c:pt idx="5257">
                  <c:v>1525</c:v>
                </c:pt>
                <c:pt idx="5258">
                  <c:v>1525</c:v>
                </c:pt>
                <c:pt idx="5259">
                  <c:v>1525</c:v>
                </c:pt>
                <c:pt idx="5260">
                  <c:v>1525</c:v>
                </c:pt>
                <c:pt idx="5261">
                  <c:v>2003</c:v>
                </c:pt>
                <c:pt idx="5262">
                  <c:v>2003</c:v>
                </c:pt>
                <c:pt idx="5263">
                  <c:v>2003</c:v>
                </c:pt>
                <c:pt idx="5264">
                  <c:v>2003</c:v>
                </c:pt>
                <c:pt idx="5265">
                  <c:v>1752</c:v>
                </c:pt>
                <c:pt idx="5266">
                  <c:v>1752</c:v>
                </c:pt>
                <c:pt idx="5267">
                  <c:v>1752</c:v>
                </c:pt>
                <c:pt idx="5268">
                  <c:v>1752</c:v>
                </c:pt>
                <c:pt idx="5269">
                  <c:v>1375</c:v>
                </c:pt>
                <c:pt idx="5270">
                  <c:v>1375</c:v>
                </c:pt>
                <c:pt idx="5271">
                  <c:v>1375</c:v>
                </c:pt>
                <c:pt idx="5272">
                  <c:v>1375</c:v>
                </c:pt>
                <c:pt idx="5273">
                  <c:v>1375</c:v>
                </c:pt>
                <c:pt idx="5274">
                  <c:v>1375</c:v>
                </c:pt>
                <c:pt idx="5275">
                  <c:v>1375</c:v>
                </c:pt>
                <c:pt idx="5276">
                  <c:v>1375</c:v>
                </c:pt>
                <c:pt idx="5277">
                  <c:v>1256</c:v>
                </c:pt>
                <c:pt idx="5278">
                  <c:v>1256</c:v>
                </c:pt>
                <c:pt idx="5279">
                  <c:v>1256</c:v>
                </c:pt>
                <c:pt idx="5280">
                  <c:v>1256</c:v>
                </c:pt>
                <c:pt idx="5281">
                  <c:v>1525</c:v>
                </c:pt>
                <c:pt idx="5282">
                  <c:v>1525</c:v>
                </c:pt>
                <c:pt idx="5283">
                  <c:v>1525</c:v>
                </c:pt>
                <c:pt idx="5284">
                  <c:v>1525</c:v>
                </c:pt>
                <c:pt idx="5285">
                  <c:v>2003</c:v>
                </c:pt>
                <c:pt idx="5286">
                  <c:v>2003</c:v>
                </c:pt>
                <c:pt idx="5287">
                  <c:v>2003</c:v>
                </c:pt>
                <c:pt idx="5288">
                  <c:v>2003</c:v>
                </c:pt>
                <c:pt idx="5289">
                  <c:v>1752</c:v>
                </c:pt>
                <c:pt idx="5290">
                  <c:v>1752</c:v>
                </c:pt>
                <c:pt idx="5291">
                  <c:v>1752</c:v>
                </c:pt>
                <c:pt idx="5292">
                  <c:v>1752</c:v>
                </c:pt>
                <c:pt idx="5293">
                  <c:v>1375</c:v>
                </c:pt>
                <c:pt idx="5294">
                  <c:v>1375</c:v>
                </c:pt>
                <c:pt idx="5295">
                  <c:v>1375</c:v>
                </c:pt>
                <c:pt idx="5296">
                  <c:v>1375</c:v>
                </c:pt>
                <c:pt idx="5297">
                  <c:v>1375</c:v>
                </c:pt>
                <c:pt idx="5298">
                  <c:v>1375</c:v>
                </c:pt>
                <c:pt idx="5299">
                  <c:v>1375</c:v>
                </c:pt>
                <c:pt idx="5300">
                  <c:v>1375</c:v>
                </c:pt>
                <c:pt idx="5301">
                  <c:v>1256</c:v>
                </c:pt>
                <c:pt idx="5302">
                  <c:v>1256</c:v>
                </c:pt>
                <c:pt idx="5303">
                  <c:v>1256</c:v>
                </c:pt>
                <c:pt idx="5304">
                  <c:v>1256</c:v>
                </c:pt>
                <c:pt idx="5305">
                  <c:v>1525</c:v>
                </c:pt>
                <c:pt idx="5306">
                  <c:v>1525</c:v>
                </c:pt>
                <c:pt idx="5307">
                  <c:v>1525</c:v>
                </c:pt>
                <c:pt idx="5308">
                  <c:v>1525</c:v>
                </c:pt>
                <c:pt idx="5309">
                  <c:v>2003</c:v>
                </c:pt>
                <c:pt idx="5310">
                  <c:v>2003</c:v>
                </c:pt>
                <c:pt idx="5311">
                  <c:v>2003</c:v>
                </c:pt>
                <c:pt idx="5312">
                  <c:v>2003</c:v>
                </c:pt>
                <c:pt idx="5313">
                  <c:v>1752</c:v>
                </c:pt>
                <c:pt idx="5314">
                  <c:v>1752</c:v>
                </c:pt>
                <c:pt idx="5315">
                  <c:v>1752</c:v>
                </c:pt>
                <c:pt idx="5316">
                  <c:v>1752</c:v>
                </c:pt>
                <c:pt idx="5317">
                  <c:v>1375</c:v>
                </c:pt>
                <c:pt idx="5318">
                  <c:v>1375</c:v>
                </c:pt>
                <c:pt idx="5319">
                  <c:v>1375</c:v>
                </c:pt>
                <c:pt idx="5320">
                  <c:v>1375</c:v>
                </c:pt>
                <c:pt idx="5321">
                  <c:v>1375</c:v>
                </c:pt>
                <c:pt idx="5322">
                  <c:v>1375</c:v>
                </c:pt>
                <c:pt idx="5323">
                  <c:v>1375</c:v>
                </c:pt>
                <c:pt idx="5324">
                  <c:v>1375</c:v>
                </c:pt>
                <c:pt idx="5325">
                  <c:v>1256</c:v>
                </c:pt>
                <c:pt idx="5326">
                  <c:v>1256</c:v>
                </c:pt>
                <c:pt idx="5327">
                  <c:v>1256</c:v>
                </c:pt>
                <c:pt idx="5328">
                  <c:v>1256</c:v>
                </c:pt>
                <c:pt idx="5329">
                  <c:v>1525</c:v>
                </c:pt>
                <c:pt idx="5330">
                  <c:v>1525</c:v>
                </c:pt>
                <c:pt idx="5331">
                  <c:v>1525</c:v>
                </c:pt>
                <c:pt idx="5332">
                  <c:v>1525</c:v>
                </c:pt>
                <c:pt idx="5333">
                  <c:v>2003</c:v>
                </c:pt>
                <c:pt idx="5334">
                  <c:v>2003</c:v>
                </c:pt>
                <c:pt idx="5335">
                  <c:v>2003</c:v>
                </c:pt>
                <c:pt idx="5336">
                  <c:v>2003</c:v>
                </c:pt>
                <c:pt idx="5337">
                  <c:v>1752</c:v>
                </c:pt>
                <c:pt idx="5338">
                  <c:v>1752</c:v>
                </c:pt>
                <c:pt idx="5339">
                  <c:v>1752</c:v>
                </c:pt>
                <c:pt idx="5340">
                  <c:v>1752</c:v>
                </c:pt>
                <c:pt idx="5341">
                  <c:v>1375</c:v>
                </c:pt>
                <c:pt idx="5342">
                  <c:v>1375</c:v>
                </c:pt>
                <c:pt idx="5343">
                  <c:v>1375</c:v>
                </c:pt>
                <c:pt idx="5344">
                  <c:v>1375</c:v>
                </c:pt>
                <c:pt idx="5345">
                  <c:v>1375</c:v>
                </c:pt>
                <c:pt idx="5346">
                  <c:v>1375</c:v>
                </c:pt>
                <c:pt idx="5347">
                  <c:v>1375</c:v>
                </c:pt>
                <c:pt idx="5348">
                  <c:v>1375</c:v>
                </c:pt>
                <c:pt idx="5349">
                  <c:v>1256</c:v>
                </c:pt>
                <c:pt idx="5350">
                  <c:v>1256</c:v>
                </c:pt>
                <c:pt idx="5351">
                  <c:v>1256</c:v>
                </c:pt>
                <c:pt idx="5352">
                  <c:v>1256</c:v>
                </c:pt>
                <c:pt idx="5353">
                  <c:v>1525</c:v>
                </c:pt>
                <c:pt idx="5354">
                  <c:v>1525</c:v>
                </c:pt>
                <c:pt idx="5355">
                  <c:v>1525</c:v>
                </c:pt>
                <c:pt idx="5356">
                  <c:v>1525</c:v>
                </c:pt>
                <c:pt idx="5357">
                  <c:v>2003</c:v>
                </c:pt>
                <c:pt idx="5358">
                  <c:v>2003</c:v>
                </c:pt>
                <c:pt idx="5359">
                  <c:v>2003</c:v>
                </c:pt>
                <c:pt idx="5360">
                  <c:v>2003</c:v>
                </c:pt>
                <c:pt idx="5361">
                  <c:v>1752</c:v>
                </c:pt>
                <c:pt idx="5362">
                  <c:v>1752</c:v>
                </c:pt>
                <c:pt idx="5363">
                  <c:v>1752</c:v>
                </c:pt>
                <c:pt idx="5364">
                  <c:v>1752</c:v>
                </c:pt>
                <c:pt idx="5365">
                  <c:v>1375</c:v>
                </c:pt>
                <c:pt idx="5366">
                  <c:v>1375</c:v>
                </c:pt>
                <c:pt idx="5367">
                  <c:v>1375</c:v>
                </c:pt>
                <c:pt idx="5368">
                  <c:v>1375</c:v>
                </c:pt>
                <c:pt idx="5369">
                  <c:v>1375</c:v>
                </c:pt>
                <c:pt idx="5370">
                  <c:v>1375</c:v>
                </c:pt>
                <c:pt idx="5371">
                  <c:v>1375</c:v>
                </c:pt>
                <c:pt idx="5372">
                  <c:v>1375</c:v>
                </c:pt>
                <c:pt idx="5373">
                  <c:v>1256</c:v>
                </c:pt>
                <c:pt idx="5374">
                  <c:v>1256</c:v>
                </c:pt>
                <c:pt idx="5375">
                  <c:v>1256</c:v>
                </c:pt>
                <c:pt idx="5376">
                  <c:v>1256</c:v>
                </c:pt>
                <c:pt idx="5377">
                  <c:v>1525</c:v>
                </c:pt>
                <c:pt idx="5378">
                  <c:v>1525</c:v>
                </c:pt>
                <c:pt idx="5379">
                  <c:v>1525</c:v>
                </c:pt>
                <c:pt idx="5380">
                  <c:v>1525</c:v>
                </c:pt>
                <c:pt idx="5381">
                  <c:v>2003</c:v>
                </c:pt>
                <c:pt idx="5382">
                  <c:v>2003</c:v>
                </c:pt>
                <c:pt idx="5383">
                  <c:v>2003</c:v>
                </c:pt>
                <c:pt idx="5384">
                  <c:v>2003</c:v>
                </c:pt>
                <c:pt idx="5385">
                  <c:v>1752</c:v>
                </c:pt>
                <c:pt idx="5386">
                  <c:v>1752</c:v>
                </c:pt>
                <c:pt idx="5387">
                  <c:v>1752</c:v>
                </c:pt>
                <c:pt idx="5388">
                  <c:v>1752</c:v>
                </c:pt>
                <c:pt idx="5389">
                  <c:v>1375</c:v>
                </c:pt>
                <c:pt idx="5390">
                  <c:v>1375</c:v>
                </c:pt>
                <c:pt idx="5391">
                  <c:v>1375</c:v>
                </c:pt>
                <c:pt idx="5392">
                  <c:v>1375</c:v>
                </c:pt>
                <c:pt idx="5393">
                  <c:v>1375</c:v>
                </c:pt>
                <c:pt idx="5394">
                  <c:v>1375</c:v>
                </c:pt>
                <c:pt idx="5395">
                  <c:v>1375</c:v>
                </c:pt>
                <c:pt idx="5396">
                  <c:v>1375</c:v>
                </c:pt>
                <c:pt idx="5397">
                  <c:v>1256</c:v>
                </c:pt>
                <c:pt idx="5398">
                  <c:v>1256</c:v>
                </c:pt>
                <c:pt idx="5399">
                  <c:v>1256</c:v>
                </c:pt>
                <c:pt idx="5400">
                  <c:v>1256</c:v>
                </c:pt>
                <c:pt idx="5401">
                  <c:v>1525</c:v>
                </c:pt>
                <c:pt idx="5402">
                  <c:v>1525</c:v>
                </c:pt>
                <c:pt idx="5403">
                  <c:v>1525</c:v>
                </c:pt>
                <c:pt idx="5404">
                  <c:v>1525</c:v>
                </c:pt>
                <c:pt idx="5405">
                  <c:v>2003</c:v>
                </c:pt>
                <c:pt idx="5406">
                  <c:v>2003</c:v>
                </c:pt>
                <c:pt idx="5407">
                  <c:v>2003</c:v>
                </c:pt>
                <c:pt idx="5408">
                  <c:v>2003</c:v>
                </c:pt>
                <c:pt idx="5409">
                  <c:v>1752</c:v>
                </c:pt>
                <c:pt idx="5410">
                  <c:v>1752</c:v>
                </c:pt>
                <c:pt idx="5411">
                  <c:v>1752</c:v>
                </c:pt>
                <c:pt idx="5412">
                  <c:v>1752</c:v>
                </c:pt>
                <c:pt idx="5413">
                  <c:v>1375</c:v>
                </c:pt>
                <c:pt idx="5414">
                  <c:v>1375</c:v>
                </c:pt>
                <c:pt idx="5415">
                  <c:v>1375</c:v>
                </c:pt>
                <c:pt idx="5416">
                  <c:v>1375</c:v>
                </c:pt>
                <c:pt idx="5417">
                  <c:v>1375</c:v>
                </c:pt>
                <c:pt idx="5418">
                  <c:v>1375</c:v>
                </c:pt>
                <c:pt idx="5419">
                  <c:v>1375</c:v>
                </c:pt>
                <c:pt idx="5420">
                  <c:v>1375</c:v>
                </c:pt>
                <c:pt idx="5421">
                  <c:v>1256</c:v>
                </c:pt>
                <c:pt idx="5422">
                  <c:v>1256</c:v>
                </c:pt>
                <c:pt idx="5423">
                  <c:v>1256</c:v>
                </c:pt>
                <c:pt idx="5424">
                  <c:v>1256</c:v>
                </c:pt>
                <c:pt idx="5425">
                  <c:v>1525</c:v>
                </c:pt>
                <c:pt idx="5426">
                  <c:v>1525</c:v>
                </c:pt>
                <c:pt idx="5427">
                  <c:v>1525</c:v>
                </c:pt>
                <c:pt idx="5428">
                  <c:v>1525</c:v>
                </c:pt>
                <c:pt idx="5429">
                  <c:v>2003</c:v>
                </c:pt>
                <c:pt idx="5430">
                  <c:v>2003</c:v>
                </c:pt>
                <c:pt idx="5431">
                  <c:v>2003</c:v>
                </c:pt>
                <c:pt idx="5432">
                  <c:v>2003</c:v>
                </c:pt>
                <c:pt idx="5433">
                  <c:v>1752</c:v>
                </c:pt>
                <c:pt idx="5434">
                  <c:v>1752</c:v>
                </c:pt>
                <c:pt idx="5435">
                  <c:v>1752</c:v>
                </c:pt>
                <c:pt idx="5436">
                  <c:v>1752</c:v>
                </c:pt>
                <c:pt idx="5437">
                  <c:v>1375</c:v>
                </c:pt>
                <c:pt idx="5438">
                  <c:v>1375</c:v>
                </c:pt>
                <c:pt idx="5439">
                  <c:v>1375</c:v>
                </c:pt>
                <c:pt idx="5440">
                  <c:v>1375</c:v>
                </c:pt>
                <c:pt idx="5441">
                  <c:v>1375</c:v>
                </c:pt>
                <c:pt idx="5442">
                  <c:v>1375</c:v>
                </c:pt>
                <c:pt idx="5443">
                  <c:v>1375</c:v>
                </c:pt>
                <c:pt idx="5444">
                  <c:v>1375</c:v>
                </c:pt>
                <c:pt idx="5445">
                  <c:v>1256</c:v>
                </c:pt>
                <c:pt idx="5446">
                  <c:v>1256</c:v>
                </c:pt>
                <c:pt idx="5447">
                  <c:v>1256</c:v>
                </c:pt>
                <c:pt idx="5448">
                  <c:v>1256</c:v>
                </c:pt>
                <c:pt idx="5449">
                  <c:v>1525</c:v>
                </c:pt>
                <c:pt idx="5450">
                  <c:v>1525</c:v>
                </c:pt>
                <c:pt idx="5451">
                  <c:v>1525</c:v>
                </c:pt>
                <c:pt idx="5452">
                  <c:v>1525</c:v>
                </c:pt>
                <c:pt idx="5453">
                  <c:v>2003</c:v>
                </c:pt>
                <c:pt idx="5454">
                  <c:v>2003</c:v>
                </c:pt>
                <c:pt idx="5455">
                  <c:v>2003</c:v>
                </c:pt>
                <c:pt idx="5456">
                  <c:v>2003</c:v>
                </c:pt>
                <c:pt idx="5457">
                  <c:v>1752</c:v>
                </c:pt>
                <c:pt idx="5458">
                  <c:v>1752</c:v>
                </c:pt>
                <c:pt idx="5459">
                  <c:v>1752</c:v>
                </c:pt>
                <c:pt idx="5460">
                  <c:v>1752</c:v>
                </c:pt>
                <c:pt idx="5461">
                  <c:v>1375</c:v>
                </c:pt>
                <c:pt idx="5462">
                  <c:v>1375</c:v>
                </c:pt>
                <c:pt idx="5463">
                  <c:v>1375</c:v>
                </c:pt>
                <c:pt idx="5464">
                  <c:v>1375</c:v>
                </c:pt>
                <c:pt idx="5465">
                  <c:v>1375</c:v>
                </c:pt>
                <c:pt idx="5466">
                  <c:v>1375</c:v>
                </c:pt>
                <c:pt idx="5467">
                  <c:v>1375</c:v>
                </c:pt>
                <c:pt idx="5468">
                  <c:v>1375</c:v>
                </c:pt>
                <c:pt idx="5469">
                  <c:v>1256</c:v>
                </c:pt>
                <c:pt idx="5470">
                  <c:v>1256</c:v>
                </c:pt>
                <c:pt idx="5471">
                  <c:v>1256</c:v>
                </c:pt>
                <c:pt idx="5472">
                  <c:v>1256</c:v>
                </c:pt>
                <c:pt idx="5473">
                  <c:v>1525</c:v>
                </c:pt>
                <c:pt idx="5474">
                  <c:v>1525</c:v>
                </c:pt>
                <c:pt idx="5475">
                  <c:v>1525</c:v>
                </c:pt>
                <c:pt idx="5476">
                  <c:v>1525</c:v>
                </c:pt>
                <c:pt idx="5477">
                  <c:v>2003</c:v>
                </c:pt>
                <c:pt idx="5478">
                  <c:v>2003</c:v>
                </c:pt>
                <c:pt idx="5479">
                  <c:v>2003</c:v>
                </c:pt>
                <c:pt idx="5480">
                  <c:v>2003</c:v>
                </c:pt>
                <c:pt idx="5481">
                  <c:v>1752</c:v>
                </c:pt>
                <c:pt idx="5482">
                  <c:v>1752</c:v>
                </c:pt>
                <c:pt idx="5483">
                  <c:v>1752</c:v>
                </c:pt>
                <c:pt idx="5484">
                  <c:v>1752</c:v>
                </c:pt>
                <c:pt idx="5485">
                  <c:v>1375</c:v>
                </c:pt>
                <c:pt idx="5486">
                  <c:v>1375</c:v>
                </c:pt>
                <c:pt idx="5487">
                  <c:v>1375</c:v>
                </c:pt>
                <c:pt idx="5488">
                  <c:v>1375</c:v>
                </c:pt>
                <c:pt idx="5489">
                  <c:v>1375</c:v>
                </c:pt>
                <c:pt idx="5490">
                  <c:v>1375</c:v>
                </c:pt>
                <c:pt idx="5491">
                  <c:v>1375</c:v>
                </c:pt>
                <c:pt idx="5492">
                  <c:v>1375</c:v>
                </c:pt>
                <c:pt idx="5493">
                  <c:v>1256</c:v>
                </c:pt>
                <c:pt idx="5494">
                  <c:v>1256</c:v>
                </c:pt>
                <c:pt idx="5495">
                  <c:v>1256</c:v>
                </c:pt>
                <c:pt idx="5496">
                  <c:v>1256</c:v>
                </c:pt>
                <c:pt idx="5497">
                  <c:v>1525</c:v>
                </c:pt>
                <c:pt idx="5498">
                  <c:v>1525</c:v>
                </c:pt>
                <c:pt idx="5499">
                  <c:v>1525</c:v>
                </c:pt>
                <c:pt idx="5500">
                  <c:v>1525</c:v>
                </c:pt>
                <c:pt idx="5501">
                  <c:v>2003</c:v>
                </c:pt>
                <c:pt idx="5502">
                  <c:v>2003</c:v>
                </c:pt>
                <c:pt idx="5503">
                  <c:v>2003</c:v>
                </c:pt>
                <c:pt idx="5504">
                  <c:v>2003</c:v>
                </c:pt>
                <c:pt idx="5505">
                  <c:v>1752</c:v>
                </c:pt>
                <c:pt idx="5506">
                  <c:v>1752</c:v>
                </c:pt>
                <c:pt idx="5507">
                  <c:v>1752</c:v>
                </c:pt>
                <c:pt idx="5508">
                  <c:v>1752</c:v>
                </c:pt>
                <c:pt idx="5509">
                  <c:v>1375</c:v>
                </c:pt>
                <c:pt idx="5510">
                  <c:v>1375</c:v>
                </c:pt>
                <c:pt idx="5511">
                  <c:v>1375</c:v>
                </c:pt>
                <c:pt idx="5512">
                  <c:v>1375</c:v>
                </c:pt>
                <c:pt idx="5513">
                  <c:v>1375</c:v>
                </c:pt>
                <c:pt idx="5514">
                  <c:v>1375</c:v>
                </c:pt>
                <c:pt idx="5515">
                  <c:v>1375</c:v>
                </c:pt>
                <c:pt idx="5516">
                  <c:v>1375</c:v>
                </c:pt>
                <c:pt idx="5517">
                  <c:v>1256</c:v>
                </c:pt>
                <c:pt idx="5518">
                  <c:v>1256</c:v>
                </c:pt>
                <c:pt idx="5519">
                  <c:v>1256</c:v>
                </c:pt>
                <c:pt idx="5520">
                  <c:v>1256</c:v>
                </c:pt>
                <c:pt idx="5521">
                  <c:v>1525</c:v>
                </c:pt>
                <c:pt idx="5522">
                  <c:v>1525</c:v>
                </c:pt>
                <c:pt idx="5523">
                  <c:v>1525</c:v>
                </c:pt>
                <c:pt idx="5524">
                  <c:v>1525</c:v>
                </c:pt>
                <c:pt idx="5525">
                  <c:v>2003</c:v>
                </c:pt>
                <c:pt idx="5526">
                  <c:v>2003</c:v>
                </c:pt>
                <c:pt idx="5527">
                  <c:v>2003</c:v>
                </c:pt>
                <c:pt idx="5528">
                  <c:v>2003</c:v>
                </c:pt>
                <c:pt idx="5529">
                  <c:v>1752</c:v>
                </c:pt>
                <c:pt idx="5530">
                  <c:v>1752</c:v>
                </c:pt>
                <c:pt idx="5531">
                  <c:v>1752</c:v>
                </c:pt>
                <c:pt idx="5532">
                  <c:v>1752</c:v>
                </c:pt>
                <c:pt idx="5533">
                  <c:v>1375</c:v>
                </c:pt>
                <c:pt idx="5534">
                  <c:v>1375</c:v>
                </c:pt>
                <c:pt idx="5535">
                  <c:v>1375</c:v>
                </c:pt>
                <c:pt idx="5536">
                  <c:v>1375</c:v>
                </c:pt>
                <c:pt idx="5537">
                  <c:v>1375</c:v>
                </c:pt>
                <c:pt idx="5538">
                  <c:v>1375</c:v>
                </c:pt>
                <c:pt idx="5539">
                  <c:v>1375</c:v>
                </c:pt>
                <c:pt idx="5540">
                  <c:v>1375</c:v>
                </c:pt>
                <c:pt idx="5541">
                  <c:v>1256</c:v>
                </c:pt>
                <c:pt idx="5542">
                  <c:v>1256</c:v>
                </c:pt>
                <c:pt idx="5543">
                  <c:v>1256</c:v>
                </c:pt>
                <c:pt idx="5544">
                  <c:v>1256</c:v>
                </c:pt>
                <c:pt idx="5545">
                  <c:v>1525</c:v>
                </c:pt>
                <c:pt idx="5546">
                  <c:v>1525</c:v>
                </c:pt>
                <c:pt idx="5547">
                  <c:v>1525</c:v>
                </c:pt>
                <c:pt idx="5548">
                  <c:v>1525</c:v>
                </c:pt>
                <c:pt idx="5549">
                  <c:v>2003</c:v>
                </c:pt>
                <c:pt idx="5550">
                  <c:v>2003</c:v>
                </c:pt>
                <c:pt idx="5551">
                  <c:v>2003</c:v>
                </c:pt>
                <c:pt idx="5552">
                  <c:v>2003</c:v>
                </c:pt>
                <c:pt idx="5553">
                  <c:v>1752</c:v>
                </c:pt>
                <c:pt idx="5554">
                  <c:v>1752</c:v>
                </c:pt>
                <c:pt idx="5555">
                  <c:v>1752</c:v>
                </c:pt>
                <c:pt idx="5556">
                  <c:v>1752</c:v>
                </c:pt>
                <c:pt idx="5557">
                  <c:v>1375</c:v>
                </c:pt>
                <c:pt idx="5558">
                  <c:v>1375</c:v>
                </c:pt>
                <c:pt idx="5559">
                  <c:v>1375</c:v>
                </c:pt>
                <c:pt idx="5560">
                  <c:v>1375</c:v>
                </c:pt>
                <c:pt idx="5561">
                  <c:v>1375</c:v>
                </c:pt>
                <c:pt idx="5562">
                  <c:v>1375</c:v>
                </c:pt>
                <c:pt idx="5563">
                  <c:v>1375</c:v>
                </c:pt>
                <c:pt idx="5564">
                  <c:v>1375</c:v>
                </c:pt>
                <c:pt idx="5565">
                  <c:v>1256</c:v>
                </c:pt>
                <c:pt idx="5566">
                  <c:v>1256</c:v>
                </c:pt>
                <c:pt idx="5567">
                  <c:v>1256</c:v>
                </c:pt>
                <c:pt idx="5568">
                  <c:v>1256</c:v>
                </c:pt>
                <c:pt idx="5569">
                  <c:v>1525</c:v>
                </c:pt>
                <c:pt idx="5570">
                  <c:v>1525</c:v>
                </c:pt>
                <c:pt idx="5571">
                  <c:v>1525</c:v>
                </c:pt>
                <c:pt idx="5572">
                  <c:v>1525</c:v>
                </c:pt>
                <c:pt idx="5573">
                  <c:v>2003</c:v>
                </c:pt>
                <c:pt idx="5574">
                  <c:v>2003</c:v>
                </c:pt>
                <c:pt idx="5575">
                  <c:v>2003</c:v>
                </c:pt>
                <c:pt idx="5576">
                  <c:v>2003</c:v>
                </c:pt>
                <c:pt idx="5577">
                  <c:v>1752</c:v>
                </c:pt>
                <c:pt idx="5578">
                  <c:v>1752</c:v>
                </c:pt>
                <c:pt idx="5579">
                  <c:v>1752</c:v>
                </c:pt>
                <c:pt idx="5580">
                  <c:v>1752</c:v>
                </c:pt>
                <c:pt idx="5581">
                  <c:v>1375</c:v>
                </c:pt>
                <c:pt idx="5582">
                  <c:v>1375</c:v>
                </c:pt>
                <c:pt idx="5583">
                  <c:v>1375</c:v>
                </c:pt>
                <c:pt idx="5584">
                  <c:v>1375</c:v>
                </c:pt>
                <c:pt idx="5585">
                  <c:v>1375</c:v>
                </c:pt>
                <c:pt idx="5586">
                  <c:v>1375</c:v>
                </c:pt>
                <c:pt idx="5587">
                  <c:v>1375</c:v>
                </c:pt>
                <c:pt idx="5588">
                  <c:v>1375</c:v>
                </c:pt>
                <c:pt idx="5589">
                  <c:v>1256</c:v>
                </c:pt>
                <c:pt idx="5590">
                  <c:v>1256</c:v>
                </c:pt>
                <c:pt idx="5591">
                  <c:v>1256</c:v>
                </c:pt>
                <c:pt idx="5592">
                  <c:v>1256</c:v>
                </c:pt>
                <c:pt idx="5593">
                  <c:v>1525</c:v>
                </c:pt>
                <c:pt idx="5594">
                  <c:v>1525</c:v>
                </c:pt>
                <c:pt idx="5595">
                  <c:v>1525</c:v>
                </c:pt>
                <c:pt idx="5596">
                  <c:v>1525</c:v>
                </c:pt>
                <c:pt idx="5597">
                  <c:v>2003</c:v>
                </c:pt>
                <c:pt idx="5598">
                  <c:v>2003</c:v>
                </c:pt>
                <c:pt idx="5599">
                  <c:v>2003</c:v>
                </c:pt>
                <c:pt idx="5600">
                  <c:v>2003</c:v>
                </c:pt>
                <c:pt idx="5601">
                  <c:v>1752</c:v>
                </c:pt>
                <c:pt idx="5602">
                  <c:v>1752</c:v>
                </c:pt>
                <c:pt idx="5603">
                  <c:v>1752</c:v>
                </c:pt>
                <c:pt idx="5604">
                  <c:v>1752</c:v>
                </c:pt>
                <c:pt idx="5605">
                  <c:v>1375</c:v>
                </c:pt>
                <c:pt idx="5606">
                  <c:v>1375</c:v>
                </c:pt>
                <c:pt idx="5607">
                  <c:v>1375</c:v>
                </c:pt>
                <c:pt idx="5608">
                  <c:v>1375</c:v>
                </c:pt>
                <c:pt idx="5609">
                  <c:v>1375</c:v>
                </c:pt>
                <c:pt idx="5610">
                  <c:v>1375</c:v>
                </c:pt>
                <c:pt idx="5611">
                  <c:v>1375</c:v>
                </c:pt>
                <c:pt idx="5612">
                  <c:v>1375</c:v>
                </c:pt>
                <c:pt idx="5613">
                  <c:v>1256</c:v>
                </c:pt>
                <c:pt idx="5614">
                  <c:v>1256</c:v>
                </c:pt>
                <c:pt idx="5615">
                  <c:v>1256</c:v>
                </c:pt>
                <c:pt idx="5616">
                  <c:v>1256</c:v>
                </c:pt>
                <c:pt idx="5617">
                  <c:v>1525</c:v>
                </c:pt>
                <c:pt idx="5618">
                  <c:v>1525</c:v>
                </c:pt>
                <c:pt idx="5619">
                  <c:v>1525</c:v>
                </c:pt>
                <c:pt idx="5620">
                  <c:v>1525</c:v>
                </c:pt>
                <c:pt idx="5621">
                  <c:v>2003</c:v>
                </c:pt>
                <c:pt idx="5622">
                  <c:v>2003</c:v>
                </c:pt>
                <c:pt idx="5623">
                  <c:v>2003</c:v>
                </c:pt>
                <c:pt idx="5624">
                  <c:v>2003</c:v>
                </c:pt>
                <c:pt idx="5625">
                  <c:v>1752</c:v>
                </c:pt>
                <c:pt idx="5626">
                  <c:v>1752</c:v>
                </c:pt>
                <c:pt idx="5627">
                  <c:v>1752</c:v>
                </c:pt>
                <c:pt idx="5628">
                  <c:v>1752</c:v>
                </c:pt>
                <c:pt idx="5629">
                  <c:v>1375</c:v>
                </c:pt>
                <c:pt idx="5630">
                  <c:v>1375</c:v>
                </c:pt>
                <c:pt idx="5631">
                  <c:v>1375</c:v>
                </c:pt>
                <c:pt idx="5632">
                  <c:v>1375</c:v>
                </c:pt>
                <c:pt idx="5633">
                  <c:v>1375</c:v>
                </c:pt>
                <c:pt idx="5634">
                  <c:v>1375</c:v>
                </c:pt>
                <c:pt idx="5635">
                  <c:v>1375</c:v>
                </c:pt>
                <c:pt idx="5636">
                  <c:v>1375</c:v>
                </c:pt>
                <c:pt idx="5637">
                  <c:v>1256</c:v>
                </c:pt>
                <c:pt idx="5638">
                  <c:v>1256</c:v>
                </c:pt>
                <c:pt idx="5639">
                  <c:v>1256</c:v>
                </c:pt>
                <c:pt idx="5640">
                  <c:v>1256</c:v>
                </c:pt>
                <c:pt idx="5641">
                  <c:v>1525</c:v>
                </c:pt>
                <c:pt idx="5642">
                  <c:v>1525</c:v>
                </c:pt>
                <c:pt idx="5643">
                  <c:v>1525</c:v>
                </c:pt>
                <c:pt idx="5644">
                  <c:v>1525</c:v>
                </c:pt>
                <c:pt idx="5645">
                  <c:v>2003</c:v>
                </c:pt>
                <c:pt idx="5646">
                  <c:v>2003</c:v>
                </c:pt>
                <c:pt idx="5647">
                  <c:v>2003</c:v>
                </c:pt>
                <c:pt idx="5648">
                  <c:v>2003</c:v>
                </c:pt>
                <c:pt idx="5649">
                  <c:v>1752</c:v>
                </c:pt>
                <c:pt idx="5650">
                  <c:v>1752</c:v>
                </c:pt>
                <c:pt idx="5651">
                  <c:v>1752</c:v>
                </c:pt>
                <c:pt idx="5652">
                  <c:v>1752</c:v>
                </c:pt>
                <c:pt idx="5653">
                  <c:v>1375</c:v>
                </c:pt>
                <c:pt idx="5654">
                  <c:v>1375</c:v>
                </c:pt>
                <c:pt idx="5655">
                  <c:v>1375</c:v>
                </c:pt>
                <c:pt idx="5656">
                  <c:v>1375</c:v>
                </c:pt>
                <c:pt idx="5657">
                  <c:v>1375</c:v>
                </c:pt>
                <c:pt idx="5658">
                  <c:v>1375</c:v>
                </c:pt>
                <c:pt idx="5659">
                  <c:v>1375</c:v>
                </c:pt>
                <c:pt idx="5660">
                  <c:v>1375</c:v>
                </c:pt>
                <c:pt idx="5661">
                  <c:v>1256</c:v>
                </c:pt>
                <c:pt idx="5662">
                  <c:v>1256</c:v>
                </c:pt>
                <c:pt idx="5663">
                  <c:v>1256</c:v>
                </c:pt>
                <c:pt idx="5664">
                  <c:v>1256</c:v>
                </c:pt>
                <c:pt idx="5665">
                  <c:v>1525</c:v>
                </c:pt>
                <c:pt idx="5666">
                  <c:v>1525</c:v>
                </c:pt>
                <c:pt idx="5667">
                  <c:v>1525</c:v>
                </c:pt>
                <c:pt idx="5668">
                  <c:v>1525</c:v>
                </c:pt>
                <c:pt idx="5669">
                  <c:v>2003</c:v>
                </c:pt>
                <c:pt idx="5670">
                  <c:v>2003</c:v>
                </c:pt>
                <c:pt idx="5671">
                  <c:v>2003</c:v>
                </c:pt>
                <c:pt idx="5672">
                  <c:v>2003</c:v>
                </c:pt>
                <c:pt idx="5673">
                  <c:v>1752</c:v>
                </c:pt>
                <c:pt idx="5674">
                  <c:v>1752</c:v>
                </c:pt>
                <c:pt idx="5675">
                  <c:v>1752</c:v>
                </c:pt>
                <c:pt idx="5676">
                  <c:v>1752</c:v>
                </c:pt>
                <c:pt idx="5677">
                  <c:v>1375</c:v>
                </c:pt>
                <c:pt idx="5678">
                  <c:v>1375</c:v>
                </c:pt>
                <c:pt idx="5679">
                  <c:v>1375</c:v>
                </c:pt>
                <c:pt idx="5680">
                  <c:v>1375</c:v>
                </c:pt>
                <c:pt idx="5681">
                  <c:v>1375</c:v>
                </c:pt>
                <c:pt idx="5682">
                  <c:v>1375</c:v>
                </c:pt>
                <c:pt idx="5683">
                  <c:v>1375</c:v>
                </c:pt>
                <c:pt idx="5684">
                  <c:v>1375</c:v>
                </c:pt>
                <c:pt idx="5685">
                  <c:v>1256</c:v>
                </c:pt>
                <c:pt idx="5686">
                  <c:v>1256</c:v>
                </c:pt>
                <c:pt idx="5687">
                  <c:v>1256</c:v>
                </c:pt>
                <c:pt idx="5688">
                  <c:v>1256</c:v>
                </c:pt>
                <c:pt idx="5689">
                  <c:v>1525</c:v>
                </c:pt>
                <c:pt idx="5690">
                  <c:v>1525</c:v>
                </c:pt>
                <c:pt idx="5691">
                  <c:v>1525</c:v>
                </c:pt>
                <c:pt idx="5692">
                  <c:v>1525</c:v>
                </c:pt>
                <c:pt idx="5693">
                  <c:v>2003</c:v>
                </c:pt>
                <c:pt idx="5694">
                  <c:v>2003</c:v>
                </c:pt>
                <c:pt idx="5695">
                  <c:v>2003</c:v>
                </c:pt>
                <c:pt idx="5696">
                  <c:v>2003</c:v>
                </c:pt>
                <c:pt idx="5697">
                  <c:v>1752</c:v>
                </c:pt>
                <c:pt idx="5698">
                  <c:v>1752</c:v>
                </c:pt>
                <c:pt idx="5699">
                  <c:v>1752</c:v>
                </c:pt>
                <c:pt idx="5700">
                  <c:v>1752</c:v>
                </c:pt>
                <c:pt idx="5701">
                  <c:v>1375</c:v>
                </c:pt>
                <c:pt idx="5702">
                  <c:v>1375</c:v>
                </c:pt>
                <c:pt idx="5703">
                  <c:v>1375</c:v>
                </c:pt>
                <c:pt idx="5704">
                  <c:v>1375</c:v>
                </c:pt>
                <c:pt idx="5705">
                  <c:v>1375</c:v>
                </c:pt>
                <c:pt idx="5706">
                  <c:v>1375</c:v>
                </c:pt>
                <c:pt idx="5707">
                  <c:v>1375</c:v>
                </c:pt>
                <c:pt idx="5708">
                  <c:v>1375</c:v>
                </c:pt>
                <c:pt idx="5709">
                  <c:v>1256</c:v>
                </c:pt>
                <c:pt idx="5710">
                  <c:v>1256</c:v>
                </c:pt>
                <c:pt idx="5711">
                  <c:v>1256</c:v>
                </c:pt>
                <c:pt idx="5712">
                  <c:v>1256</c:v>
                </c:pt>
                <c:pt idx="5713">
                  <c:v>1525</c:v>
                </c:pt>
                <c:pt idx="5714">
                  <c:v>1525</c:v>
                </c:pt>
                <c:pt idx="5715">
                  <c:v>1525</c:v>
                </c:pt>
                <c:pt idx="5716">
                  <c:v>1525</c:v>
                </c:pt>
                <c:pt idx="5717">
                  <c:v>2003</c:v>
                </c:pt>
                <c:pt idx="5718">
                  <c:v>2003</c:v>
                </c:pt>
                <c:pt idx="5719">
                  <c:v>2003</c:v>
                </c:pt>
                <c:pt idx="5720">
                  <c:v>2003</c:v>
                </c:pt>
                <c:pt idx="5721">
                  <c:v>1752</c:v>
                </c:pt>
                <c:pt idx="5722">
                  <c:v>1752</c:v>
                </c:pt>
                <c:pt idx="5723">
                  <c:v>1752</c:v>
                </c:pt>
                <c:pt idx="5724">
                  <c:v>1752</c:v>
                </c:pt>
                <c:pt idx="5725">
                  <c:v>1375</c:v>
                </c:pt>
                <c:pt idx="5726">
                  <c:v>1375</c:v>
                </c:pt>
                <c:pt idx="5727">
                  <c:v>1375</c:v>
                </c:pt>
                <c:pt idx="5728">
                  <c:v>1375</c:v>
                </c:pt>
                <c:pt idx="5729">
                  <c:v>1375</c:v>
                </c:pt>
                <c:pt idx="5730">
                  <c:v>1375</c:v>
                </c:pt>
                <c:pt idx="5731">
                  <c:v>1375</c:v>
                </c:pt>
                <c:pt idx="5732">
                  <c:v>1375</c:v>
                </c:pt>
                <c:pt idx="5733">
                  <c:v>1256</c:v>
                </c:pt>
                <c:pt idx="5734">
                  <c:v>1256</c:v>
                </c:pt>
                <c:pt idx="5735">
                  <c:v>1256</c:v>
                </c:pt>
                <c:pt idx="5736">
                  <c:v>1256</c:v>
                </c:pt>
                <c:pt idx="5737">
                  <c:v>1525</c:v>
                </c:pt>
                <c:pt idx="5738">
                  <c:v>1525</c:v>
                </c:pt>
                <c:pt idx="5739">
                  <c:v>1525</c:v>
                </c:pt>
                <c:pt idx="5740">
                  <c:v>1525</c:v>
                </c:pt>
                <c:pt idx="5741">
                  <c:v>2003</c:v>
                </c:pt>
                <c:pt idx="5742">
                  <c:v>2003</c:v>
                </c:pt>
                <c:pt idx="5743">
                  <c:v>2003</c:v>
                </c:pt>
                <c:pt idx="5744">
                  <c:v>2003</c:v>
                </c:pt>
                <c:pt idx="5745">
                  <c:v>1752</c:v>
                </c:pt>
                <c:pt idx="5746">
                  <c:v>1752</c:v>
                </c:pt>
                <c:pt idx="5747">
                  <c:v>1752</c:v>
                </c:pt>
                <c:pt idx="5748">
                  <c:v>1752</c:v>
                </c:pt>
                <c:pt idx="5749">
                  <c:v>1375</c:v>
                </c:pt>
                <c:pt idx="5750">
                  <c:v>1375</c:v>
                </c:pt>
                <c:pt idx="5751">
                  <c:v>1375</c:v>
                </c:pt>
                <c:pt idx="5752">
                  <c:v>1375</c:v>
                </c:pt>
                <c:pt idx="5753">
                  <c:v>1375</c:v>
                </c:pt>
                <c:pt idx="5754">
                  <c:v>1375</c:v>
                </c:pt>
                <c:pt idx="5755">
                  <c:v>1375</c:v>
                </c:pt>
                <c:pt idx="5756">
                  <c:v>1375</c:v>
                </c:pt>
                <c:pt idx="5757">
                  <c:v>1256</c:v>
                </c:pt>
                <c:pt idx="5758">
                  <c:v>1256</c:v>
                </c:pt>
                <c:pt idx="5759">
                  <c:v>1256</c:v>
                </c:pt>
                <c:pt idx="5760">
                  <c:v>1256</c:v>
                </c:pt>
                <c:pt idx="5761">
                  <c:v>1525</c:v>
                </c:pt>
                <c:pt idx="5762">
                  <c:v>1525</c:v>
                </c:pt>
                <c:pt idx="5763">
                  <c:v>1525</c:v>
                </c:pt>
                <c:pt idx="5764">
                  <c:v>1525</c:v>
                </c:pt>
                <c:pt idx="5765">
                  <c:v>2003</c:v>
                </c:pt>
                <c:pt idx="5766">
                  <c:v>2003</c:v>
                </c:pt>
                <c:pt idx="5767">
                  <c:v>2003</c:v>
                </c:pt>
                <c:pt idx="5768">
                  <c:v>2003</c:v>
                </c:pt>
                <c:pt idx="5769">
                  <c:v>1752</c:v>
                </c:pt>
                <c:pt idx="5770">
                  <c:v>1752</c:v>
                </c:pt>
                <c:pt idx="5771">
                  <c:v>1752</c:v>
                </c:pt>
                <c:pt idx="5772">
                  <c:v>1752</c:v>
                </c:pt>
                <c:pt idx="5773">
                  <c:v>1375</c:v>
                </c:pt>
                <c:pt idx="5774">
                  <c:v>1375</c:v>
                </c:pt>
                <c:pt idx="5775">
                  <c:v>1375</c:v>
                </c:pt>
                <c:pt idx="5776">
                  <c:v>1375</c:v>
                </c:pt>
                <c:pt idx="5777">
                  <c:v>1375</c:v>
                </c:pt>
                <c:pt idx="5778">
                  <c:v>1375</c:v>
                </c:pt>
                <c:pt idx="5779">
                  <c:v>1375</c:v>
                </c:pt>
                <c:pt idx="5780">
                  <c:v>1375</c:v>
                </c:pt>
                <c:pt idx="5781">
                  <c:v>1256</c:v>
                </c:pt>
                <c:pt idx="5782">
                  <c:v>1256</c:v>
                </c:pt>
                <c:pt idx="5783">
                  <c:v>1256</c:v>
                </c:pt>
                <c:pt idx="5784">
                  <c:v>1256</c:v>
                </c:pt>
                <c:pt idx="5785">
                  <c:v>1525</c:v>
                </c:pt>
                <c:pt idx="5786">
                  <c:v>1525</c:v>
                </c:pt>
                <c:pt idx="5787">
                  <c:v>1525</c:v>
                </c:pt>
                <c:pt idx="5788">
                  <c:v>1525</c:v>
                </c:pt>
                <c:pt idx="5789">
                  <c:v>2003</c:v>
                </c:pt>
                <c:pt idx="5790">
                  <c:v>2003</c:v>
                </c:pt>
                <c:pt idx="5791">
                  <c:v>2003</c:v>
                </c:pt>
                <c:pt idx="5792">
                  <c:v>2003</c:v>
                </c:pt>
                <c:pt idx="5793">
                  <c:v>1752</c:v>
                </c:pt>
                <c:pt idx="5794">
                  <c:v>1752</c:v>
                </c:pt>
                <c:pt idx="5795">
                  <c:v>1752</c:v>
                </c:pt>
                <c:pt idx="5796">
                  <c:v>1752</c:v>
                </c:pt>
                <c:pt idx="5797">
                  <c:v>1375</c:v>
                </c:pt>
                <c:pt idx="5798">
                  <c:v>1375</c:v>
                </c:pt>
                <c:pt idx="5799">
                  <c:v>1375</c:v>
                </c:pt>
                <c:pt idx="5800">
                  <c:v>1375</c:v>
                </c:pt>
                <c:pt idx="5801">
                  <c:v>1375</c:v>
                </c:pt>
                <c:pt idx="5802">
                  <c:v>1375</c:v>
                </c:pt>
                <c:pt idx="5803">
                  <c:v>1375</c:v>
                </c:pt>
                <c:pt idx="5804">
                  <c:v>1375</c:v>
                </c:pt>
                <c:pt idx="5805">
                  <c:v>1256</c:v>
                </c:pt>
                <c:pt idx="5806">
                  <c:v>1256</c:v>
                </c:pt>
                <c:pt idx="5807">
                  <c:v>1256</c:v>
                </c:pt>
                <c:pt idx="5808">
                  <c:v>1256</c:v>
                </c:pt>
                <c:pt idx="5809">
                  <c:v>1525</c:v>
                </c:pt>
                <c:pt idx="5810">
                  <c:v>1525</c:v>
                </c:pt>
                <c:pt idx="5811">
                  <c:v>1525</c:v>
                </c:pt>
                <c:pt idx="5812">
                  <c:v>1525</c:v>
                </c:pt>
                <c:pt idx="5813">
                  <c:v>2003</c:v>
                </c:pt>
                <c:pt idx="5814">
                  <c:v>2003</c:v>
                </c:pt>
                <c:pt idx="5815">
                  <c:v>2003</c:v>
                </c:pt>
                <c:pt idx="5816">
                  <c:v>2003</c:v>
                </c:pt>
                <c:pt idx="5817">
                  <c:v>1752</c:v>
                </c:pt>
                <c:pt idx="5818">
                  <c:v>1752</c:v>
                </c:pt>
                <c:pt idx="5819">
                  <c:v>1752</c:v>
                </c:pt>
                <c:pt idx="5820">
                  <c:v>1752</c:v>
                </c:pt>
                <c:pt idx="5821">
                  <c:v>1375</c:v>
                </c:pt>
                <c:pt idx="5822">
                  <c:v>1375</c:v>
                </c:pt>
                <c:pt idx="5823">
                  <c:v>1375</c:v>
                </c:pt>
                <c:pt idx="5824">
                  <c:v>1375</c:v>
                </c:pt>
                <c:pt idx="5825">
                  <c:v>1375</c:v>
                </c:pt>
                <c:pt idx="5826">
                  <c:v>1375</c:v>
                </c:pt>
                <c:pt idx="5827">
                  <c:v>1375</c:v>
                </c:pt>
                <c:pt idx="5828">
                  <c:v>1375</c:v>
                </c:pt>
                <c:pt idx="5829">
                  <c:v>1256</c:v>
                </c:pt>
                <c:pt idx="5830">
                  <c:v>1256</c:v>
                </c:pt>
                <c:pt idx="5831">
                  <c:v>1209</c:v>
                </c:pt>
                <c:pt idx="5832">
                  <c:v>1209</c:v>
                </c:pt>
                <c:pt idx="5833">
                  <c:v>1612</c:v>
                </c:pt>
                <c:pt idx="5834">
                  <c:v>1612</c:v>
                </c:pt>
                <c:pt idx="5835">
                  <c:v>1612</c:v>
                </c:pt>
                <c:pt idx="5836">
                  <c:v>1612</c:v>
                </c:pt>
                <c:pt idx="5837">
                  <c:v>2119</c:v>
                </c:pt>
                <c:pt idx="5838">
                  <c:v>2119</c:v>
                </c:pt>
                <c:pt idx="5839">
                  <c:v>2119</c:v>
                </c:pt>
                <c:pt idx="5840">
                  <c:v>2119</c:v>
                </c:pt>
                <c:pt idx="5841">
                  <c:v>1720</c:v>
                </c:pt>
                <c:pt idx="5842">
                  <c:v>1720</c:v>
                </c:pt>
                <c:pt idx="5843">
                  <c:v>1720</c:v>
                </c:pt>
                <c:pt idx="5844">
                  <c:v>1720</c:v>
                </c:pt>
                <c:pt idx="5845">
                  <c:v>1375</c:v>
                </c:pt>
                <c:pt idx="5846">
                  <c:v>1375</c:v>
                </c:pt>
                <c:pt idx="5847">
                  <c:v>1375</c:v>
                </c:pt>
                <c:pt idx="5848">
                  <c:v>1375</c:v>
                </c:pt>
                <c:pt idx="5849">
                  <c:v>1473</c:v>
                </c:pt>
                <c:pt idx="5850">
                  <c:v>1473</c:v>
                </c:pt>
                <c:pt idx="5851">
                  <c:v>1473</c:v>
                </c:pt>
                <c:pt idx="5852">
                  <c:v>1473</c:v>
                </c:pt>
                <c:pt idx="5853">
                  <c:v>1209</c:v>
                </c:pt>
                <c:pt idx="5854">
                  <c:v>1209</c:v>
                </c:pt>
                <c:pt idx="5855">
                  <c:v>1209</c:v>
                </c:pt>
                <c:pt idx="5856">
                  <c:v>1209</c:v>
                </c:pt>
                <c:pt idx="5857">
                  <c:v>1612</c:v>
                </c:pt>
                <c:pt idx="5858">
                  <c:v>1612</c:v>
                </c:pt>
                <c:pt idx="5859">
                  <c:v>1612</c:v>
                </c:pt>
                <c:pt idx="5860">
                  <c:v>1612</c:v>
                </c:pt>
                <c:pt idx="5861">
                  <c:v>2119</c:v>
                </c:pt>
                <c:pt idx="5862">
                  <c:v>2119</c:v>
                </c:pt>
                <c:pt idx="5863">
                  <c:v>2119</c:v>
                </c:pt>
                <c:pt idx="5864">
                  <c:v>2119</c:v>
                </c:pt>
                <c:pt idx="5865">
                  <c:v>1720</c:v>
                </c:pt>
                <c:pt idx="5866">
                  <c:v>1720</c:v>
                </c:pt>
                <c:pt idx="5867">
                  <c:v>1720</c:v>
                </c:pt>
                <c:pt idx="5868">
                  <c:v>1720</c:v>
                </c:pt>
                <c:pt idx="5869">
                  <c:v>1375</c:v>
                </c:pt>
                <c:pt idx="5870">
                  <c:v>1375</c:v>
                </c:pt>
                <c:pt idx="5871">
                  <c:v>1375</c:v>
                </c:pt>
                <c:pt idx="5872">
                  <c:v>1375</c:v>
                </c:pt>
                <c:pt idx="5873">
                  <c:v>1473</c:v>
                </c:pt>
                <c:pt idx="5874">
                  <c:v>1473</c:v>
                </c:pt>
                <c:pt idx="5875">
                  <c:v>1473</c:v>
                </c:pt>
                <c:pt idx="5876">
                  <c:v>1473</c:v>
                </c:pt>
                <c:pt idx="5877">
                  <c:v>1209</c:v>
                </c:pt>
                <c:pt idx="5878">
                  <c:v>1209</c:v>
                </c:pt>
                <c:pt idx="5879">
                  <c:v>1209</c:v>
                </c:pt>
                <c:pt idx="5880">
                  <c:v>1209</c:v>
                </c:pt>
                <c:pt idx="5881">
                  <c:v>1612</c:v>
                </c:pt>
                <c:pt idx="5882">
                  <c:v>1612</c:v>
                </c:pt>
                <c:pt idx="5883">
                  <c:v>1612</c:v>
                </c:pt>
                <c:pt idx="5884">
                  <c:v>1612</c:v>
                </c:pt>
                <c:pt idx="5885">
                  <c:v>2119</c:v>
                </c:pt>
                <c:pt idx="5886">
                  <c:v>2119</c:v>
                </c:pt>
                <c:pt idx="5887">
                  <c:v>2119</c:v>
                </c:pt>
                <c:pt idx="5888">
                  <c:v>2119</c:v>
                </c:pt>
                <c:pt idx="5889">
                  <c:v>1720</c:v>
                </c:pt>
                <c:pt idx="5890">
                  <c:v>1720</c:v>
                </c:pt>
                <c:pt idx="5891">
                  <c:v>1720</c:v>
                </c:pt>
                <c:pt idx="5892">
                  <c:v>1720</c:v>
                </c:pt>
                <c:pt idx="5893">
                  <c:v>1375</c:v>
                </c:pt>
                <c:pt idx="5894">
                  <c:v>1375</c:v>
                </c:pt>
                <c:pt idx="5895">
                  <c:v>1375</c:v>
                </c:pt>
                <c:pt idx="5896">
                  <c:v>1375</c:v>
                </c:pt>
                <c:pt idx="5897">
                  <c:v>1473</c:v>
                </c:pt>
                <c:pt idx="5898">
                  <c:v>1473</c:v>
                </c:pt>
                <c:pt idx="5899">
                  <c:v>1473</c:v>
                </c:pt>
                <c:pt idx="5900">
                  <c:v>1473</c:v>
                </c:pt>
                <c:pt idx="5901">
                  <c:v>1209</c:v>
                </c:pt>
                <c:pt idx="5902">
                  <c:v>1209</c:v>
                </c:pt>
                <c:pt idx="5903">
                  <c:v>1209</c:v>
                </c:pt>
                <c:pt idx="5904">
                  <c:v>1209</c:v>
                </c:pt>
                <c:pt idx="5905">
                  <c:v>1612</c:v>
                </c:pt>
                <c:pt idx="5906">
                  <c:v>1612</c:v>
                </c:pt>
                <c:pt idx="5907">
                  <c:v>1612</c:v>
                </c:pt>
                <c:pt idx="5908">
                  <c:v>1612</c:v>
                </c:pt>
                <c:pt idx="5909">
                  <c:v>2119</c:v>
                </c:pt>
                <c:pt idx="5910">
                  <c:v>2119</c:v>
                </c:pt>
                <c:pt idx="5911">
                  <c:v>2119</c:v>
                </c:pt>
                <c:pt idx="5912">
                  <c:v>2119</c:v>
                </c:pt>
                <c:pt idx="5913">
                  <c:v>1720</c:v>
                </c:pt>
                <c:pt idx="5914">
                  <c:v>1720</c:v>
                </c:pt>
                <c:pt idx="5915">
                  <c:v>1720</c:v>
                </c:pt>
                <c:pt idx="5916">
                  <c:v>1720</c:v>
                </c:pt>
                <c:pt idx="5917">
                  <c:v>1375</c:v>
                </c:pt>
                <c:pt idx="5918">
                  <c:v>1375</c:v>
                </c:pt>
                <c:pt idx="5919">
                  <c:v>1375</c:v>
                </c:pt>
                <c:pt idx="5920">
                  <c:v>1375</c:v>
                </c:pt>
                <c:pt idx="5921">
                  <c:v>1473</c:v>
                </c:pt>
                <c:pt idx="5922">
                  <c:v>1473</c:v>
                </c:pt>
                <c:pt idx="5923">
                  <c:v>1473</c:v>
                </c:pt>
                <c:pt idx="5924">
                  <c:v>1473</c:v>
                </c:pt>
                <c:pt idx="5925">
                  <c:v>1209</c:v>
                </c:pt>
                <c:pt idx="5926">
                  <c:v>1209</c:v>
                </c:pt>
                <c:pt idx="5927">
                  <c:v>1209</c:v>
                </c:pt>
                <c:pt idx="5928">
                  <c:v>1209</c:v>
                </c:pt>
                <c:pt idx="5929">
                  <c:v>1612</c:v>
                </c:pt>
                <c:pt idx="5930">
                  <c:v>1612</c:v>
                </c:pt>
                <c:pt idx="5931">
                  <c:v>1612</c:v>
                </c:pt>
                <c:pt idx="5932">
                  <c:v>1612</c:v>
                </c:pt>
                <c:pt idx="5933">
                  <c:v>2119</c:v>
                </c:pt>
                <c:pt idx="5934">
                  <c:v>2119</c:v>
                </c:pt>
                <c:pt idx="5935">
                  <c:v>2119</c:v>
                </c:pt>
                <c:pt idx="5936">
                  <c:v>2119</c:v>
                </c:pt>
                <c:pt idx="5937">
                  <c:v>1720</c:v>
                </c:pt>
                <c:pt idx="5938">
                  <c:v>1720</c:v>
                </c:pt>
                <c:pt idx="5939">
                  <c:v>1720</c:v>
                </c:pt>
                <c:pt idx="5940">
                  <c:v>1720</c:v>
                </c:pt>
                <c:pt idx="5941">
                  <c:v>1375</c:v>
                </c:pt>
                <c:pt idx="5942">
                  <c:v>1375</c:v>
                </c:pt>
                <c:pt idx="5943">
                  <c:v>1375</c:v>
                </c:pt>
                <c:pt idx="5944">
                  <c:v>1375</c:v>
                </c:pt>
                <c:pt idx="5945">
                  <c:v>1473</c:v>
                </c:pt>
                <c:pt idx="5946">
                  <c:v>1473</c:v>
                </c:pt>
                <c:pt idx="5947">
                  <c:v>1473</c:v>
                </c:pt>
                <c:pt idx="5948">
                  <c:v>1473</c:v>
                </c:pt>
                <c:pt idx="5949">
                  <c:v>1209</c:v>
                </c:pt>
                <c:pt idx="5950">
                  <c:v>1209</c:v>
                </c:pt>
                <c:pt idx="5951">
                  <c:v>1209</c:v>
                </c:pt>
                <c:pt idx="5952">
                  <c:v>1209</c:v>
                </c:pt>
                <c:pt idx="5953">
                  <c:v>1612</c:v>
                </c:pt>
                <c:pt idx="5954">
                  <c:v>1612</c:v>
                </c:pt>
                <c:pt idx="5955">
                  <c:v>1612</c:v>
                </c:pt>
                <c:pt idx="5956">
                  <c:v>1612</c:v>
                </c:pt>
                <c:pt idx="5957">
                  <c:v>2119</c:v>
                </c:pt>
                <c:pt idx="5958">
                  <c:v>2119</c:v>
                </c:pt>
                <c:pt idx="5959">
                  <c:v>2119</c:v>
                </c:pt>
                <c:pt idx="5960">
                  <c:v>2119</c:v>
                </c:pt>
                <c:pt idx="5961">
                  <c:v>1720</c:v>
                </c:pt>
                <c:pt idx="5962">
                  <c:v>1720</c:v>
                </c:pt>
                <c:pt idx="5963">
                  <c:v>1720</c:v>
                </c:pt>
                <c:pt idx="5964">
                  <c:v>1720</c:v>
                </c:pt>
                <c:pt idx="5965">
                  <c:v>1375</c:v>
                </c:pt>
                <c:pt idx="5966">
                  <c:v>1375</c:v>
                </c:pt>
                <c:pt idx="5967">
                  <c:v>1375</c:v>
                </c:pt>
                <c:pt idx="5968">
                  <c:v>1375</c:v>
                </c:pt>
                <c:pt idx="5969">
                  <c:v>1473</c:v>
                </c:pt>
                <c:pt idx="5970">
                  <c:v>1473</c:v>
                </c:pt>
                <c:pt idx="5971">
                  <c:v>1473</c:v>
                </c:pt>
                <c:pt idx="5972">
                  <c:v>1473</c:v>
                </c:pt>
                <c:pt idx="5973">
                  <c:v>1209</c:v>
                </c:pt>
                <c:pt idx="5974">
                  <c:v>1209</c:v>
                </c:pt>
                <c:pt idx="5975">
                  <c:v>1209</c:v>
                </c:pt>
                <c:pt idx="5976">
                  <c:v>1209</c:v>
                </c:pt>
                <c:pt idx="5977">
                  <c:v>1612</c:v>
                </c:pt>
                <c:pt idx="5978">
                  <c:v>1612</c:v>
                </c:pt>
                <c:pt idx="5979">
                  <c:v>1612</c:v>
                </c:pt>
                <c:pt idx="5980">
                  <c:v>1612</c:v>
                </c:pt>
                <c:pt idx="5981">
                  <c:v>2119</c:v>
                </c:pt>
                <c:pt idx="5982">
                  <c:v>2119</c:v>
                </c:pt>
                <c:pt idx="5983">
                  <c:v>2119</c:v>
                </c:pt>
                <c:pt idx="5984">
                  <c:v>2119</c:v>
                </c:pt>
                <c:pt idx="5985">
                  <c:v>1720</c:v>
                </c:pt>
                <c:pt idx="5986">
                  <c:v>1720</c:v>
                </c:pt>
                <c:pt idx="5987">
                  <c:v>1720</c:v>
                </c:pt>
                <c:pt idx="5988">
                  <c:v>1720</c:v>
                </c:pt>
                <c:pt idx="5989">
                  <c:v>1375</c:v>
                </c:pt>
                <c:pt idx="5990">
                  <c:v>1375</c:v>
                </c:pt>
                <c:pt idx="5991">
                  <c:v>1375</c:v>
                </c:pt>
                <c:pt idx="5992">
                  <c:v>1375</c:v>
                </c:pt>
                <c:pt idx="5993">
                  <c:v>1473</c:v>
                </c:pt>
                <c:pt idx="5994">
                  <c:v>1473</c:v>
                </c:pt>
                <c:pt idx="5995">
                  <c:v>1473</c:v>
                </c:pt>
                <c:pt idx="5996">
                  <c:v>1473</c:v>
                </c:pt>
                <c:pt idx="5997">
                  <c:v>1209</c:v>
                </c:pt>
                <c:pt idx="5998">
                  <c:v>1209</c:v>
                </c:pt>
                <c:pt idx="5999">
                  <c:v>1209</c:v>
                </c:pt>
                <c:pt idx="6000">
                  <c:v>1209</c:v>
                </c:pt>
                <c:pt idx="6001">
                  <c:v>1612</c:v>
                </c:pt>
                <c:pt idx="6002">
                  <c:v>1612</c:v>
                </c:pt>
                <c:pt idx="6003">
                  <c:v>1612</c:v>
                </c:pt>
                <c:pt idx="6004">
                  <c:v>1612</c:v>
                </c:pt>
                <c:pt idx="6005">
                  <c:v>2119</c:v>
                </c:pt>
                <c:pt idx="6006">
                  <c:v>2119</c:v>
                </c:pt>
                <c:pt idx="6007">
                  <c:v>2119</c:v>
                </c:pt>
                <c:pt idx="6008">
                  <c:v>2119</c:v>
                </c:pt>
                <c:pt idx="6009">
                  <c:v>1720</c:v>
                </c:pt>
                <c:pt idx="6010">
                  <c:v>1720</c:v>
                </c:pt>
                <c:pt idx="6011">
                  <c:v>1720</c:v>
                </c:pt>
                <c:pt idx="6012">
                  <c:v>1720</c:v>
                </c:pt>
                <c:pt idx="6013">
                  <c:v>1375</c:v>
                </c:pt>
                <c:pt idx="6014">
                  <c:v>1375</c:v>
                </c:pt>
                <c:pt idx="6015">
                  <c:v>1375</c:v>
                </c:pt>
                <c:pt idx="6016">
                  <c:v>1375</c:v>
                </c:pt>
                <c:pt idx="6017">
                  <c:v>1473</c:v>
                </c:pt>
                <c:pt idx="6018">
                  <c:v>1473</c:v>
                </c:pt>
                <c:pt idx="6019">
                  <c:v>1473</c:v>
                </c:pt>
                <c:pt idx="6020">
                  <c:v>1473</c:v>
                </c:pt>
                <c:pt idx="6021">
                  <c:v>1209</c:v>
                </c:pt>
                <c:pt idx="6022">
                  <c:v>1209</c:v>
                </c:pt>
                <c:pt idx="6023">
                  <c:v>1209</c:v>
                </c:pt>
                <c:pt idx="6024">
                  <c:v>1209</c:v>
                </c:pt>
                <c:pt idx="6025">
                  <c:v>1612</c:v>
                </c:pt>
                <c:pt idx="6026">
                  <c:v>1612</c:v>
                </c:pt>
                <c:pt idx="6027">
                  <c:v>1612</c:v>
                </c:pt>
                <c:pt idx="6028">
                  <c:v>1612</c:v>
                </c:pt>
                <c:pt idx="6029">
                  <c:v>2119</c:v>
                </c:pt>
                <c:pt idx="6030">
                  <c:v>2119</c:v>
                </c:pt>
                <c:pt idx="6031">
                  <c:v>2119</c:v>
                </c:pt>
                <c:pt idx="6032">
                  <c:v>2119</c:v>
                </c:pt>
                <c:pt idx="6033">
                  <c:v>1720</c:v>
                </c:pt>
                <c:pt idx="6034">
                  <c:v>1720</c:v>
                </c:pt>
                <c:pt idx="6035">
                  <c:v>1720</c:v>
                </c:pt>
                <c:pt idx="6036">
                  <c:v>1720</c:v>
                </c:pt>
                <c:pt idx="6037">
                  <c:v>1375</c:v>
                </c:pt>
                <c:pt idx="6038">
                  <c:v>1375</c:v>
                </c:pt>
                <c:pt idx="6039">
                  <c:v>1375</c:v>
                </c:pt>
                <c:pt idx="6040">
                  <c:v>1375</c:v>
                </c:pt>
                <c:pt idx="6041">
                  <c:v>1473</c:v>
                </c:pt>
                <c:pt idx="6042">
                  <c:v>1473</c:v>
                </c:pt>
                <c:pt idx="6043">
                  <c:v>1473</c:v>
                </c:pt>
                <c:pt idx="6044">
                  <c:v>1473</c:v>
                </c:pt>
                <c:pt idx="6045">
                  <c:v>1209</c:v>
                </c:pt>
                <c:pt idx="6046">
                  <c:v>1209</c:v>
                </c:pt>
                <c:pt idx="6047">
                  <c:v>1209</c:v>
                </c:pt>
                <c:pt idx="6048">
                  <c:v>1209</c:v>
                </c:pt>
                <c:pt idx="6049">
                  <c:v>1612</c:v>
                </c:pt>
                <c:pt idx="6050">
                  <c:v>1612</c:v>
                </c:pt>
                <c:pt idx="6051">
                  <c:v>1612</c:v>
                </c:pt>
                <c:pt idx="6052">
                  <c:v>1612</c:v>
                </c:pt>
                <c:pt idx="6053">
                  <c:v>2119</c:v>
                </c:pt>
                <c:pt idx="6054">
                  <c:v>2119</c:v>
                </c:pt>
                <c:pt idx="6055">
                  <c:v>2119</c:v>
                </c:pt>
                <c:pt idx="6056">
                  <c:v>2119</c:v>
                </c:pt>
                <c:pt idx="6057">
                  <c:v>1720</c:v>
                </c:pt>
                <c:pt idx="6058">
                  <c:v>1720</c:v>
                </c:pt>
                <c:pt idx="6059">
                  <c:v>1720</c:v>
                </c:pt>
                <c:pt idx="6060">
                  <c:v>1720</c:v>
                </c:pt>
                <c:pt idx="6061">
                  <c:v>1375</c:v>
                </c:pt>
                <c:pt idx="6062">
                  <c:v>1375</c:v>
                </c:pt>
                <c:pt idx="6063">
                  <c:v>1375</c:v>
                </c:pt>
                <c:pt idx="6064">
                  <c:v>1375</c:v>
                </c:pt>
                <c:pt idx="6065">
                  <c:v>1473</c:v>
                </c:pt>
                <c:pt idx="6066">
                  <c:v>1473</c:v>
                </c:pt>
                <c:pt idx="6067">
                  <c:v>1473</c:v>
                </c:pt>
                <c:pt idx="6068">
                  <c:v>1473</c:v>
                </c:pt>
                <c:pt idx="6069">
                  <c:v>1209</c:v>
                </c:pt>
                <c:pt idx="6070">
                  <c:v>1209</c:v>
                </c:pt>
                <c:pt idx="6071">
                  <c:v>1209</c:v>
                </c:pt>
                <c:pt idx="6072">
                  <c:v>1209</c:v>
                </c:pt>
                <c:pt idx="6073">
                  <c:v>1612</c:v>
                </c:pt>
                <c:pt idx="6074">
                  <c:v>1612</c:v>
                </c:pt>
                <c:pt idx="6075">
                  <c:v>1612</c:v>
                </c:pt>
                <c:pt idx="6076">
                  <c:v>1612</c:v>
                </c:pt>
                <c:pt idx="6077">
                  <c:v>2119</c:v>
                </c:pt>
                <c:pt idx="6078">
                  <c:v>2119</c:v>
                </c:pt>
                <c:pt idx="6079">
                  <c:v>2119</c:v>
                </c:pt>
                <c:pt idx="6080">
                  <c:v>2119</c:v>
                </c:pt>
                <c:pt idx="6081">
                  <c:v>1720</c:v>
                </c:pt>
                <c:pt idx="6082">
                  <c:v>1720</c:v>
                </c:pt>
                <c:pt idx="6083">
                  <c:v>1720</c:v>
                </c:pt>
                <c:pt idx="6084">
                  <c:v>1720</c:v>
                </c:pt>
                <c:pt idx="6085">
                  <c:v>1375</c:v>
                </c:pt>
                <c:pt idx="6086">
                  <c:v>1375</c:v>
                </c:pt>
                <c:pt idx="6087">
                  <c:v>1375</c:v>
                </c:pt>
                <c:pt idx="6088">
                  <c:v>1375</c:v>
                </c:pt>
                <c:pt idx="6089">
                  <c:v>1473</c:v>
                </c:pt>
                <c:pt idx="6090">
                  <c:v>1473</c:v>
                </c:pt>
                <c:pt idx="6091">
                  <c:v>1473</c:v>
                </c:pt>
                <c:pt idx="6092">
                  <c:v>1473</c:v>
                </c:pt>
                <c:pt idx="6093">
                  <c:v>1209</c:v>
                </c:pt>
                <c:pt idx="6094">
                  <c:v>1209</c:v>
                </c:pt>
                <c:pt idx="6095">
                  <c:v>1209</c:v>
                </c:pt>
                <c:pt idx="6096">
                  <c:v>1209</c:v>
                </c:pt>
                <c:pt idx="6097">
                  <c:v>1612</c:v>
                </c:pt>
                <c:pt idx="6098">
                  <c:v>1612</c:v>
                </c:pt>
                <c:pt idx="6099">
                  <c:v>1612</c:v>
                </c:pt>
                <c:pt idx="6100">
                  <c:v>1612</c:v>
                </c:pt>
                <c:pt idx="6101">
                  <c:v>2119</c:v>
                </c:pt>
                <c:pt idx="6102">
                  <c:v>2119</c:v>
                </c:pt>
                <c:pt idx="6103">
                  <c:v>2119</c:v>
                </c:pt>
                <c:pt idx="6104">
                  <c:v>2119</c:v>
                </c:pt>
                <c:pt idx="6105">
                  <c:v>1720</c:v>
                </c:pt>
                <c:pt idx="6106">
                  <c:v>1720</c:v>
                </c:pt>
                <c:pt idx="6107">
                  <c:v>1720</c:v>
                </c:pt>
                <c:pt idx="6108">
                  <c:v>1720</c:v>
                </c:pt>
                <c:pt idx="6109">
                  <c:v>1375</c:v>
                </c:pt>
                <c:pt idx="6110">
                  <c:v>1375</c:v>
                </c:pt>
                <c:pt idx="6111">
                  <c:v>1375</c:v>
                </c:pt>
                <c:pt idx="6112">
                  <c:v>1375</c:v>
                </c:pt>
                <c:pt idx="6113">
                  <c:v>1473</c:v>
                </c:pt>
                <c:pt idx="6114">
                  <c:v>1473</c:v>
                </c:pt>
                <c:pt idx="6115">
                  <c:v>1473</c:v>
                </c:pt>
                <c:pt idx="6116">
                  <c:v>1473</c:v>
                </c:pt>
                <c:pt idx="6117">
                  <c:v>1209</c:v>
                </c:pt>
                <c:pt idx="6118">
                  <c:v>1209</c:v>
                </c:pt>
                <c:pt idx="6119">
                  <c:v>1209</c:v>
                </c:pt>
                <c:pt idx="6120">
                  <c:v>1209</c:v>
                </c:pt>
                <c:pt idx="6121">
                  <c:v>1612</c:v>
                </c:pt>
                <c:pt idx="6122">
                  <c:v>1612</c:v>
                </c:pt>
                <c:pt idx="6123">
                  <c:v>1612</c:v>
                </c:pt>
                <c:pt idx="6124">
                  <c:v>1612</c:v>
                </c:pt>
                <c:pt idx="6125">
                  <c:v>2119</c:v>
                </c:pt>
                <c:pt idx="6126">
                  <c:v>2119</c:v>
                </c:pt>
                <c:pt idx="6127">
                  <c:v>2119</c:v>
                </c:pt>
                <c:pt idx="6128">
                  <c:v>2119</c:v>
                </c:pt>
                <c:pt idx="6129">
                  <c:v>1720</c:v>
                </c:pt>
                <c:pt idx="6130">
                  <c:v>1720</c:v>
                </c:pt>
                <c:pt idx="6131">
                  <c:v>1720</c:v>
                </c:pt>
                <c:pt idx="6132">
                  <c:v>1720</c:v>
                </c:pt>
                <c:pt idx="6133">
                  <c:v>1375</c:v>
                </c:pt>
                <c:pt idx="6134">
                  <c:v>1375</c:v>
                </c:pt>
                <c:pt idx="6135">
                  <c:v>1375</c:v>
                </c:pt>
                <c:pt idx="6136">
                  <c:v>1375</c:v>
                </c:pt>
                <c:pt idx="6137">
                  <c:v>1473</c:v>
                </c:pt>
                <c:pt idx="6138">
                  <c:v>1473</c:v>
                </c:pt>
                <c:pt idx="6139">
                  <c:v>1473</c:v>
                </c:pt>
                <c:pt idx="6140">
                  <c:v>1473</c:v>
                </c:pt>
                <c:pt idx="6141">
                  <c:v>1209</c:v>
                </c:pt>
                <c:pt idx="6142">
                  <c:v>1209</c:v>
                </c:pt>
                <c:pt idx="6143">
                  <c:v>1209</c:v>
                </c:pt>
                <c:pt idx="6144">
                  <c:v>1209</c:v>
                </c:pt>
                <c:pt idx="6145">
                  <c:v>1612</c:v>
                </c:pt>
                <c:pt idx="6146">
                  <c:v>1612</c:v>
                </c:pt>
                <c:pt idx="6147">
                  <c:v>1612</c:v>
                </c:pt>
                <c:pt idx="6148">
                  <c:v>1612</c:v>
                </c:pt>
                <c:pt idx="6149">
                  <c:v>2119</c:v>
                </c:pt>
                <c:pt idx="6150">
                  <c:v>2119</c:v>
                </c:pt>
                <c:pt idx="6151">
                  <c:v>2119</c:v>
                </c:pt>
                <c:pt idx="6152">
                  <c:v>2119</c:v>
                </c:pt>
                <c:pt idx="6153">
                  <c:v>1720</c:v>
                </c:pt>
                <c:pt idx="6154">
                  <c:v>1720</c:v>
                </c:pt>
                <c:pt idx="6155">
                  <c:v>1720</c:v>
                </c:pt>
                <c:pt idx="6156">
                  <c:v>1720</c:v>
                </c:pt>
                <c:pt idx="6157">
                  <c:v>1375</c:v>
                </c:pt>
                <c:pt idx="6158">
                  <c:v>1375</c:v>
                </c:pt>
                <c:pt idx="6159">
                  <c:v>1375</c:v>
                </c:pt>
                <c:pt idx="6160">
                  <c:v>1375</c:v>
                </c:pt>
                <c:pt idx="6161">
                  <c:v>1473</c:v>
                </c:pt>
                <c:pt idx="6162">
                  <c:v>1473</c:v>
                </c:pt>
                <c:pt idx="6163">
                  <c:v>1473</c:v>
                </c:pt>
                <c:pt idx="6164">
                  <c:v>1473</c:v>
                </c:pt>
                <c:pt idx="6165">
                  <c:v>1209</c:v>
                </c:pt>
                <c:pt idx="6166">
                  <c:v>1209</c:v>
                </c:pt>
                <c:pt idx="6167">
                  <c:v>1209</c:v>
                </c:pt>
                <c:pt idx="6168">
                  <c:v>1209</c:v>
                </c:pt>
                <c:pt idx="6169">
                  <c:v>1612</c:v>
                </c:pt>
                <c:pt idx="6170">
                  <c:v>1612</c:v>
                </c:pt>
                <c:pt idx="6171">
                  <c:v>1612</c:v>
                </c:pt>
                <c:pt idx="6172">
                  <c:v>1612</c:v>
                </c:pt>
                <c:pt idx="6173">
                  <c:v>2119</c:v>
                </c:pt>
                <c:pt idx="6174">
                  <c:v>2119</c:v>
                </c:pt>
                <c:pt idx="6175">
                  <c:v>2119</c:v>
                </c:pt>
                <c:pt idx="6176">
                  <c:v>2119</c:v>
                </c:pt>
                <c:pt idx="6177">
                  <c:v>1720</c:v>
                </c:pt>
                <c:pt idx="6178">
                  <c:v>1720</c:v>
                </c:pt>
                <c:pt idx="6179">
                  <c:v>1720</c:v>
                </c:pt>
                <c:pt idx="6180">
                  <c:v>1720</c:v>
                </c:pt>
                <c:pt idx="6181">
                  <c:v>1375</c:v>
                </c:pt>
                <c:pt idx="6182">
                  <c:v>1375</c:v>
                </c:pt>
                <c:pt idx="6183">
                  <c:v>1375</c:v>
                </c:pt>
                <c:pt idx="6184">
                  <c:v>1375</c:v>
                </c:pt>
                <c:pt idx="6185">
                  <c:v>1473</c:v>
                </c:pt>
                <c:pt idx="6186">
                  <c:v>1473</c:v>
                </c:pt>
                <c:pt idx="6187">
                  <c:v>1473</c:v>
                </c:pt>
                <c:pt idx="6188">
                  <c:v>1473</c:v>
                </c:pt>
                <c:pt idx="6189">
                  <c:v>1209</c:v>
                </c:pt>
                <c:pt idx="6190">
                  <c:v>1209</c:v>
                </c:pt>
                <c:pt idx="6191">
                  <c:v>1209</c:v>
                </c:pt>
                <c:pt idx="6192">
                  <c:v>1209</c:v>
                </c:pt>
                <c:pt idx="6193">
                  <c:v>1612</c:v>
                </c:pt>
                <c:pt idx="6194">
                  <c:v>1612</c:v>
                </c:pt>
                <c:pt idx="6195">
                  <c:v>1612</c:v>
                </c:pt>
                <c:pt idx="6196">
                  <c:v>1612</c:v>
                </c:pt>
                <c:pt idx="6197">
                  <c:v>2119</c:v>
                </c:pt>
                <c:pt idx="6198">
                  <c:v>2119</c:v>
                </c:pt>
                <c:pt idx="6199">
                  <c:v>2119</c:v>
                </c:pt>
                <c:pt idx="6200">
                  <c:v>2119</c:v>
                </c:pt>
                <c:pt idx="6201">
                  <c:v>1720</c:v>
                </c:pt>
                <c:pt idx="6202">
                  <c:v>1720</c:v>
                </c:pt>
                <c:pt idx="6203">
                  <c:v>1720</c:v>
                </c:pt>
                <c:pt idx="6204">
                  <c:v>1720</c:v>
                </c:pt>
                <c:pt idx="6205">
                  <c:v>1375</c:v>
                </c:pt>
                <c:pt idx="6206">
                  <c:v>1375</c:v>
                </c:pt>
                <c:pt idx="6207">
                  <c:v>1375</c:v>
                </c:pt>
                <c:pt idx="6208">
                  <c:v>1375</c:v>
                </c:pt>
                <c:pt idx="6209">
                  <c:v>1473</c:v>
                </c:pt>
                <c:pt idx="6210">
                  <c:v>1473</c:v>
                </c:pt>
                <c:pt idx="6211">
                  <c:v>1473</c:v>
                </c:pt>
                <c:pt idx="6212">
                  <c:v>1473</c:v>
                </c:pt>
                <c:pt idx="6213">
                  <c:v>1209</c:v>
                </c:pt>
                <c:pt idx="6214">
                  <c:v>1209</c:v>
                </c:pt>
                <c:pt idx="6215">
                  <c:v>1209</c:v>
                </c:pt>
                <c:pt idx="6216">
                  <c:v>1209</c:v>
                </c:pt>
                <c:pt idx="6217">
                  <c:v>1612</c:v>
                </c:pt>
                <c:pt idx="6218">
                  <c:v>1612</c:v>
                </c:pt>
                <c:pt idx="6219">
                  <c:v>1612</c:v>
                </c:pt>
                <c:pt idx="6220">
                  <c:v>1612</c:v>
                </c:pt>
                <c:pt idx="6221">
                  <c:v>2119</c:v>
                </c:pt>
                <c:pt idx="6222">
                  <c:v>2119</c:v>
                </c:pt>
                <c:pt idx="6223">
                  <c:v>2119</c:v>
                </c:pt>
                <c:pt idx="6224">
                  <c:v>2119</c:v>
                </c:pt>
                <c:pt idx="6225">
                  <c:v>1720</c:v>
                </c:pt>
                <c:pt idx="6226">
                  <c:v>1720</c:v>
                </c:pt>
                <c:pt idx="6227">
                  <c:v>1720</c:v>
                </c:pt>
                <c:pt idx="6228">
                  <c:v>1720</c:v>
                </c:pt>
                <c:pt idx="6229">
                  <c:v>1375</c:v>
                </c:pt>
                <c:pt idx="6230">
                  <c:v>1375</c:v>
                </c:pt>
                <c:pt idx="6231">
                  <c:v>1375</c:v>
                </c:pt>
                <c:pt idx="6232">
                  <c:v>1375</c:v>
                </c:pt>
                <c:pt idx="6233">
                  <c:v>1473</c:v>
                </c:pt>
                <c:pt idx="6234">
                  <c:v>1473</c:v>
                </c:pt>
                <c:pt idx="6235">
                  <c:v>1473</c:v>
                </c:pt>
                <c:pt idx="6236">
                  <c:v>1473</c:v>
                </c:pt>
                <c:pt idx="6237">
                  <c:v>1209</c:v>
                </c:pt>
                <c:pt idx="6238">
                  <c:v>1209</c:v>
                </c:pt>
                <c:pt idx="6239">
                  <c:v>1209</c:v>
                </c:pt>
                <c:pt idx="6240">
                  <c:v>1209</c:v>
                </c:pt>
                <c:pt idx="6241">
                  <c:v>1612</c:v>
                </c:pt>
                <c:pt idx="6242">
                  <c:v>1612</c:v>
                </c:pt>
                <c:pt idx="6243">
                  <c:v>1612</c:v>
                </c:pt>
                <c:pt idx="6244">
                  <c:v>1612</c:v>
                </c:pt>
                <c:pt idx="6245">
                  <c:v>2119</c:v>
                </c:pt>
                <c:pt idx="6246">
                  <c:v>2119</c:v>
                </c:pt>
                <c:pt idx="6247">
                  <c:v>2119</c:v>
                </c:pt>
                <c:pt idx="6248">
                  <c:v>2119</c:v>
                </c:pt>
                <c:pt idx="6249">
                  <c:v>1720</c:v>
                </c:pt>
                <c:pt idx="6250">
                  <c:v>1720</c:v>
                </c:pt>
                <c:pt idx="6251">
                  <c:v>1720</c:v>
                </c:pt>
                <c:pt idx="6252">
                  <c:v>1720</c:v>
                </c:pt>
                <c:pt idx="6253">
                  <c:v>1375</c:v>
                </c:pt>
                <c:pt idx="6254">
                  <c:v>1375</c:v>
                </c:pt>
                <c:pt idx="6255">
                  <c:v>1375</c:v>
                </c:pt>
                <c:pt idx="6256">
                  <c:v>1375</c:v>
                </c:pt>
                <c:pt idx="6257">
                  <c:v>1473</c:v>
                </c:pt>
                <c:pt idx="6258">
                  <c:v>1473</c:v>
                </c:pt>
                <c:pt idx="6259">
                  <c:v>1473</c:v>
                </c:pt>
                <c:pt idx="6260">
                  <c:v>1473</c:v>
                </c:pt>
                <c:pt idx="6261">
                  <c:v>1209</c:v>
                </c:pt>
                <c:pt idx="6262">
                  <c:v>1209</c:v>
                </c:pt>
                <c:pt idx="6263">
                  <c:v>1209</c:v>
                </c:pt>
                <c:pt idx="6264">
                  <c:v>1209</c:v>
                </c:pt>
                <c:pt idx="6265">
                  <c:v>1612</c:v>
                </c:pt>
                <c:pt idx="6266">
                  <c:v>1612</c:v>
                </c:pt>
                <c:pt idx="6267">
                  <c:v>1612</c:v>
                </c:pt>
                <c:pt idx="6268">
                  <c:v>1612</c:v>
                </c:pt>
                <c:pt idx="6269">
                  <c:v>2119</c:v>
                </c:pt>
                <c:pt idx="6270">
                  <c:v>2119</c:v>
                </c:pt>
                <c:pt idx="6271">
                  <c:v>2119</c:v>
                </c:pt>
                <c:pt idx="6272">
                  <c:v>2119</c:v>
                </c:pt>
                <c:pt idx="6273">
                  <c:v>1720</c:v>
                </c:pt>
                <c:pt idx="6274">
                  <c:v>1720</c:v>
                </c:pt>
                <c:pt idx="6275">
                  <c:v>1720</c:v>
                </c:pt>
                <c:pt idx="6276">
                  <c:v>1720</c:v>
                </c:pt>
                <c:pt idx="6277">
                  <c:v>1375</c:v>
                </c:pt>
                <c:pt idx="6278">
                  <c:v>1375</c:v>
                </c:pt>
                <c:pt idx="6279">
                  <c:v>1375</c:v>
                </c:pt>
                <c:pt idx="6280">
                  <c:v>1375</c:v>
                </c:pt>
                <c:pt idx="6281">
                  <c:v>1473</c:v>
                </c:pt>
                <c:pt idx="6282">
                  <c:v>1473</c:v>
                </c:pt>
                <c:pt idx="6283">
                  <c:v>1473</c:v>
                </c:pt>
                <c:pt idx="6284">
                  <c:v>1473</c:v>
                </c:pt>
                <c:pt idx="6285">
                  <c:v>1209</c:v>
                </c:pt>
                <c:pt idx="6286">
                  <c:v>1209</c:v>
                </c:pt>
                <c:pt idx="6287">
                  <c:v>1209</c:v>
                </c:pt>
                <c:pt idx="6288">
                  <c:v>1209</c:v>
                </c:pt>
                <c:pt idx="6289">
                  <c:v>1612</c:v>
                </c:pt>
                <c:pt idx="6290">
                  <c:v>1612</c:v>
                </c:pt>
                <c:pt idx="6291">
                  <c:v>1612</c:v>
                </c:pt>
                <c:pt idx="6292">
                  <c:v>1612</c:v>
                </c:pt>
                <c:pt idx="6293">
                  <c:v>2119</c:v>
                </c:pt>
                <c:pt idx="6294">
                  <c:v>2119</c:v>
                </c:pt>
                <c:pt idx="6295">
                  <c:v>2119</c:v>
                </c:pt>
                <c:pt idx="6296">
                  <c:v>2119</c:v>
                </c:pt>
                <c:pt idx="6297">
                  <c:v>1720</c:v>
                </c:pt>
                <c:pt idx="6298">
                  <c:v>1720</c:v>
                </c:pt>
                <c:pt idx="6299">
                  <c:v>1720</c:v>
                </c:pt>
                <c:pt idx="6300">
                  <c:v>1720</c:v>
                </c:pt>
                <c:pt idx="6301">
                  <c:v>1375</c:v>
                </c:pt>
                <c:pt idx="6302">
                  <c:v>1375</c:v>
                </c:pt>
                <c:pt idx="6303">
                  <c:v>1375</c:v>
                </c:pt>
                <c:pt idx="6304">
                  <c:v>1375</c:v>
                </c:pt>
                <c:pt idx="6305">
                  <c:v>1473</c:v>
                </c:pt>
                <c:pt idx="6306">
                  <c:v>1473</c:v>
                </c:pt>
                <c:pt idx="6307">
                  <c:v>1473</c:v>
                </c:pt>
                <c:pt idx="6308">
                  <c:v>1473</c:v>
                </c:pt>
                <c:pt idx="6309">
                  <c:v>1209</c:v>
                </c:pt>
                <c:pt idx="6310">
                  <c:v>1209</c:v>
                </c:pt>
                <c:pt idx="6311">
                  <c:v>1209</c:v>
                </c:pt>
                <c:pt idx="6312">
                  <c:v>1209</c:v>
                </c:pt>
                <c:pt idx="6313">
                  <c:v>1612</c:v>
                </c:pt>
                <c:pt idx="6314">
                  <c:v>1612</c:v>
                </c:pt>
                <c:pt idx="6315">
                  <c:v>1612</c:v>
                </c:pt>
                <c:pt idx="6316">
                  <c:v>1612</c:v>
                </c:pt>
                <c:pt idx="6317">
                  <c:v>2119</c:v>
                </c:pt>
                <c:pt idx="6318">
                  <c:v>2119</c:v>
                </c:pt>
                <c:pt idx="6319">
                  <c:v>2119</c:v>
                </c:pt>
                <c:pt idx="6320">
                  <c:v>2119</c:v>
                </c:pt>
                <c:pt idx="6321">
                  <c:v>1720</c:v>
                </c:pt>
                <c:pt idx="6322">
                  <c:v>1720</c:v>
                </c:pt>
                <c:pt idx="6323">
                  <c:v>1720</c:v>
                </c:pt>
                <c:pt idx="6324">
                  <c:v>1720</c:v>
                </c:pt>
                <c:pt idx="6325">
                  <c:v>1375</c:v>
                </c:pt>
                <c:pt idx="6326">
                  <c:v>1375</c:v>
                </c:pt>
                <c:pt idx="6327">
                  <c:v>1375</c:v>
                </c:pt>
                <c:pt idx="6328">
                  <c:v>1375</c:v>
                </c:pt>
                <c:pt idx="6329">
                  <c:v>1473</c:v>
                </c:pt>
                <c:pt idx="6330">
                  <c:v>1473</c:v>
                </c:pt>
                <c:pt idx="6331">
                  <c:v>1473</c:v>
                </c:pt>
                <c:pt idx="6332">
                  <c:v>1473</c:v>
                </c:pt>
                <c:pt idx="6333">
                  <c:v>1209</c:v>
                </c:pt>
                <c:pt idx="6334">
                  <c:v>1209</c:v>
                </c:pt>
                <c:pt idx="6335">
                  <c:v>1209</c:v>
                </c:pt>
                <c:pt idx="6336">
                  <c:v>1209</c:v>
                </c:pt>
                <c:pt idx="6337">
                  <c:v>1612</c:v>
                </c:pt>
                <c:pt idx="6338">
                  <c:v>1612</c:v>
                </c:pt>
                <c:pt idx="6339">
                  <c:v>1612</c:v>
                </c:pt>
                <c:pt idx="6340">
                  <c:v>1612</c:v>
                </c:pt>
                <c:pt idx="6341">
                  <c:v>2119</c:v>
                </c:pt>
                <c:pt idx="6342">
                  <c:v>2119</c:v>
                </c:pt>
                <c:pt idx="6343">
                  <c:v>2119</c:v>
                </c:pt>
                <c:pt idx="6344">
                  <c:v>2119</c:v>
                </c:pt>
                <c:pt idx="6345">
                  <c:v>1720</c:v>
                </c:pt>
                <c:pt idx="6346">
                  <c:v>1720</c:v>
                </c:pt>
                <c:pt idx="6347">
                  <c:v>1720</c:v>
                </c:pt>
                <c:pt idx="6348">
                  <c:v>1720</c:v>
                </c:pt>
                <c:pt idx="6349">
                  <c:v>1375</c:v>
                </c:pt>
                <c:pt idx="6350">
                  <c:v>1375</c:v>
                </c:pt>
                <c:pt idx="6351">
                  <c:v>1375</c:v>
                </c:pt>
                <c:pt idx="6352">
                  <c:v>1375</c:v>
                </c:pt>
                <c:pt idx="6353">
                  <c:v>1473</c:v>
                </c:pt>
                <c:pt idx="6354">
                  <c:v>1473</c:v>
                </c:pt>
                <c:pt idx="6355">
                  <c:v>1473</c:v>
                </c:pt>
                <c:pt idx="6356">
                  <c:v>1473</c:v>
                </c:pt>
                <c:pt idx="6357">
                  <c:v>1209</c:v>
                </c:pt>
                <c:pt idx="6358">
                  <c:v>1209</c:v>
                </c:pt>
                <c:pt idx="6359">
                  <c:v>1209</c:v>
                </c:pt>
                <c:pt idx="6360">
                  <c:v>1209</c:v>
                </c:pt>
                <c:pt idx="6361">
                  <c:v>1612</c:v>
                </c:pt>
                <c:pt idx="6362">
                  <c:v>1612</c:v>
                </c:pt>
                <c:pt idx="6363">
                  <c:v>1612</c:v>
                </c:pt>
                <c:pt idx="6364">
                  <c:v>1612</c:v>
                </c:pt>
                <c:pt idx="6365">
                  <c:v>2119</c:v>
                </c:pt>
                <c:pt idx="6366">
                  <c:v>2119</c:v>
                </c:pt>
                <c:pt idx="6367">
                  <c:v>2119</c:v>
                </c:pt>
                <c:pt idx="6368">
                  <c:v>2119</c:v>
                </c:pt>
                <c:pt idx="6369">
                  <c:v>1720</c:v>
                </c:pt>
                <c:pt idx="6370">
                  <c:v>1720</c:v>
                </c:pt>
                <c:pt idx="6371">
                  <c:v>1720</c:v>
                </c:pt>
                <c:pt idx="6372">
                  <c:v>1720</c:v>
                </c:pt>
                <c:pt idx="6373">
                  <c:v>1375</c:v>
                </c:pt>
                <c:pt idx="6374">
                  <c:v>1375</c:v>
                </c:pt>
                <c:pt idx="6375">
                  <c:v>1375</c:v>
                </c:pt>
                <c:pt idx="6376">
                  <c:v>1375</c:v>
                </c:pt>
                <c:pt idx="6377">
                  <c:v>1473</c:v>
                </c:pt>
                <c:pt idx="6378">
                  <c:v>1473</c:v>
                </c:pt>
                <c:pt idx="6379">
                  <c:v>1473</c:v>
                </c:pt>
                <c:pt idx="6380">
                  <c:v>1473</c:v>
                </c:pt>
                <c:pt idx="6381">
                  <c:v>1209</c:v>
                </c:pt>
                <c:pt idx="6382">
                  <c:v>1209</c:v>
                </c:pt>
                <c:pt idx="6383">
                  <c:v>1209</c:v>
                </c:pt>
                <c:pt idx="6384">
                  <c:v>1209</c:v>
                </c:pt>
                <c:pt idx="6385">
                  <c:v>1612</c:v>
                </c:pt>
                <c:pt idx="6386">
                  <c:v>1612</c:v>
                </c:pt>
                <c:pt idx="6387">
                  <c:v>1612</c:v>
                </c:pt>
                <c:pt idx="6388">
                  <c:v>1612</c:v>
                </c:pt>
                <c:pt idx="6389">
                  <c:v>2119</c:v>
                </c:pt>
                <c:pt idx="6390">
                  <c:v>2119</c:v>
                </c:pt>
                <c:pt idx="6391">
                  <c:v>2119</c:v>
                </c:pt>
                <c:pt idx="6392">
                  <c:v>2119</c:v>
                </c:pt>
                <c:pt idx="6393">
                  <c:v>1720</c:v>
                </c:pt>
                <c:pt idx="6394">
                  <c:v>1720</c:v>
                </c:pt>
                <c:pt idx="6395">
                  <c:v>1720</c:v>
                </c:pt>
                <c:pt idx="6396">
                  <c:v>1720</c:v>
                </c:pt>
                <c:pt idx="6397">
                  <c:v>1375</c:v>
                </c:pt>
                <c:pt idx="6398">
                  <c:v>1375</c:v>
                </c:pt>
                <c:pt idx="6399">
                  <c:v>1375</c:v>
                </c:pt>
                <c:pt idx="6400">
                  <c:v>1375</c:v>
                </c:pt>
                <c:pt idx="6401">
                  <c:v>1473</c:v>
                </c:pt>
                <c:pt idx="6402">
                  <c:v>1473</c:v>
                </c:pt>
                <c:pt idx="6403">
                  <c:v>1473</c:v>
                </c:pt>
                <c:pt idx="6404">
                  <c:v>1473</c:v>
                </c:pt>
                <c:pt idx="6405">
                  <c:v>1209</c:v>
                </c:pt>
                <c:pt idx="6406">
                  <c:v>1209</c:v>
                </c:pt>
                <c:pt idx="6407">
                  <c:v>1209</c:v>
                </c:pt>
                <c:pt idx="6408">
                  <c:v>1209</c:v>
                </c:pt>
                <c:pt idx="6409">
                  <c:v>1612</c:v>
                </c:pt>
                <c:pt idx="6410">
                  <c:v>1612</c:v>
                </c:pt>
                <c:pt idx="6411">
                  <c:v>1612</c:v>
                </c:pt>
                <c:pt idx="6412">
                  <c:v>1612</c:v>
                </c:pt>
                <c:pt idx="6413">
                  <c:v>2119</c:v>
                </c:pt>
                <c:pt idx="6414">
                  <c:v>2119</c:v>
                </c:pt>
                <c:pt idx="6415">
                  <c:v>2119</c:v>
                </c:pt>
                <c:pt idx="6416">
                  <c:v>2119</c:v>
                </c:pt>
                <c:pt idx="6417">
                  <c:v>1720</c:v>
                </c:pt>
                <c:pt idx="6418">
                  <c:v>1720</c:v>
                </c:pt>
                <c:pt idx="6419">
                  <c:v>1720</c:v>
                </c:pt>
                <c:pt idx="6420">
                  <c:v>1720</c:v>
                </c:pt>
                <c:pt idx="6421">
                  <c:v>1375</c:v>
                </c:pt>
                <c:pt idx="6422">
                  <c:v>1375</c:v>
                </c:pt>
                <c:pt idx="6423">
                  <c:v>1375</c:v>
                </c:pt>
                <c:pt idx="6424">
                  <c:v>1375</c:v>
                </c:pt>
                <c:pt idx="6425">
                  <c:v>1473</c:v>
                </c:pt>
                <c:pt idx="6426">
                  <c:v>1473</c:v>
                </c:pt>
                <c:pt idx="6427">
                  <c:v>1473</c:v>
                </c:pt>
                <c:pt idx="6428">
                  <c:v>1473</c:v>
                </c:pt>
                <c:pt idx="6429">
                  <c:v>1209</c:v>
                </c:pt>
                <c:pt idx="6430">
                  <c:v>1209</c:v>
                </c:pt>
                <c:pt idx="6431">
                  <c:v>1209</c:v>
                </c:pt>
                <c:pt idx="6432">
                  <c:v>1209</c:v>
                </c:pt>
                <c:pt idx="6433">
                  <c:v>1612</c:v>
                </c:pt>
                <c:pt idx="6434">
                  <c:v>1612</c:v>
                </c:pt>
                <c:pt idx="6435">
                  <c:v>1612</c:v>
                </c:pt>
                <c:pt idx="6436">
                  <c:v>1612</c:v>
                </c:pt>
                <c:pt idx="6437">
                  <c:v>2119</c:v>
                </c:pt>
                <c:pt idx="6438">
                  <c:v>2119</c:v>
                </c:pt>
                <c:pt idx="6439">
                  <c:v>2119</c:v>
                </c:pt>
                <c:pt idx="6440">
                  <c:v>2119</c:v>
                </c:pt>
                <c:pt idx="6441">
                  <c:v>1720</c:v>
                </c:pt>
                <c:pt idx="6442">
                  <c:v>1720</c:v>
                </c:pt>
                <c:pt idx="6443">
                  <c:v>1720</c:v>
                </c:pt>
                <c:pt idx="6444">
                  <c:v>1720</c:v>
                </c:pt>
                <c:pt idx="6445">
                  <c:v>1375</c:v>
                </c:pt>
                <c:pt idx="6446">
                  <c:v>1375</c:v>
                </c:pt>
                <c:pt idx="6447">
                  <c:v>1375</c:v>
                </c:pt>
                <c:pt idx="6448">
                  <c:v>1375</c:v>
                </c:pt>
                <c:pt idx="6449">
                  <c:v>1473</c:v>
                </c:pt>
                <c:pt idx="6450">
                  <c:v>1473</c:v>
                </c:pt>
                <c:pt idx="6451">
                  <c:v>1473</c:v>
                </c:pt>
                <c:pt idx="6452">
                  <c:v>1473</c:v>
                </c:pt>
                <c:pt idx="6453">
                  <c:v>1209</c:v>
                </c:pt>
                <c:pt idx="6454">
                  <c:v>1209</c:v>
                </c:pt>
                <c:pt idx="6455">
                  <c:v>1209</c:v>
                </c:pt>
                <c:pt idx="6456">
                  <c:v>1209</c:v>
                </c:pt>
                <c:pt idx="6457">
                  <c:v>1612</c:v>
                </c:pt>
                <c:pt idx="6458">
                  <c:v>1612</c:v>
                </c:pt>
                <c:pt idx="6459">
                  <c:v>1612</c:v>
                </c:pt>
                <c:pt idx="6460">
                  <c:v>1612</c:v>
                </c:pt>
                <c:pt idx="6461">
                  <c:v>2119</c:v>
                </c:pt>
                <c:pt idx="6462">
                  <c:v>2119</c:v>
                </c:pt>
                <c:pt idx="6463">
                  <c:v>2119</c:v>
                </c:pt>
                <c:pt idx="6464">
                  <c:v>2119</c:v>
                </c:pt>
                <c:pt idx="6465">
                  <c:v>1720</c:v>
                </c:pt>
                <c:pt idx="6466">
                  <c:v>1720</c:v>
                </c:pt>
                <c:pt idx="6467">
                  <c:v>1720</c:v>
                </c:pt>
                <c:pt idx="6468">
                  <c:v>1720</c:v>
                </c:pt>
                <c:pt idx="6469">
                  <c:v>1375</c:v>
                </c:pt>
                <c:pt idx="6470">
                  <c:v>1375</c:v>
                </c:pt>
                <c:pt idx="6471">
                  <c:v>1375</c:v>
                </c:pt>
                <c:pt idx="6472">
                  <c:v>1375</c:v>
                </c:pt>
                <c:pt idx="6473">
                  <c:v>1473</c:v>
                </c:pt>
                <c:pt idx="6474">
                  <c:v>1473</c:v>
                </c:pt>
                <c:pt idx="6475">
                  <c:v>1473</c:v>
                </c:pt>
                <c:pt idx="6476">
                  <c:v>1473</c:v>
                </c:pt>
                <c:pt idx="6477">
                  <c:v>1209</c:v>
                </c:pt>
                <c:pt idx="6478">
                  <c:v>1209</c:v>
                </c:pt>
                <c:pt idx="6479">
                  <c:v>1209</c:v>
                </c:pt>
                <c:pt idx="6480">
                  <c:v>1209</c:v>
                </c:pt>
                <c:pt idx="6481">
                  <c:v>1612</c:v>
                </c:pt>
                <c:pt idx="6482">
                  <c:v>1612</c:v>
                </c:pt>
                <c:pt idx="6483">
                  <c:v>1612</c:v>
                </c:pt>
                <c:pt idx="6484">
                  <c:v>1612</c:v>
                </c:pt>
                <c:pt idx="6485">
                  <c:v>2119</c:v>
                </c:pt>
                <c:pt idx="6486">
                  <c:v>2119</c:v>
                </c:pt>
                <c:pt idx="6487">
                  <c:v>2119</c:v>
                </c:pt>
                <c:pt idx="6488">
                  <c:v>2119</c:v>
                </c:pt>
                <c:pt idx="6489">
                  <c:v>1720</c:v>
                </c:pt>
                <c:pt idx="6490">
                  <c:v>1720</c:v>
                </c:pt>
                <c:pt idx="6491">
                  <c:v>1720</c:v>
                </c:pt>
                <c:pt idx="6492">
                  <c:v>1720</c:v>
                </c:pt>
                <c:pt idx="6493">
                  <c:v>1375</c:v>
                </c:pt>
                <c:pt idx="6494">
                  <c:v>1375</c:v>
                </c:pt>
                <c:pt idx="6495">
                  <c:v>1375</c:v>
                </c:pt>
                <c:pt idx="6496">
                  <c:v>1375</c:v>
                </c:pt>
                <c:pt idx="6497">
                  <c:v>1473</c:v>
                </c:pt>
                <c:pt idx="6498">
                  <c:v>1473</c:v>
                </c:pt>
                <c:pt idx="6499">
                  <c:v>1473</c:v>
                </c:pt>
                <c:pt idx="6500">
                  <c:v>1473</c:v>
                </c:pt>
                <c:pt idx="6501">
                  <c:v>1209</c:v>
                </c:pt>
                <c:pt idx="6502">
                  <c:v>1209</c:v>
                </c:pt>
                <c:pt idx="6503">
                  <c:v>1209</c:v>
                </c:pt>
                <c:pt idx="6504">
                  <c:v>1209</c:v>
                </c:pt>
                <c:pt idx="6505">
                  <c:v>1612</c:v>
                </c:pt>
                <c:pt idx="6506">
                  <c:v>1612</c:v>
                </c:pt>
                <c:pt idx="6507">
                  <c:v>1612</c:v>
                </c:pt>
                <c:pt idx="6508">
                  <c:v>1612</c:v>
                </c:pt>
                <c:pt idx="6509">
                  <c:v>2119</c:v>
                </c:pt>
                <c:pt idx="6510">
                  <c:v>2119</c:v>
                </c:pt>
                <c:pt idx="6511">
                  <c:v>2119</c:v>
                </c:pt>
                <c:pt idx="6512">
                  <c:v>2119</c:v>
                </c:pt>
                <c:pt idx="6513">
                  <c:v>1720</c:v>
                </c:pt>
                <c:pt idx="6514">
                  <c:v>1720</c:v>
                </c:pt>
                <c:pt idx="6515">
                  <c:v>1720</c:v>
                </c:pt>
                <c:pt idx="6516">
                  <c:v>1720</c:v>
                </c:pt>
                <c:pt idx="6517">
                  <c:v>1375</c:v>
                </c:pt>
                <c:pt idx="6518">
                  <c:v>1375</c:v>
                </c:pt>
                <c:pt idx="6519">
                  <c:v>1375</c:v>
                </c:pt>
                <c:pt idx="6520">
                  <c:v>1375</c:v>
                </c:pt>
                <c:pt idx="6521">
                  <c:v>1473</c:v>
                </c:pt>
                <c:pt idx="6522">
                  <c:v>1473</c:v>
                </c:pt>
                <c:pt idx="6523">
                  <c:v>1473</c:v>
                </c:pt>
                <c:pt idx="6524">
                  <c:v>1473</c:v>
                </c:pt>
                <c:pt idx="6525">
                  <c:v>1209</c:v>
                </c:pt>
                <c:pt idx="6526">
                  <c:v>1209</c:v>
                </c:pt>
                <c:pt idx="6527">
                  <c:v>1209</c:v>
                </c:pt>
                <c:pt idx="6528">
                  <c:v>1209</c:v>
                </c:pt>
                <c:pt idx="6529">
                  <c:v>1612</c:v>
                </c:pt>
                <c:pt idx="6530">
                  <c:v>1612</c:v>
                </c:pt>
                <c:pt idx="6531">
                  <c:v>1612</c:v>
                </c:pt>
                <c:pt idx="6532">
                  <c:v>1612</c:v>
                </c:pt>
                <c:pt idx="6533">
                  <c:v>2119</c:v>
                </c:pt>
                <c:pt idx="6534">
                  <c:v>2119</c:v>
                </c:pt>
                <c:pt idx="6535">
                  <c:v>2119</c:v>
                </c:pt>
                <c:pt idx="6536">
                  <c:v>2119</c:v>
                </c:pt>
                <c:pt idx="6537">
                  <c:v>1720</c:v>
                </c:pt>
                <c:pt idx="6538">
                  <c:v>1720</c:v>
                </c:pt>
                <c:pt idx="6539">
                  <c:v>1720</c:v>
                </c:pt>
                <c:pt idx="6540">
                  <c:v>1720</c:v>
                </c:pt>
                <c:pt idx="6541">
                  <c:v>1375</c:v>
                </c:pt>
                <c:pt idx="6542">
                  <c:v>1375</c:v>
                </c:pt>
                <c:pt idx="6543">
                  <c:v>1375</c:v>
                </c:pt>
                <c:pt idx="6544">
                  <c:v>1375</c:v>
                </c:pt>
                <c:pt idx="6545">
                  <c:v>1473</c:v>
                </c:pt>
                <c:pt idx="6546">
                  <c:v>1473</c:v>
                </c:pt>
                <c:pt idx="6547">
                  <c:v>1473</c:v>
                </c:pt>
                <c:pt idx="6548">
                  <c:v>1473</c:v>
                </c:pt>
                <c:pt idx="6549">
                  <c:v>1209</c:v>
                </c:pt>
                <c:pt idx="6550">
                  <c:v>1209</c:v>
                </c:pt>
                <c:pt idx="6551">
                  <c:v>1037</c:v>
                </c:pt>
                <c:pt idx="6552">
                  <c:v>1037</c:v>
                </c:pt>
                <c:pt idx="6553">
                  <c:v>1637</c:v>
                </c:pt>
                <c:pt idx="6554">
                  <c:v>1637</c:v>
                </c:pt>
                <c:pt idx="6555">
                  <c:v>1637</c:v>
                </c:pt>
                <c:pt idx="6556">
                  <c:v>1637</c:v>
                </c:pt>
                <c:pt idx="6557">
                  <c:v>2053</c:v>
                </c:pt>
                <c:pt idx="6558">
                  <c:v>2053</c:v>
                </c:pt>
                <c:pt idx="6559">
                  <c:v>2053</c:v>
                </c:pt>
                <c:pt idx="6560">
                  <c:v>2053</c:v>
                </c:pt>
                <c:pt idx="6561">
                  <c:v>1860</c:v>
                </c:pt>
                <c:pt idx="6562">
                  <c:v>1860</c:v>
                </c:pt>
                <c:pt idx="6563">
                  <c:v>1860</c:v>
                </c:pt>
                <c:pt idx="6564">
                  <c:v>1860</c:v>
                </c:pt>
                <c:pt idx="6565">
                  <c:v>1457</c:v>
                </c:pt>
                <c:pt idx="6566">
                  <c:v>1457</c:v>
                </c:pt>
                <c:pt idx="6567">
                  <c:v>1457</c:v>
                </c:pt>
                <c:pt idx="6568">
                  <c:v>1457</c:v>
                </c:pt>
                <c:pt idx="6569">
                  <c:v>1375</c:v>
                </c:pt>
                <c:pt idx="6570">
                  <c:v>1375</c:v>
                </c:pt>
                <c:pt idx="6571">
                  <c:v>1375</c:v>
                </c:pt>
                <c:pt idx="6572">
                  <c:v>1375</c:v>
                </c:pt>
                <c:pt idx="6573">
                  <c:v>1037</c:v>
                </c:pt>
                <c:pt idx="6574">
                  <c:v>1037</c:v>
                </c:pt>
                <c:pt idx="6575">
                  <c:v>1037</c:v>
                </c:pt>
                <c:pt idx="6576">
                  <c:v>1037</c:v>
                </c:pt>
                <c:pt idx="6577">
                  <c:v>1637</c:v>
                </c:pt>
                <c:pt idx="6578">
                  <c:v>1637</c:v>
                </c:pt>
                <c:pt idx="6579">
                  <c:v>1637</c:v>
                </c:pt>
                <c:pt idx="6580">
                  <c:v>1637</c:v>
                </c:pt>
                <c:pt idx="6581">
                  <c:v>2053</c:v>
                </c:pt>
                <c:pt idx="6582">
                  <c:v>2053</c:v>
                </c:pt>
                <c:pt idx="6583">
                  <c:v>2053</c:v>
                </c:pt>
                <c:pt idx="6584">
                  <c:v>2053</c:v>
                </c:pt>
                <c:pt idx="6585">
                  <c:v>1860</c:v>
                </c:pt>
                <c:pt idx="6586">
                  <c:v>1860</c:v>
                </c:pt>
                <c:pt idx="6587">
                  <c:v>1860</c:v>
                </c:pt>
                <c:pt idx="6588">
                  <c:v>1860</c:v>
                </c:pt>
                <c:pt idx="6589">
                  <c:v>1457</c:v>
                </c:pt>
                <c:pt idx="6590">
                  <c:v>1457</c:v>
                </c:pt>
                <c:pt idx="6591">
                  <c:v>1457</c:v>
                </c:pt>
                <c:pt idx="6592">
                  <c:v>1457</c:v>
                </c:pt>
                <c:pt idx="6593">
                  <c:v>1375</c:v>
                </c:pt>
                <c:pt idx="6594">
                  <c:v>1375</c:v>
                </c:pt>
                <c:pt idx="6595">
                  <c:v>1375</c:v>
                </c:pt>
                <c:pt idx="6596">
                  <c:v>1375</c:v>
                </c:pt>
                <c:pt idx="6597">
                  <c:v>1037</c:v>
                </c:pt>
                <c:pt idx="6598">
                  <c:v>1037</c:v>
                </c:pt>
                <c:pt idx="6599">
                  <c:v>1037</c:v>
                </c:pt>
                <c:pt idx="6600">
                  <c:v>1037</c:v>
                </c:pt>
                <c:pt idx="6601">
                  <c:v>1637</c:v>
                </c:pt>
                <c:pt idx="6602">
                  <c:v>1637</c:v>
                </c:pt>
                <c:pt idx="6603">
                  <c:v>1637</c:v>
                </c:pt>
                <c:pt idx="6604">
                  <c:v>1637</c:v>
                </c:pt>
                <c:pt idx="6605">
                  <c:v>2053</c:v>
                </c:pt>
                <c:pt idx="6606">
                  <c:v>2053</c:v>
                </c:pt>
                <c:pt idx="6607">
                  <c:v>2053</c:v>
                </c:pt>
                <c:pt idx="6608">
                  <c:v>2053</c:v>
                </c:pt>
                <c:pt idx="6609">
                  <c:v>1860</c:v>
                </c:pt>
                <c:pt idx="6610">
                  <c:v>1860</c:v>
                </c:pt>
                <c:pt idx="6611">
                  <c:v>1860</c:v>
                </c:pt>
                <c:pt idx="6612">
                  <c:v>1860</c:v>
                </c:pt>
                <c:pt idx="6613">
                  <c:v>1457</c:v>
                </c:pt>
                <c:pt idx="6614">
                  <c:v>1457</c:v>
                </c:pt>
                <c:pt idx="6615">
                  <c:v>1457</c:v>
                </c:pt>
                <c:pt idx="6616">
                  <c:v>1457</c:v>
                </c:pt>
                <c:pt idx="6617">
                  <c:v>1375</c:v>
                </c:pt>
                <c:pt idx="6618">
                  <c:v>1375</c:v>
                </c:pt>
                <c:pt idx="6619">
                  <c:v>1375</c:v>
                </c:pt>
                <c:pt idx="6620">
                  <c:v>1375</c:v>
                </c:pt>
                <c:pt idx="6621">
                  <c:v>1037</c:v>
                </c:pt>
                <c:pt idx="6622">
                  <c:v>1037</c:v>
                </c:pt>
                <c:pt idx="6623">
                  <c:v>1037</c:v>
                </c:pt>
                <c:pt idx="6624">
                  <c:v>1037</c:v>
                </c:pt>
                <c:pt idx="6625">
                  <c:v>1637</c:v>
                </c:pt>
                <c:pt idx="6626">
                  <c:v>1637</c:v>
                </c:pt>
                <c:pt idx="6627">
                  <c:v>1637</c:v>
                </c:pt>
                <c:pt idx="6628">
                  <c:v>1637</c:v>
                </c:pt>
                <c:pt idx="6629">
                  <c:v>2053</c:v>
                </c:pt>
                <c:pt idx="6630">
                  <c:v>2053</c:v>
                </c:pt>
                <c:pt idx="6631">
                  <c:v>2053</c:v>
                </c:pt>
                <c:pt idx="6632">
                  <c:v>2053</c:v>
                </c:pt>
                <c:pt idx="6633">
                  <c:v>1860</c:v>
                </c:pt>
                <c:pt idx="6634">
                  <c:v>1860</c:v>
                </c:pt>
                <c:pt idx="6635">
                  <c:v>1860</c:v>
                </c:pt>
                <c:pt idx="6636">
                  <c:v>1860</c:v>
                </c:pt>
                <c:pt idx="6637">
                  <c:v>1457</c:v>
                </c:pt>
                <c:pt idx="6638">
                  <c:v>1457</c:v>
                </c:pt>
                <c:pt idx="6639">
                  <c:v>1457</c:v>
                </c:pt>
                <c:pt idx="6640">
                  <c:v>1457</c:v>
                </c:pt>
                <c:pt idx="6641">
                  <c:v>1375</c:v>
                </c:pt>
                <c:pt idx="6642">
                  <c:v>1375</c:v>
                </c:pt>
                <c:pt idx="6643">
                  <c:v>1375</c:v>
                </c:pt>
                <c:pt idx="6644">
                  <c:v>1375</c:v>
                </c:pt>
                <c:pt idx="6645">
                  <c:v>1037</c:v>
                </c:pt>
                <c:pt idx="6646">
                  <c:v>1037</c:v>
                </c:pt>
                <c:pt idx="6647">
                  <c:v>1037</c:v>
                </c:pt>
                <c:pt idx="6648">
                  <c:v>1037</c:v>
                </c:pt>
                <c:pt idx="6649">
                  <c:v>1637</c:v>
                </c:pt>
                <c:pt idx="6650">
                  <c:v>1637</c:v>
                </c:pt>
                <c:pt idx="6651">
                  <c:v>1637</c:v>
                </c:pt>
                <c:pt idx="6652">
                  <c:v>1637</c:v>
                </c:pt>
                <c:pt idx="6653">
                  <c:v>2053</c:v>
                </c:pt>
                <c:pt idx="6654">
                  <c:v>2053</c:v>
                </c:pt>
                <c:pt idx="6655">
                  <c:v>2053</c:v>
                </c:pt>
                <c:pt idx="6656">
                  <c:v>2053</c:v>
                </c:pt>
                <c:pt idx="6657">
                  <c:v>1860</c:v>
                </c:pt>
                <c:pt idx="6658">
                  <c:v>1860</c:v>
                </c:pt>
                <c:pt idx="6659">
                  <c:v>1860</c:v>
                </c:pt>
                <c:pt idx="6660">
                  <c:v>1860</c:v>
                </c:pt>
                <c:pt idx="6661">
                  <c:v>1457</c:v>
                </c:pt>
                <c:pt idx="6662">
                  <c:v>1457</c:v>
                </c:pt>
                <c:pt idx="6663">
                  <c:v>1457</c:v>
                </c:pt>
                <c:pt idx="6664">
                  <c:v>1457</c:v>
                </c:pt>
                <c:pt idx="6665">
                  <c:v>1375</c:v>
                </c:pt>
                <c:pt idx="6666">
                  <c:v>1375</c:v>
                </c:pt>
                <c:pt idx="6667">
                  <c:v>1375</c:v>
                </c:pt>
                <c:pt idx="6668">
                  <c:v>1375</c:v>
                </c:pt>
                <c:pt idx="6669">
                  <c:v>1037</c:v>
                </c:pt>
                <c:pt idx="6670">
                  <c:v>1037</c:v>
                </c:pt>
                <c:pt idx="6671">
                  <c:v>1037</c:v>
                </c:pt>
                <c:pt idx="6672">
                  <c:v>1037</c:v>
                </c:pt>
                <c:pt idx="6673">
                  <c:v>1637</c:v>
                </c:pt>
                <c:pt idx="6674">
                  <c:v>1637</c:v>
                </c:pt>
                <c:pt idx="6675">
                  <c:v>1637</c:v>
                </c:pt>
                <c:pt idx="6676">
                  <c:v>1637</c:v>
                </c:pt>
                <c:pt idx="6677">
                  <c:v>2053</c:v>
                </c:pt>
                <c:pt idx="6678">
                  <c:v>2053</c:v>
                </c:pt>
                <c:pt idx="6679">
                  <c:v>2053</c:v>
                </c:pt>
                <c:pt idx="6680">
                  <c:v>2053</c:v>
                </c:pt>
                <c:pt idx="6681">
                  <c:v>1860</c:v>
                </c:pt>
                <c:pt idx="6682">
                  <c:v>1860</c:v>
                </c:pt>
                <c:pt idx="6683">
                  <c:v>1860</c:v>
                </c:pt>
                <c:pt idx="6684">
                  <c:v>1860</c:v>
                </c:pt>
                <c:pt idx="6685">
                  <c:v>1457</c:v>
                </c:pt>
                <c:pt idx="6686">
                  <c:v>1457</c:v>
                </c:pt>
                <c:pt idx="6687">
                  <c:v>1457</c:v>
                </c:pt>
                <c:pt idx="6688">
                  <c:v>1457</c:v>
                </c:pt>
                <c:pt idx="6689">
                  <c:v>1375</c:v>
                </c:pt>
                <c:pt idx="6690">
                  <c:v>1375</c:v>
                </c:pt>
                <c:pt idx="6691">
                  <c:v>1375</c:v>
                </c:pt>
                <c:pt idx="6692">
                  <c:v>1375</c:v>
                </c:pt>
                <c:pt idx="6693">
                  <c:v>1037</c:v>
                </c:pt>
                <c:pt idx="6694">
                  <c:v>1037</c:v>
                </c:pt>
                <c:pt idx="6695">
                  <c:v>1037</c:v>
                </c:pt>
                <c:pt idx="6696">
                  <c:v>1037</c:v>
                </c:pt>
                <c:pt idx="6697">
                  <c:v>1637</c:v>
                </c:pt>
                <c:pt idx="6698">
                  <c:v>1637</c:v>
                </c:pt>
                <c:pt idx="6699">
                  <c:v>1637</c:v>
                </c:pt>
                <c:pt idx="6700">
                  <c:v>1637</c:v>
                </c:pt>
                <c:pt idx="6701">
                  <c:v>2053</c:v>
                </c:pt>
                <c:pt idx="6702">
                  <c:v>2053</c:v>
                </c:pt>
                <c:pt idx="6703">
                  <c:v>2053</c:v>
                </c:pt>
                <c:pt idx="6704">
                  <c:v>2053</c:v>
                </c:pt>
                <c:pt idx="6705">
                  <c:v>1860</c:v>
                </c:pt>
                <c:pt idx="6706">
                  <c:v>1860</c:v>
                </c:pt>
                <c:pt idx="6707">
                  <c:v>1860</c:v>
                </c:pt>
                <c:pt idx="6708">
                  <c:v>1860</c:v>
                </c:pt>
                <c:pt idx="6709">
                  <c:v>1457</c:v>
                </c:pt>
                <c:pt idx="6710">
                  <c:v>1457</c:v>
                </c:pt>
                <c:pt idx="6711">
                  <c:v>1457</c:v>
                </c:pt>
                <c:pt idx="6712">
                  <c:v>1457</c:v>
                </c:pt>
                <c:pt idx="6713">
                  <c:v>1375</c:v>
                </c:pt>
                <c:pt idx="6714">
                  <c:v>1375</c:v>
                </c:pt>
                <c:pt idx="6715">
                  <c:v>1375</c:v>
                </c:pt>
                <c:pt idx="6716">
                  <c:v>1375</c:v>
                </c:pt>
                <c:pt idx="6717">
                  <c:v>1037</c:v>
                </c:pt>
                <c:pt idx="6718">
                  <c:v>1037</c:v>
                </c:pt>
                <c:pt idx="6719">
                  <c:v>1037</c:v>
                </c:pt>
                <c:pt idx="6720">
                  <c:v>1037</c:v>
                </c:pt>
                <c:pt idx="6721">
                  <c:v>1637</c:v>
                </c:pt>
                <c:pt idx="6722">
                  <c:v>1637</c:v>
                </c:pt>
                <c:pt idx="6723">
                  <c:v>1637</c:v>
                </c:pt>
                <c:pt idx="6724">
                  <c:v>1637</c:v>
                </c:pt>
                <c:pt idx="6725">
                  <c:v>2053</c:v>
                </c:pt>
                <c:pt idx="6726">
                  <c:v>2053</c:v>
                </c:pt>
                <c:pt idx="6727">
                  <c:v>2053</c:v>
                </c:pt>
                <c:pt idx="6728">
                  <c:v>2053</c:v>
                </c:pt>
                <c:pt idx="6729">
                  <c:v>1860</c:v>
                </c:pt>
                <c:pt idx="6730">
                  <c:v>1860</c:v>
                </c:pt>
                <c:pt idx="6731">
                  <c:v>1860</c:v>
                </c:pt>
                <c:pt idx="6732">
                  <c:v>1860</c:v>
                </c:pt>
                <c:pt idx="6733">
                  <c:v>1457</c:v>
                </c:pt>
                <c:pt idx="6734">
                  <c:v>1457</c:v>
                </c:pt>
                <c:pt idx="6735">
                  <c:v>1457</c:v>
                </c:pt>
                <c:pt idx="6736">
                  <c:v>1457</c:v>
                </c:pt>
                <c:pt idx="6737">
                  <c:v>1375</c:v>
                </c:pt>
                <c:pt idx="6738">
                  <c:v>1375</c:v>
                </c:pt>
                <c:pt idx="6739">
                  <c:v>1375</c:v>
                </c:pt>
                <c:pt idx="6740">
                  <c:v>1375</c:v>
                </c:pt>
                <c:pt idx="6741">
                  <c:v>1037</c:v>
                </c:pt>
                <c:pt idx="6742">
                  <c:v>1037</c:v>
                </c:pt>
                <c:pt idx="6743">
                  <c:v>1037</c:v>
                </c:pt>
                <c:pt idx="6744">
                  <c:v>1037</c:v>
                </c:pt>
                <c:pt idx="6745">
                  <c:v>1637</c:v>
                </c:pt>
                <c:pt idx="6746">
                  <c:v>1637</c:v>
                </c:pt>
                <c:pt idx="6747">
                  <c:v>1637</c:v>
                </c:pt>
                <c:pt idx="6748">
                  <c:v>1637</c:v>
                </c:pt>
                <c:pt idx="6749">
                  <c:v>2053</c:v>
                </c:pt>
                <c:pt idx="6750">
                  <c:v>2053</c:v>
                </c:pt>
                <c:pt idx="6751">
                  <c:v>2053</c:v>
                </c:pt>
                <c:pt idx="6752">
                  <c:v>2053</c:v>
                </c:pt>
                <c:pt idx="6753">
                  <c:v>1860</c:v>
                </c:pt>
                <c:pt idx="6754">
                  <c:v>1860</c:v>
                </c:pt>
                <c:pt idx="6755">
                  <c:v>1860</c:v>
                </c:pt>
                <c:pt idx="6756">
                  <c:v>1860</c:v>
                </c:pt>
                <c:pt idx="6757">
                  <c:v>1457</c:v>
                </c:pt>
                <c:pt idx="6758">
                  <c:v>1457</c:v>
                </c:pt>
                <c:pt idx="6759">
                  <c:v>1457</c:v>
                </c:pt>
                <c:pt idx="6760">
                  <c:v>1457</c:v>
                </c:pt>
                <c:pt idx="6761">
                  <c:v>1375</c:v>
                </c:pt>
                <c:pt idx="6762">
                  <c:v>1375</c:v>
                </c:pt>
                <c:pt idx="6763">
                  <c:v>1375</c:v>
                </c:pt>
                <c:pt idx="6764">
                  <c:v>1375</c:v>
                </c:pt>
                <c:pt idx="6765">
                  <c:v>1037</c:v>
                </c:pt>
                <c:pt idx="6766">
                  <c:v>1037</c:v>
                </c:pt>
                <c:pt idx="6767">
                  <c:v>1037</c:v>
                </c:pt>
                <c:pt idx="6768">
                  <c:v>1037</c:v>
                </c:pt>
                <c:pt idx="6769">
                  <c:v>1637</c:v>
                </c:pt>
                <c:pt idx="6770">
                  <c:v>1637</c:v>
                </c:pt>
                <c:pt idx="6771">
                  <c:v>1637</c:v>
                </c:pt>
                <c:pt idx="6772">
                  <c:v>1637</c:v>
                </c:pt>
                <c:pt idx="6773">
                  <c:v>2053</c:v>
                </c:pt>
                <c:pt idx="6774">
                  <c:v>2053</c:v>
                </c:pt>
                <c:pt idx="6775">
                  <c:v>2053</c:v>
                </c:pt>
                <c:pt idx="6776">
                  <c:v>2053</c:v>
                </c:pt>
                <c:pt idx="6777">
                  <c:v>1860</c:v>
                </c:pt>
                <c:pt idx="6778">
                  <c:v>1860</c:v>
                </c:pt>
                <c:pt idx="6779">
                  <c:v>1860</c:v>
                </c:pt>
                <c:pt idx="6780">
                  <c:v>1860</c:v>
                </c:pt>
                <c:pt idx="6781">
                  <c:v>1457</c:v>
                </c:pt>
                <c:pt idx="6782">
                  <c:v>1457</c:v>
                </c:pt>
                <c:pt idx="6783">
                  <c:v>1457</c:v>
                </c:pt>
                <c:pt idx="6784">
                  <c:v>1457</c:v>
                </c:pt>
                <c:pt idx="6785">
                  <c:v>1375</c:v>
                </c:pt>
                <c:pt idx="6786">
                  <c:v>1375</c:v>
                </c:pt>
                <c:pt idx="6787">
                  <c:v>1375</c:v>
                </c:pt>
                <c:pt idx="6788">
                  <c:v>1375</c:v>
                </c:pt>
                <c:pt idx="6789">
                  <c:v>1037</c:v>
                </c:pt>
                <c:pt idx="6790">
                  <c:v>1037</c:v>
                </c:pt>
                <c:pt idx="6791">
                  <c:v>1037</c:v>
                </c:pt>
                <c:pt idx="6792">
                  <c:v>1037</c:v>
                </c:pt>
                <c:pt idx="6793">
                  <c:v>1637</c:v>
                </c:pt>
                <c:pt idx="6794">
                  <c:v>1637</c:v>
                </c:pt>
                <c:pt idx="6795">
                  <c:v>1637</c:v>
                </c:pt>
                <c:pt idx="6796">
                  <c:v>1637</c:v>
                </c:pt>
                <c:pt idx="6797">
                  <c:v>2053</c:v>
                </c:pt>
                <c:pt idx="6798">
                  <c:v>2053</c:v>
                </c:pt>
                <c:pt idx="6799">
                  <c:v>2053</c:v>
                </c:pt>
                <c:pt idx="6800">
                  <c:v>2053</c:v>
                </c:pt>
                <c:pt idx="6801">
                  <c:v>1860</c:v>
                </c:pt>
                <c:pt idx="6802">
                  <c:v>1860</c:v>
                </c:pt>
                <c:pt idx="6803">
                  <c:v>1860</c:v>
                </c:pt>
                <c:pt idx="6804">
                  <c:v>1860</c:v>
                </c:pt>
                <c:pt idx="6805">
                  <c:v>1457</c:v>
                </c:pt>
                <c:pt idx="6806">
                  <c:v>1457</c:v>
                </c:pt>
                <c:pt idx="6807">
                  <c:v>1457</c:v>
                </c:pt>
                <c:pt idx="6808">
                  <c:v>1457</c:v>
                </c:pt>
                <c:pt idx="6809">
                  <c:v>1375</c:v>
                </c:pt>
                <c:pt idx="6810">
                  <c:v>1375</c:v>
                </c:pt>
                <c:pt idx="6811">
                  <c:v>1375</c:v>
                </c:pt>
                <c:pt idx="6812">
                  <c:v>1375</c:v>
                </c:pt>
                <c:pt idx="6813">
                  <c:v>1037</c:v>
                </c:pt>
                <c:pt idx="6814">
                  <c:v>1037</c:v>
                </c:pt>
                <c:pt idx="6815">
                  <c:v>1037</c:v>
                </c:pt>
                <c:pt idx="6816">
                  <c:v>1037</c:v>
                </c:pt>
                <c:pt idx="6817">
                  <c:v>1637</c:v>
                </c:pt>
                <c:pt idx="6818">
                  <c:v>1637</c:v>
                </c:pt>
                <c:pt idx="6819">
                  <c:v>1637</c:v>
                </c:pt>
                <c:pt idx="6820">
                  <c:v>1637</c:v>
                </c:pt>
                <c:pt idx="6821">
                  <c:v>2053</c:v>
                </c:pt>
                <c:pt idx="6822">
                  <c:v>2053</c:v>
                </c:pt>
                <c:pt idx="6823">
                  <c:v>2053</c:v>
                </c:pt>
                <c:pt idx="6824">
                  <c:v>2053</c:v>
                </c:pt>
                <c:pt idx="6825">
                  <c:v>1860</c:v>
                </c:pt>
                <c:pt idx="6826">
                  <c:v>1860</c:v>
                </c:pt>
                <c:pt idx="6827">
                  <c:v>1860</c:v>
                </c:pt>
                <c:pt idx="6828">
                  <c:v>1860</c:v>
                </c:pt>
                <c:pt idx="6829">
                  <c:v>1457</c:v>
                </c:pt>
                <c:pt idx="6830">
                  <c:v>1457</c:v>
                </c:pt>
                <c:pt idx="6831">
                  <c:v>1457</c:v>
                </c:pt>
                <c:pt idx="6832">
                  <c:v>1457</c:v>
                </c:pt>
                <c:pt idx="6833">
                  <c:v>1375</c:v>
                </c:pt>
                <c:pt idx="6834">
                  <c:v>1375</c:v>
                </c:pt>
                <c:pt idx="6835">
                  <c:v>1375</c:v>
                </c:pt>
                <c:pt idx="6836">
                  <c:v>1375</c:v>
                </c:pt>
                <c:pt idx="6837">
                  <c:v>1037</c:v>
                </c:pt>
                <c:pt idx="6838">
                  <c:v>1037</c:v>
                </c:pt>
                <c:pt idx="6839">
                  <c:v>1037</c:v>
                </c:pt>
                <c:pt idx="6840">
                  <c:v>1037</c:v>
                </c:pt>
                <c:pt idx="6841">
                  <c:v>1637</c:v>
                </c:pt>
                <c:pt idx="6842">
                  <c:v>1637</c:v>
                </c:pt>
                <c:pt idx="6843">
                  <c:v>1637</c:v>
                </c:pt>
                <c:pt idx="6844">
                  <c:v>1637</c:v>
                </c:pt>
                <c:pt idx="6845">
                  <c:v>2053</c:v>
                </c:pt>
                <c:pt idx="6846">
                  <c:v>2053</c:v>
                </c:pt>
                <c:pt idx="6847">
                  <c:v>2053</c:v>
                </c:pt>
                <c:pt idx="6848">
                  <c:v>2053</c:v>
                </c:pt>
                <c:pt idx="6849">
                  <c:v>1860</c:v>
                </c:pt>
                <c:pt idx="6850">
                  <c:v>1860</c:v>
                </c:pt>
                <c:pt idx="6851">
                  <c:v>1860</c:v>
                </c:pt>
                <c:pt idx="6852">
                  <c:v>1860</c:v>
                </c:pt>
                <c:pt idx="6853">
                  <c:v>1457</c:v>
                </c:pt>
                <c:pt idx="6854">
                  <c:v>1457</c:v>
                </c:pt>
                <c:pt idx="6855">
                  <c:v>1457</c:v>
                </c:pt>
                <c:pt idx="6856">
                  <c:v>1457</c:v>
                </c:pt>
                <c:pt idx="6857">
                  <c:v>1375</c:v>
                </c:pt>
                <c:pt idx="6858">
                  <c:v>1375</c:v>
                </c:pt>
                <c:pt idx="6859">
                  <c:v>1375</c:v>
                </c:pt>
                <c:pt idx="6860">
                  <c:v>1375</c:v>
                </c:pt>
                <c:pt idx="6861">
                  <c:v>1037</c:v>
                </c:pt>
                <c:pt idx="6862">
                  <c:v>1037</c:v>
                </c:pt>
                <c:pt idx="6863">
                  <c:v>1037</c:v>
                </c:pt>
                <c:pt idx="6864">
                  <c:v>1037</c:v>
                </c:pt>
                <c:pt idx="6865">
                  <c:v>1637</c:v>
                </c:pt>
                <c:pt idx="6866">
                  <c:v>1637</c:v>
                </c:pt>
                <c:pt idx="6867">
                  <c:v>1637</c:v>
                </c:pt>
                <c:pt idx="6868">
                  <c:v>1637</c:v>
                </c:pt>
                <c:pt idx="6869">
                  <c:v>2053</c:v>
                </c:pt>
                <c:pt idx="6870">
                  <c:v>2053</c:v>
                </c:pt>
                <c:pt idx="6871">
                  <c:v>2053</c:v>
                </c:pt>
                <c:pt idx="6872">
                  <c:v>2053</c:v>
                </c:pt>
                <c:pt idx="6873">
                  <c:v>1860</c:v>
                </c:pt>
                <c:pt idx="6874">
                  <c:v>1860</c:v>
                </c:pt>
                <c:pt idx="6875">
                  <c:v>1860</c:v>
                </c:pt>
                <c:pt idx="6876">
                  <c:v>1860</c:v>
                </c:pt>
                <c:pt idx="6877">
                  <c:v>1457</c:v>
                </c:pt>
                <c:pt idx="6878">
                  <c:v>1457</c:v>
                </c:pt>
                <c:pt idx="6879">
                  <c:v>1457</c:v>
                </c:pt>
                <c:pt idx="6880">
                  <c:v>1457</c:v>
                </c:pt>
                <c:pt idx="6881">
                  <c:v>1375</c:v>
                </c:pt>
                <c:pt idx="6882">
                  <c:v>1375</c:v>
                </c:pt>
                <c:pt idx="6883">
                  <c:v>1375</c:v>
                </c:pt>
                <c:pt idx="6884">
                  <c:v>1375</c:v>
                </c:pt>
                <c:pt idx="6885">
                  <c:v>1037</c:v>
                </c:pt>
                <c:pt idx="6886">
                  <c:v>1037</c:v>
                </c:pt>
                <c:pt idx="6887">
                  <c:v>1037</c:v>
                </c:pt>
                <c:pt idx="6888">
                  <c:v>1037</c:v>
                </c:pt>
                <c:pt idx="6889">
                  <c:v>1637</c:v>
                </c:pt>
                <c:pt idx="6890">
                  <c:v>1637</c:v>
                </c:pt>
                <c:pt idx="6891">
                  <c:v>1637</c:v>
                </c:pt>
                <c:pt idx="6892">
                  <c:v>1637</c:v>
                </c:pt>
                <c:pt idx="6893">
                  <c:v>2053</c:v>
                </c:pt>
                <c:pt idx="6894">
                  <c:v>2053</c:v>
                </c:pt>
                <c:pt idx="6895">
                  <c:v>2053</c:v>
                </c:pt>
                <c:pt idx="6896">
                  <c:v>2053</c:v>
                </c:pt>
                <c:pt idx="6897">
                  <c:v>1860</c:v>
                </c:pt>
                <c:pt idx="6898">
                  <c:v>1860</c:v>
                </c:pt>
                <c:pt idx="6899">
                  <c:v>1860</c:v>
                </c:pt>
                <c:pt idx="6900">
                  <c:v>1860</c:v>
                </c:pt>
                <c:pt idx="6901">
                  <c:v>1457</c:v>
                </c:pt>
                <c:pt idx="6902">
                  <c:v>1457</c:v>
                </c:pt>
                <c:pt idx="6903">
                  <c:v>1457</c:v>
                </c:pt>
                <c:pt idx="6904">
                  <c:v>1457</c:v>
                </c:pt>
                <c:pt idx="6905">
                  <c:v>1375</c:v>
                </c:pt>
                <c:pt idx="6906">
                  <c:v>1375</c:v>
                </c:pt>
                <c:pt idx="6907">
                  <c:v>1375</c:v>
                </c:pt>
                <c:pt idx="6908">
                  <c:v>1375</c:v>
                </c:pt>
                <c:pt idx="6909">
                  <c:v>1037</c:v>
                </c:pt>
                <c:pt idx="6910">
                  <c:v>1037</c:v>
                </c:pt>
                <c:pt idx="6911">
                  <c:v>1037</c:v>
                </c:pt>
                <c:pt idx="6912">
                  <c:v>1037</c:v>
                </c:pt>
                <c:pt idx="6913">
                  <c:v>1637</c:v>
                </c:pt>
                <c:pt idx="6914">
                  <c:v>1637</c:v>
                </c:pt>
                <c:pt idx="6915">
                  <c:v>1637</c:v>
                </c:pt>
                <c:pt idx="6916">
                  <c:v>1637</c:v>
                </c:pt>
                <c:pt idx="6917">
                  <c:v>2053</c:v>
                </c:pt>
                <c:pt idx="6918">
                  <c:v>2053</c:v>
                </c:pt>
                <c:pt idx="6919">
                  <c:v>2053</c:v>
                </c:pt>
                <c:pt idx="6920">
                  <c:v>2053</c:v>
                </c:pt>
                <c:pt idx="6921">
                  <c:v>1860</c:v>
                </c:pt>
                <c:pt idx="6922">
                  <c:v>1860</c:v>
                </c:pt>
                <c:pt idx="6923">
                  <c:v>1860</c:v>
                </c:pt>
                <c:pt idx="6924">
                  <c:v>1860</c:v>
                </c:pt>
                <c:pt idx="6925">
                  <c:v>1457</c:v>
                </c:pt>
                <c:pt idx="6926">
                  <c:v>1457</c:v>
                </c:pt>
                <c:pt idx="6927">
                  <c:v>1457</c:v>
                </c:pt>
                <c:pt idx="6928">
                  <c:v>1457</c:v>
                </c:pt>
                <c:pt idx="6929">
                  <c:v>1375</c:v>
                </c:pt>
                <c:pt idx="6930">
                  <c:v>1375</c:v>
                </c:pt>
                <c:pt idx="6931">
                  <c:v>1375</c:v>
                </c:pt>
                <c:pt idx="6932">
                  <c:v>1375</c:v>
                </c:pt>
                <c:pt idx="6933">
                  <c:v>1037</c:v>
                </c:pt>
                <c:pt idx="6934">
                  <c:v>1037</c:v>
                </c:pt>
                <c:pt idx="6935">
                  <c:v>1037</c:v>
                </c:pt>
                <c:pt idx="6936">
                  <c:v>1037</c:v>
                </c:pt>
                <c:pt idx="6937">
                  <c:v>1637</c:v>
                </c:pt>
                <c:pt idx="6938">
                  <c:v>1637</c:v>
                </c:pt>
                <c:pt idx="6939">
                  <c:v>1637</c:v>
                </c:pt>
                <c:pt idx="6940">
                  <c:v>1637</c:v>
                </c:pt>
                <c:pt idx="6941">
                  <c:v>2053</c:v>
                </c:pt>
                <c:pt idx="6942">
                  <c:v>2053</c:v>
                </c:pt>
                <c:pt idx="6943">
                  <c:v>2053</c:v>
                </c:pt>
                <c:pt idx="6944">
                  <c:v>2053</c:v>
                </c:pt>
                <c:pt idx="6945">
                  <c:v>1860</c:v>
                </c:pt>
                <c:pt idx="6946">
                  <c:v>1860</c:v>
                </c:pt>
                <c:pt idx="6947">
                  <c:v>1860</c:v>
                </c:pt>
                <c:pt idx="6948">
                  <c:v>1860</c:v>
                </c:pt>
                <c:pt idx="6949">
                  <c:v>1457</c:v>
                </c:pt>
                <c:pt idx="6950">
                  <c:v>1457</c:v>
                </c:pt>
                <c:pt idx="6951">
                  <c:v>1457</c:v>
                </c:pt>
                <c:pt idx="6952">
                  <c:v>1457</c:v>
                </c:pt>
                <c:pt idx="6953">
                  <c:v>1375</c:v>
                </c:pt>
                <c:pt idx="6954">
                  <c:v>1375</c:v>
                </c:pt>
                <c:pt idx="6955">
                  <c:v>1375</c:v>
                </c:pt>
                <c:pt idx="6956">
                  <c:v>1375</c:v>
                </c:pt>
                <c:pt idx="6957">
                  <c:v>1037</c:v>
                </c:pt>
                <c:pt idx="6958">
                  <c:v>1037</c:v>
                </c:pt>
                <c:pt idx="6959">
                  <c:v>1037</c:v>
                </c:pt>
                <c:pt idx="6960">
                  <c:v>1037</c:v>
                </c:pt>
                <c:pt idx="6961">
                  <c:v>1637</c:v>
                </c:pt>
                <c:pt idx="6962">
                  <c:v>1637</c:v>
                </c:pt>
                <c:pt idx="6963">
                  <c:v>1637</c:v>
                </c:pt>
                <c:pt idx="6964">
                  <c:v>1637</c:v>
                </c:pt>
                <c:pt idx="6965">
                  <c:v>2053</c:v>
                </c:pt>
                <c:pt idx="6966">
                  <c:v>2053</c:v>
                </c:pt>
                <c:pt idx="6967">
                  <c:v>2053</c:v>
                </c:pt>
                <c:pt idx="6968">
                  <c:v>2053</c:v>
                </c:pt>
                <c:pt idx="6969">
                  <c:v>1860</c:v>
                </c:pt>
                <c:pt idx="6970">
                  <c:v>1860</c:v>
                </c:pt>
                <c:pt idx="6971">
                  <c:v>1860</c:v>
                </c:pt>
                <c:pt idx="6972">
                  <c:v>1860</c:v>
                </c:pt>
                <c:pt idx="6973">
                  <c:v>1457</c:v>
                </c:pt>
                <c:pt idx="6974">
                  <c:v>1457</c:v>
                </c:pt>
                <c:pt idx="6975">
                  <c:v>1457</c:v>
                </c:pt>
                <c:pt idx="6976">
                  <c:v>1457</c:v>
                </c:pt>
                <c:pt idx="6977">
                  <c:v>1375</c:v>
                </c:pt>
                <c:pt idx="6978">
                  <c:v>1375</c:v>
                </c:pt>
                <c:pt idx="6979">
                  <c:v>1375</c:v>
                </c:pt>
                <c:pt idx="6980">
                  <c:v>1375</c:v>
                </c:pt>
                <c:pt idx="6981">
                  <c:v>1037</c:v>
                </c:pt>
                <c:pt idx="6982">
                  <c:v>1037</c:v>
                </c:pt>
                <c:pt idx="6983">
                  <c:v>1037</c:v>
                </c:pt>
                <c:pt idx="6984">
                  <c:v>1037</c:v>
                </c:pt>
                <c:pt idx="6985">
                  <c:v>1637</c:v>
                </c:pt>
                <c:pt idx="6986">
                  <c:v>1637</c:v>
                </c:pt>
                <c:pt idx="6987">
                  <c:v>1637</c:v>
                </c:pt>
                <c:pt idx="6988">
                  <c:v>1637</c:v>
                </c:pt>
                <c:pt idx="6989">
                  <c:v>2053</c:v>
                </c:pt>
                <c:pt idx="6990">
                  <c:v>2053</c:v>
                </c:pt>
                <c:pt idx="6991">
                  <c:v>2053</c:v>
                </c:pt>
                <c:pt idx="6992">
                  <c:v>2053</c:v>
                </c:pt>
                <c:pt idx="6993">
                  <c:v>1860</c:v>
                </c:pt>
                <c:pt idx="6994">
                  <c:v>1860</c:v>
                </c:pt>
                <c:pt idx="6995">
                  <c:v>1860</c:v>
                </c:pt>
                <c:pt idx="6996">
                  <c:v>1860</c:v>
                </c:pt>
                <c:pt idx="6997">
                  <c:v>1457</c:v>
                </c:pt>
                <c:pt idx="6998">
                  <c:v>1457</c:v>
                </c:pt>
                <c:pt idx="6999">
                  <c:v>1457</c:v>
                </c:pt>
                <c:pt idx="7000">
                  <c:v>1457</c:v>
                </c:pt>
                <c:pt idx="7001">
                  <c:v>1375</c:v>
                </c:pt>
                <c:pt idx="7002">
                  <c:v>1375</c:v>
                </c:pt>
                <c:pt idx="7003">
                  <c:v>1375</c:v>
                </c:pt>
                <c:pt idx="7004">
                  <c:v>1375</c:v>
                </c:pt>
                <c:pt idx="7005">
                  <c:v>1037</c:v>
                </c:pt>
                <c:pt idx="7006">
                  <c:v>1037</c:v>
                </c:pt>
                <c:pt idx="7007">
                  <c:v>1037</c:v>
                </c:pt>
                <c:pt idx="7008">
                  <c:v>1037</c:v>
                </c:pt>
                <c:pt idx="7009">
                  <c:v>1637</c:v>
                </c:pt>
                <c:pt idx="7010">
                  <c:v>1637</c:v>
                </c:pt>
                <c:pt idx="7011">
                  <c:v>1637</c:v>
                </c:pt>
                <c:pt idx="7012">
                  <c:v>1637</c:v>
                </c:pt>
                <c:pt idx="7013">
                  <c:v>2053</c:v>
                </c:pt>
                <c:pt idx="7014">
                  <c:v>2053</c:v>
                </c:pt>
                <c:pt idx="7015">
                  <c:v>2053</c:v>
                </c:pt>
                <c:pt idx="7016">
                  <c:v>2053</c:v>
                </c:pt>
                <c:pt idx="7017">
                  <c:v>1860</c:v>
                </c:pt>
                <c:pt idx="7018">
                  <c:v>1860</c:v>
                </c:pt>
                <c:pt idx="7019">
                  <c:v>1860</c:v>
                </c:pt>
                <c:pt idx="7020">
                  <c:v>1860</c:v>
                </c:pt>
                <c:pt idx="7021">
                  <c:v>1457</c:v>
                </c:pt>
                <c:pt idx="7022">
                  <c:v>1457</c:v>
                </c:pt>
                <c:pt idx="7023">
                  <c:v>1457</c:v>
                </c:pt>
                <c:pt idx="7024">
                  <c:v>1457</c:v>
                </c:pt>
                <c:pt idx="7025">
                  <c:v>1375</c:v>
                </c:pt>
                <c:pt idx="7026">
                  <c:v>1375</c:v>
                </c:pt>
                <c:pt idx="7027">
                  <c:v>1375</c:v>
                </c:pt>
                <c:pt idx="7028">
                  <c:v>1375</c:v>
                </c:pt>
                <c:pt idx="7029">
                  <c:v>1037</c:v>
                </c:pt>
                <c:pt idx="7030">
                  <c:v>1037</c:v>
                </c:pt>
                <c:pt idx="7031">
                  <c:v>1037</c:v>
                </c:pt>
                <c:pt idx="7032">
                  <c:v>1037</c:v>
                </c:pt>
                <c:pt idx="7033">
                  <c:v>1637</c:v>
                </c:pt>
                <c:pt idx="7034">
                  <c:v>1637</c:v>
                </c:pt>
                <c:pt idx="7035">
                  <c:v>1637</c:v>
                </c:pt>
                <c:pt idx="7036">
                  <c:v>1637</c:v>
                </c:pt>
                <c:pt idx="7037">
                  <c:v>2053</c:v>
                </c:pt>
                <c:pt idx="7038">
                  <c:v>2053</c:v>
                </c:pt>
                <c:pt idx="7039">
                  <c:v>2053</c:v>
                </c:pt>
                <c:pt idx="7040">
                  <c:v>2053</c:v>
                </c:pt>
                <c:pt idx="7041">
                  <c:v>1860</c:v>
                </c:pt>
                <c:pt idx="7042">
                  <c:v>1860</c:v>
                </c:pt>
                <c:pt idx="7043">
                  <c:v>1860</c:v>
                </c:pt>
                <c:pt idx="7044">
                  <c:v>1860</c:v>
                </c:pt>
                <c:pt idx="7045">
                  <c:v>1457</c:v>
                </c:pt>
                <c:pt idx="7046">
                  <c:v>1457</c:v>
                </c:pt>
                <c:pt idx="7047">
                  <c:v>1457</c:v>
                </c:pt>
                <c:pt idx="7048">
                  <c:v>1457</c:v>
                </c:pt>
                <c:pt idx="7049">
                  <c:v>1375</c:v>
                </c:pt>
                <c:pt idx="7050">
                  <c:v>1375</c:v>
                </c:pt>
                <c:pt idx="7051">
                  <c:v>1375</c:v>
                </c:pt>
                <c:pt idx="7052">
                  <c:v>1375</c:v>
                </c:pt>
                <c:pt idx="7053">
                  <c:v>1037</c:v>
                </c:pt>
                <c:pt idx="7054">
                  <c:v>1037</c:v>
                </c:pt>
                <c:pt idx="7055">
                  <c:v>1037</c:v>
                </c:pt>
                <c:pt idx="7056">
                  <c:v>1037</c:v>
                </c:pt>
                <c:pt idx="7057">
                  <c:v>1637</c:v>
                </c:pt>
                <c:pt idx="7058">
                  <c:v>1637</c:v>
                </c:pt>
                <c:pt idx="7059">
                  <c:v>1637</c:v>
                </c:pt>
                <c:pt idx="7060">
                  <c:v>1637</c:v>
                </c:pt>
                <c:pt idx="7061">
                  <c:v>2053</c:v>
                </c:pt>
                <c:pt idx="7062">
                  <c:v>2053</c:v>
                </c:pt>
                <c:pt idx="7063">
                  <c:v>2053</c:v>
                </c:pt>
                <c:pt idx="7064">
                  <c:v>2053</c:v>
                </c:pt>
                <c:pt idx="7065">
                  <c:v>1860</c:v>
                </c:pt>
                <c:pt idx="7066">
                  <c:v>1860</c:v>
                </c:pt>
                <c:pt idx="7067">
                  <c:v>1860</c:v>
                </c:pt>
                <c:pt idx="7068">
                  <c:v>1860</c:v>
                </c:pt>
                <c:pt idx="7069">
                  <c:v>1457</c:v>
                </c:pt>
                <c:pt idx="7070">
                  <c:v>1457</c:v>
                </c:pt>
                <c:pt idx="7071">
                  <c:v>1457</c:v>
                </c:pt>
                <c:pt idx="7072">
                  <c:v>1457</c:v>
                </c:pt>
                <c:pt idx="7073">
                  <c:v>1375</c:v>
                </c:pt>
                <c:pt idx="7074">
                  <c:v>1375</c:v>
                </c:pt>
                <c:pt idx="7075">
                  <c:v>1375</c:v>
                </c:pt>
                <c:pt idx="7076">
                  <c:v>1375</c:v>
                </c:pt>
                <c:pt idx="7077">
                  <c:v>1037</c:v>
                </c:pt>
                <c:pt idx="7078">
                  <c:v>1037</c:v>
                </c:pt>
                <c:pt idx="7079">
                  <c:v>1037</c:v>
                </c:pt>
                <c:pt idx="7080">
                  <c:v>1037</c:v>
                </c:pt>
                <c:pt idx="7081">
                  <c:v>1637</c:v>
                </c:pt>
                <c:pt idx="7082">
                  <c:v>1637</c:v>
                </c:pt>
                <c:pt idx="7083">
                  <c:v>1637</c:v>
                </c:pt>
                <c:pt idx="7084">
                  <c:v>1637</c:v>
                </c:pt>
                <c:pt idx="7085">
                  <c:v>2053</c:v>
                </c:pt>
                <c:pt idx="7086">
                  <c:v>2053</c:v>
                </c:pt>
                <c:pt idx="7087">
                  <c:v>2053</c:v>
                </c:pt>
                <c:pt idx="7088">
                  <c:v>2053</c:v>
                </c:pt>
                <c:pt idx="7089">
                  <c:v>1860</c:v>
                </c:pt>
                <c:pt idx="7090">
                  <c:v>1860</c:v>
                </c:pt>
                <c:pt idx="7091">
                  <c:v>1860</c:v>
                </c:pt>
                <c:pt idx="7092">
                  <c:v>1860</c:v>
                </c:pt>
                <c:pt idx="7093">
                  <c:v>1457</c:v>
                </c:pt>
                <c:pt idx="7094">
                  <c:v>1457</c:v>
                </c:pt>
                <c:pt idx="7095">
                  <c:v>1457</c:v>
                </c:pt>
                <c:pt idx="7096">
                  <c:v>1457</c:v>
                </c:pt>
                <c:pt idx="7097">
                  <c:v>1375</c:v>
                </c:pt>
                <c:pt idx="7098">
                  <c:v>1375</c:v>
                </c:pt>
                <c:pt idx="7099">
                  <c:v>1375</c:v>
                </c:pt>
                <c:pt idx="7100">
                  <c:v>1375</c:v>
                </c:pt>
                <c:pt idx="7101">
                  <c:v>1037</c:v>
                </c:pt>
                <c:pt idx="7102">
                  <c:v>1037</c:v>
                </c:pt>
                <c:pt idx="7103">
                  <c:v>1037</c:v>
                </c:pt>
                <c:pt idx="7104">
                  <c:v>1037</c:v>
                </c:pt>
                <c:pt idx="7105">
                  <c:v>1637</c:v>
                </c:pt>
                <c:pt idx="7106">
                  <c:v>1637</c:v>
                </c:pt>
                <c:pt idx="7107">
                  <c:v>1637</c:v>
                </c:pt>
                <c:pt idx="7108">
                  <c:v>1637</c:v>
                </c:pt>
                <c:pt idx="7109">
                  <c:v>2053</c:v>
                </c:pt>
                <c:pt idx="7110">
                  <c:v>2053</c:v>
                </c:pt>
                <c:pt idx="7111">
                  <c:v>2053</c:v>
                </c:pt>
                <c:pt idx="7112">
                  <c:v>2053</c:v>
                </c:pt>
                <c:pt idx="7113">
                  <c:v>1860</c:v>
                </c:pt>
                <c:pt idx="7114">
                  <c:v>1860</c:v>
                </c:pt>
                <c:pt idx="7115">
                  <c:v>1860</c:v>
                </c:pt>
                <c:pt idx="7116">
                  <c:v>1860</c:v>
                </c:pt>
                <c:pt idx="7117">
                  <c:v>1457</c:v>
                </c:pt>
                <c:pt idx="7118">
                  <c:v>1457</c:v>
                </c:pt>
                <c:pt idx="7119">
                  <c:v>1457</c:v>
                </c:pt>
                <c:pt idx="7120">
                  <c:v>1457</c:v>
                </c:pt>
                <c:pt idx="7121">
                  <c:v>1375</c:v>
                </c:pt>
                <c:pt idx="7122">
                  <c:v>1375</c:v>
                </c:pt>
                <c:pt idx="7123">
                  <c:v>1375</c:v>
                </c:pt>
                <c:pt idx="7124">
                  <c:v>1375</c:v>
                </c:pt>
                <c:pt idx="7125">
                  <c:v>1037</c:v>
                </c:pt>
                <c:pt idx="7126">
                  <c:v>1037</c:v>
                </c:pt>
                <c:pt idx="7127">
                  <c:v>1037</c:v>
                </c:pt>
                <c:pt idx="7128">
                  <c:v>1037</c:v>
                </c:pt>
                <c:pt idx="7129">
                  <c:v>1637</c:v>
                </c:pt>
                <c:pt idx="7130">
                  <c:v>1637</c:v>
                </c:pt>
                <c:pt idx="7131">
                  <c:v>1637</c:v>
                </c:pt>
                <c:pt idx="7132">
                  <c:v>1637</c:v>
                </c:pt>
                <c:pt idx="7133">
                  <c:v>2053</c:v>
                </c:pt>
                <c:pt idx="7134">
                  <c:v>2053</c:v>
                </c:pt>
                <c:pt idx="7135">
                  <c:v>2053</c:v>
                </c:pt>
                <c:pt idx="7136">
                  <c:v>2053</c:v>
                </c:pt>
                <c:pt idx="7137">
                  <c:v>1860</c:v>
                </c:pt>
                <c:pt idx="7138">
                  <c:v>1860</c:v>
                </c:pt>
                <c:pt idx="7139">
                  <c:v>1860</c:v>
                </c:pt>
                <c:pt idx="7140">
                  <c:v>1860</c:v>
                </c:pt>
                <c:pt idx="7141">
                  <c:v>1457</c:v>
                </c:pt>
                <c:pt idx="7142">
                  <c:v>1457</c:v>
                </c:pt>
                <c:pt idx="7143">
                  <c:v>1457</c:v>
                </c:pt>
                <c:pt idx="7144">
                  <c:v>1457</c:v>
                </c:pt>
                <c:pt idx="7145">
                  <c:v>1375</c:v>
                </c:pt>
                <c:pt idx="7146">
                  <c:v>1375</c:v>
                </c:pt>
                <c:pt idx="7147">
                  <c:v>1375</c:v>
                </c:pt>
                <c:pt idx="7148">
                  <c:v>1375</c:v>
                </c:pt>
                <c:pt idx="7149">
                  <c:v>1037</c:v>
                </c:pt>
                <c:pt idx="7150">
                  <c:v>1037</c:v>
                </c:pt>
                <c:pt idx="7151">
                  <c:v>1037</c:v>
                </c:pt>
                <c:pt idx="7152">
                  <c:v>1037</c:v>
                </c:pt>
                <c:pt idx="7153">
                  <c:v>1637</c:v>
                </c:pt>
                <c:pt idx="7154">
                  <c:v>1637</c:v>
                </c:pt>
                <c:pt idx="7155">
                  <c:v>1637</c:v>
                </c:pt>
                <c:pt idx="7156">
                  <c:v>1637</c:v>
                </c:pt>
                <c:pt idx="7157">
                  <c:v>2053</c:v>
                </c:pt>
                <c:pt idx="7158">
                  <c:v>2053</c:v>
                </c:pt>
                <c:pt idx="7159">
                  <c:v>2053</c:v>
                </c:pt>
                <c:pt idx="7160">
                  <c:v>2053</c:v>
                </c:pt>
                <c:pt idx="7161">
                  <c:v>1860</c:v>
                </c:pt>
                <c:pt idx="7162">
                  <c:v>1860</c:v>
                </c:pt>
                <c:pt idx="7163">
                  <c:v>1860</c:v>
                </c:pt>
                <c:pt idx="7164">
                  <c:v>1860</c:v>
                </c:pt>
                <c:pt idx="7165">
                  <c:v>1457</c:v>
                </c:pt>
                <c:pt idx="7166">
                  <c:v>1457</c:v>
                </c:pt>
                <c:pt idx="7167">
                  <c:v>1457</c:v>
                </c:pt>
                <c:pt idx="7168">
                  <c:v>1457</c:v>
                </c:pt>
                <c:pt idx="7169">
                  <c:v>1375</c:v>
                </c:pt>
                <c:pt idx="7170">
                  <c:v>1375</c:v>
                </c:pt>
                <c:pt idx="7171">
                  <c:v>1375</c:v>
                </c:pt>
                <c:pt idx="7172">
                  <c:v>1375</c:v>
                </c:pt>
                <c:pt idx="7173">
                  <c:v>1037</c:v>
                </c:pt>
                <c:pt idx="7174">
                  <c:v>1037</c:v>
                </c:pt>
                <c:pt idx="7175">
                  <c:v>1037</c:v>
                </c:pt>
                <c:pt idx="7176">
                  <c:v>1037</c:v>
                </c:pt>
                <c:pt idx="7177">
                  <c:v>1637</c:v>
                </c:pt>
                <c:pt idx="7178">
                  <c:v>1637</c:v>
                </c:pt>
                <c:pt idx="7179">
                  <c:v>1637</c:v>
                </c:pt>
                <c:pt idx="7180">
                  <c:v>1637</c:v>
                </c:pt>
                <c:pt idx="7181">
                  <c:v>2053</c:v>
                </c:pt>
                <c:pt idx="7182">
                  <c:v>2053</c:v>
                </c:pt>
                <c:pt idx="7183">
                  <c:v>2053</c:v>
                </c:pt>
                <c:pt idx="7184">
                  <c:v>2053</c:v>
                </c:pt>
                <c:pt idx="7185">
                  <c:v>1860</c:v>
                </c:pt>
                <c:pt idx="7186">
                  <c:v>1860</c:v>
                </c:pt>
                <c:pt idx="7187">
                  <c:v>1860</c:v>
                </c:pt>
                <c:pt idx="7188">
                  <c:v>1860</c:v>
                </c:pt>
                <c:pt idx="7189">
                  <c:v>1457</c:v>
                </c:pt>
                <c:pt idx="7190">
                  <c:v>1457</c:v>
                </c:pt>
                <c:pt idx="7191">
                  <c:v>1457</c:v>
                </c:pt>
                <c:pt idx="7192">
                  <c:v>1457</c:v>
                </c:pt>
                <c:pt idx="7193">
                  <c:v>1375</c:v>
                </c:pt>
                <c:pt idx="7194">
                  <c:v>1375</c:v>
                </c:pt>
                <c:pt idx="7195">
                  <c:v>1375</c:v>
                </c:pt>
                <c:pt idx="7196">
                  <c:v>1375</c:v>
                </c:pt>
                <c:pt idx="7197">
                  <c:v>1037</c:v>
                </c:pt>
                <c:pt idx="7198">
                  <c:v>1037</c:v>
                </c:pt>
                <c:pt idx="7199">
                  <c:v>1037</c:v>
                </c:pt>
                <c:pt idx="7200">
                  <c:v>1037</c:v>
                </c:pt>
                <c:pt idx="7201">
                  <c:v>1637</c:v>
                </c:pt>
                <c:pt idx="7202">
                  <c:v>1637</c:v>
                </c:pt>
                <c:pt idx="7203">
                  <c:v>1637</c:v>
                </c:pt>
                <c:pt idx="7204">
                  <c:v>1637</c:v>
                </c:pt>
                <c:pt idx="7205">
                  <c:v>2053</c:v>
                </c:pt>
                <c:pt idx="7206">
                  <c:v>2053</c:v>
                </c:pt>
                <c:pt idx="7207">
                  <c:v>2053</c:v>
                </c:pt>
                <c:pt idx="7208">
                  <c:v>2053</c:v>
                </c:pt>
                <c:pt idx="7209">
                  <c:v>1860</c:v>
                </c:pt>
                <c:pt idx="7210">
                  <c:v>1860</c:v>
                </c:pt>
                <c:pt idx="7211">
                  <c:v>1860</c:v>
                </c:pt>
                <c:pt idx="7212">
                  <c:v>1860</c:v>
                </c:pt>
                <c:pt idx="7213">
                  <c:v>1457</c:v>
                </c:pt>
                <c:pt idx="7214">
                  <c:v>1457</c:v>
                </c:pt>
                <c:pt idx="7215">
                  <c:v>1457</c:v>
                </c:pt>
                <c:pt idx="7216">
                  <c:v>1457</c:v>
                </c:pt>
                <c:pt idx="7217">
                  <c:v>1375</c:v>
                </c:pt>
                <c:pt idx="7218">
                  <c:v>1375</c:v>
                </c:pt>
                <c:pt idx="7219">
                  <c:v>1375</c:v>
                </c:pt>
                <c:pt idx="7220">
                  <c:v>1375</c:v>
                </c:pt>
                <c:pt idx="7221">
                  <c:v>1037</c:v>
                </c:pt>
                <c:pt idx="7222">
                  <c:v>1037</c:v>
                </c:pt>
                <c:pt idx="7223">
                  <c:v>1037</c:v>
                </c:pt>
                <c:pt idx="7224">
                  <c:v>1037</c:v>
                </c:pt>
                <c:pt idx="7225">
                  <c:v>1637</c:v>
                </c:pt>
                <c:pt idx="7226">
                  <c:v>1637</c:v>
                </c:pt>
                <c:pt idx="7227">
                  <c:v>1637</c:v>
                </c:pt>
                <c:pt idx="7228">
                  <c:v>1637</c:v>
                </c:pt>
                <c:pt idx="7229">
                  <c:v>2053</c:v>
                </c:pt>
                <c:pt idx="7230">
                  <c:v>2053</c:v>
                </c:pt>
                <c:pt idx="7231">
                  <c:v>2053</c:v>
                </c:pt>
                <c:pt idx="7232">
                  <c:v>2053</c:v>
                </c:pt>
                <c:pt idx="7233">
                  <c:v>1860</c:v>
                </c:pt>
                <c:pt idx="7234">
                  <c:v>1860</c:v>
                </c:pt>
                <c:pt idx="7235">
                  <c:v>1860</c:v>
                </c:pt>
                <c:pt idx="7236">
                  <c:v>1860</c:v>
                </c:pt>
                <c:pt idx="7237">
                  <c:v>1457</c:v>
                </c:pt>
                <c:pt idx="7238">
                  <c:v>1457</c:v>
                </c:pt>
                <c:pt idx="7239">
                  <c:v>1457</c:v>
                </c:pt>
                <c:pt idx="7240">
                  <c:v>1457</c:v>
                </c:pt>
                <c:pt idx="7241">
                  <c:v>1375</c:v>
                </c:pt>
                <c:pt idx="7242">
                  <c:v>1375</c:v>
                </c:pt>
                <c:pt idx="7243">
                  <c:v>1375</c:v>
                </c:pt>
                <c:pt idx="7244">
                  <c:v>1375</c:v>
                </c:pt>
                <c:pt idx="7245">
                  <c:v>1037</c:v>
                </c:pt>
                <c:pt idx="7246">
                  <c:v>1037</c:v>
                </c:pt>
                <c:pt idx="7247">
                  <c:v>1037</c:v>
                </c:pt>
                <c:pt idx="7248">
                  <c:v>1037</c:v>
                </c:pt>
                <c:pt idx="7249">
                  <c:v>1637</c:v>
                </c:pt>
                <c:pt idx="7250">
                  <c:v>1637</c:v>
                </c:pt>
                <c:pt idx="7251">
                  <c:v>1637</c:v>
                </c:pt>
                <c:pt idx="7252">
                  <c:v>1637</c:v>
                </c:pt>
                <c:pt idx="7253">
                  <c:v>2053</c:v>
                </c:pt>
                <c:pt idx="7254">
                  <c:v>2053</c:v>
                </c:pt>
                <c:pt idx="7255">
                  <c:v>2053</c:v>
                </c:pt>
                <c:pt idx="7256">
                  <c:v>2053</c:v>
                </c:pt>
                <c:pt idx="7257">
                  <c:v>1860</c:v>
                </c:pt>
                <c:pt idx="7258">
                  <c:v>1860</c:v>
                </c:pt>
                <c:pt idx="7259">
                  <c:v>1860</c:v>
                </c:pt>
                <c:pt idx="7260">
                  <c:v>1860</c:v>
                </c:pt>
                <c:pt idx="7261">
                  <c:v>1457</c:v>
                </c:pt>
                <c:pt idx="7262">
                  <c:v>1457</c:v>
                </c:pt>
                <c:pt idx="7263">
                  <c:v>1457</c:v>
                </c:pt>
                <c:pt idx="7264">
                  <c:v>1457</c:v>
                </c:pt>
                <c:pt idx="7265">
                  <c:v>1375</c:v>
                </c:pt>
                <c:pt idx="7266">
                  <c:v>1375</c:v>
                </c:pt>
                <c:pt idx="7267">
                  <c:v>1375</c:v>
                </c:pt>
                <c:pt idx="7268">
                  <c:v>1375</c:v>
                </c:pt>
                <c:pt idx="7269">
                  <c:v>1037</c:v>
                </c:pt>
                <c:pt idx="7270">
                  <c:v>1037</c:v>
                </c:pt>
                <c:pt idx="7271">
                  <c:v>1037</c:v>
                </c:pt>
                <c:pt idx="7272">
                  <c:v>1037</c:v>
                </c:pt>
                <c:pt idx="7273">
                  <c:v>1637</c:v>
                </c:pt>
                <c:pt idx="7274">
                  <c:v>1637</c:v>
                </c:pt>
                <c:pt idx="7275">
                  <c:v>1637</c:v>
                </c:pt>
                <c:pt idx="7276">
                  <c:v>1637</c:v>
                </c:pt>
                <c:pt idx="7277">
                  <c:v>2053</c:v>
                </c:pt>
                <c:pt idx="7278">
                  <c:v>2053</c:v>
                </c:pt>
                <c:pt idx="7279">
                  <c:v>2053</c:v>
                </c:pt>
                <c:pt idx="7280">
                  <c:v>2053</c:v>
                </c:pt>
                <c:pt idx="7281">
                  <c:v>1860</c:v>
                </c:pt>
                <c:pt idx="7282">
                  <c:v>1860</c:v>
                </c:pt>
                <c:pt idx="7283">
                  <c:v>1860</c:v>
                </c:pt>
                <c:pt idx="7284">
                  <c:v>1860</c:v>
                </c:pt>
                <c:pt idx="7285">
                  <c:v>1457</c:v>
                </c:pt>
                <c:pt idx="7286">
                  <c:v>1457</c:v>
                </c:pt>
                <c:pt idx="7287">
                  <c:v>1457</c:v>
                </c:pt>
                <c:pt idx="7288">
                  <c:v>1457</c:v>
                </c:pt>
                <c:pt idx="7289">
                  <c:v>1375</c:v>
                </c:pt>
                <c:pt idx="7290">
                  <c:v>1375</c:v>
                </c:pt>
                <c:pt idx="7291">
                  <c:v>1375</c:v>
                </c:pt>
                <c:pt idx="7292">
                  <c:v>1375</c:v>
                </c:pt>
                <c:pt idx="7293">
                  <c:v>1037</c:v>
                </c:pt>
                <c:pt idx="7294">
                  <c:v>1037</c:v>
                </c:pt>
                <c:pt idx="7295">
                  <c:v>1111</c:v>
                </c:pt>
                <c:pt idx="7296">
                  <c:v>1111</c:v>
                </c:pt>
                <c:pt idx="7297">
                  <c:v>1717</c:v>
                </c:pt>
                <c:pt idx="7298">
                  <c:v>1717</c:v>
                </c:pt>
                <c:pt idx="7299">
                  <c:v>1717</c:v>
                </c:pt>
                <c:pt idx="7300">
                  <c:v>1717</c:v>
                </c:pt>
                <c:pt idx="7301">
                  <c:v>2219</c:v>
                </c:pt>
                <c:pt idx="7302">
                  <c:v>2219</c:v>
                </c:pt>
                <c:pt idx="7303">
                  <c:v>2219</c:v>
                </c:pt>
                <c:pt idx="7304">
                  <c:v>2219</c:v>
                </c:pt>
                <c:pt idx="7305">
                  <c:v>1635</c:v>
                </c:pt>
                <c:pt idx="7306">
                  <c:v>1635</c:v>
                </c:pt>
                <c:pt idx="7307">
                  <c:v>1635</c:v>
                </c:pt>
                <c:pt idx="7308">
                  <c:v>1635</c:v>
                </c:pt>
                <c:pt idx="7309">
                  <c:v>1380</c:v>
                </c:pt>
                <c:pt idx="7310">
                  <c:v>1380</c:v>
                </c:pt>
                <c:pt idx="7311">
                  <c:v>1380</c:v>
                </c:pt>
                <c:pt idx="7312">
                  <c:v>1380</c:v>
                </c:pt>
                <c:pt idx="7313">
                  <c:v>1426</c:v>
                </c:pt>
                <c:pt idx="7314">
                  <c:v>1426</c:v>
                </c:pt>
                <c:pt idx="7315">
                  <c:v>1426</c:v>
                </c:pt>
                <c:pt idx="7316">
                  <c:v>1426</c:v>
                </c:pt>
                <c:pt idx="7317">
                  <c:v>1111</c:v>
                </c:pt>
                <c:pt idx="7318">
                  <c:v>1111</c:v>
                </c:pt>
                <c:pt idx="7319">
                  <c:v>1111</c:v>
                </c:pt>
                <c:pt idx="7320">
                  <c:v>1111</c:v>
                </c:pt>
                <c:pt idx="7321">
                  <c:v>1717</c:v>
                </c:pt>
                <c:pt idx="7322">
                  <c:v>1717</c:v>
                </c:pt>
                <c:pt idx="7323">
                  <c:v>1717</c:v>
                </c:pt>
                <c:pt idx="7324">
                  <c:v>1717</c:v>
                </c:pt>
                <c:pt idx="7325">
                  <c:v>2219</c:v>
                </c:pt>
                <c:pt idx="7326">
                  <c:v>2219</c:v>
                </c:pt>
                <c:pt idx="7327">
                  <c:v>2219</c:v>
                </c:pt>
                <c:pt idx="7328">
                  <c:v>2219</c:v>
                </c:pt>
                <c:pt idx="7329">
                  <c:v>1635</c:v>
                </c:pt>
                <c:pt idx="7330">
                  <c:v>1635</c:v>
                </c:pt>
                <c:pt idx="7331">
                  <c:v>1635</c:v>
                </c:pt>
                <c:pt idx="7332">
                  <c:v>1635</c:v>
                </c:pt>
                <c:pt idx="7333">
                  <c:v>1380</c:v>
                </c:pt>
                <c:pt idx="7334">
                  <c:v>1380</c:v>
                </c:pt>
                <c:pt idx="7335">
                  <c:v>1380</c:v>
                </c:pt>
                <c:pt idx="7336">
                  <c:v>1380</c:v>
                </c:pt>
                <c:pt idx="7337">
                  <c:v>1426</c:v>
                </c:pt>
                <c:pt idx="7338">
                  <c:v>1426</c:v>
                </c:pt>
                <c:pt idx="7339">
                  <c:v>1426</c:v>
                </c:pt>
                <c:pt idx="7340">
                  <c:v>1426</c:v>
                </c:pt>
                <c:pt idx="7341">
                  <c:v>1111</c:v>
                </c:pt>
                <c:pt idx="7342">
                  <c:v>1111</c:v>
                </c:pt>
                <c:pt idx="7343">
                  <c:v>1111</c:v>
                </c:pt>
                <c:pt idx="7344">
                  <c:v>1111</c:v>
                </c:pt>
                <c:pt idx="7345">
                  <c:v>1717</c:v>
                </c:pt>
                <c:pt idx="7346">
                  <c:v>1717</c:v>
                </c:pt>
                <c:pt idx="7347">
                  <c:v>1717</c:v>
                </c:pt>
                <c:pt idx="7348">
                  <c:v>1717</c:v>
                </c:pt>
                <c:pt idx="7349">
                  <c:v>2219</c:v>
                </c:pt>
                <c:pt idx="7350">
                  <c:v>2219</c:v>
                </c:pt>
                <c:pt idx="7351">
                  <c:v>2219</c:v>
                </c:pt>
                <c:pt idx="7352">
                  <c:v>2219</c:v>
                </c:pt>
                <c:pt idx="7353">
                  <c:v>1635</c:v>
                </c:pt>
                <c:pt idx="7354">
                  <c:v>1635</c:v>
                </c:pt>
                <c:pt idx="7355">
                  <c:v>1635</c:v>
                </c:pt>
                <c:pt idx="7356">
                  <c:v>1635</c:v>
                </c:pt>
                <c:pt idx="7357">
                  <c:v>1380</c:v>
                </c:pt>
                <c:pt idx="7358">
                  <c:v>1380</c:v>
                </c:pt>
                <c:pt idx="7359">
                  <c:v>1380</c:v>
                </c:pt>
                <c:pt idx="7360">
                  <c:v>1380</c:v>
                </c:pt>
                <c:pt idx="7361">
                  <c:v>1426</c:v>
                </c:pt>
                <c:pt idx="7362">
                  <c:v>1426</c:v>
                </c:pt>
                <c:pt idx="7363">
                  <c:v>1426</c:v>
                </c:pt>
                <c:pt idx="7364">
                  <c:v>1426</c:v>
                </c:pt>
                <c:pt idx="7365">
                  <c:v>1111</c:v>
                </c:pt>
                <c:pt idx="7366">
                  <c:v>1111</c:v>
                </c:pt>
                <c:pt idx="7367">
                  <c:v>1111</c:v>
                </c:pt>
                <c:pt idx="7368">
                  <c:v>1111</c:v>
                </c:pt>
                <c:pt idx="7369">
                  <c:v>1717</c:v>
                </c:pt>
                <c:pt idx="7370">
                  <c:v>1717</c:v>
                </c:pt>
                <c:pt idx="7371">
                  <c:v>1717</c:v>
                </c:pt>
                <c:pt idx="7372">
                  <c:v>1717</c:v>
                </c:pt>
                <c:pt idx="7373">
                  <c:v>2219</c:v>
                </c:pt>
                <c:pt idx="7374">
                  <c:v>2219</c:v>
                </c:pt>
                <c:pt idx="7375">
                  <c:v>2219</c:v>
                </c:pt>
                <c:pt idx="7376">
                  <c:v>2219</c:v>
                </c:pt>
                <c:pt idx="7377">
                  <c:v>1635</c:v>
                </c:pt>
                <c:pt idx="7378">
                  <c:v>1635</c:v>
                </c:pt>
                <c:pt idx="7379">
                  <c:v>1635</c:v>
                </c:pt>
                <c:pt idx="7380">
                  <c:v>1635</c:v>
                </c:pt>
                <c:pt idx="7381">
                  <c:v>1380</c:v>
                </c:pt>
                <c:pt idx="7382">
                  <c:v>1380</c:v>
                </c:pt>
                <c:pt idx="7383">
                  <c:v>1380</c:v>
                </c:pt>
                <c:pt idx="7384">
                  <c:v>1380</c:v>
                </c:pt>
                <c:pt idx="7385">
                  <c:v>1426</c:v>
                </c:pt>
                <c:pt idx="7386">
                  <c:v>1426</c:v>
                </c:pt>
                <c:pt idx="7387">
                  <c:v>1426</c:v>
                </c:pt>
                <c:pt idx="7388">
                  <c:v>1426</c:v>
                </c:pt>
                <c:pt idx="7389">
                  <c:v>1111</c:v>
                </c:pt>
                <c:pt idx="7390">
                  <c:v>1111</c:v>
                </c:pt>
                <c:pt idx="7391">
                  <c:v>1111</c:v>
                </c:pt>
                <c:pt idx="7392">
                  <c:v>1111</c:v>
                </c:pt>
                <c:pt idx="7393">
                  <c:v>1717</c:v>
                </c:pt>
                <c:pt idx="7394">
                  <c:v>1717</c:v>
                </c:pt>
                <c:pt idx="7395">
                  <c:v>1717</c:v>
                </c:pt>
                <c:pt idx="7396">
                  <c:v>1717</c:v>
                </c:pt>
                <c:pt idx="7397">
                  <c:v>2219</c:v>
                </c:pt>
                <c:pt idx="7398">
                  <c:v>2219</c:v>
                </c:pt>
                <c:pt idx="7399">
                  <c:v>2219</c:v>
                </c:pt>
                <c:pt idx="7400">
                  <c:v>2219</c:v>
                </c:pt>
                <c:pt idx="7401">
                  <c:v>1635</c:v>
                </c:pt>
                <c:pt idx="7402">
                  <c:v>1635</c:v>
                </c:pt>
                <c:pt idx="7403">
                  <c:v>1635</c:v>
                </c:pt>
                <c:pt idx="7404">
                  <c:v>1635</c:v>
                </c:pt>
                <c:pt idx="7405">
                  <c:v>1380</c:v>
                </c:pt>
                <c:pt idx="7406">
                  <c:v>1380</c:v>
                </c:pt>
                <c:pt idx="7407">
                  <c:v>1380</c:v>
                </c:pt>
                <c:pt idx="7408">
                  <c:v>1380</c:v>
                </c:pt>
                <c:pt idx="7409">
                  <c:v>1426</c:v>
                </c:pt>
                <c:pt idx="7410">
                  <c:v>1426</c:v>
                </c:pt>
                <c:pt idx="7411">
                  <c:v>1426</c:v>
                </c:pt>
                <c:pt idx="7412">
                  <c:v>1426</c:v>
                </c:pt>
                <c:pt idx="7413">
                  <c:v>1111</c:v>
                </c:pt>
                <c:pt idx="7414">
                  <c:v>1111</c:v>
                </c:pt>
                <c:pt idx="7415">
                  <c:v>1111</c:v>
                </c:pt>
                <c:pt idx="7416">
                  <c:v>1111</c:v>
                </c:pt>
                <c:pt idx="7417">
                  <c:v>1717</c:v>
                </c:pt>
                <c:pt idx="7418">
                  <c:v>1717</c:v>
                </c:pt>
                <c:pt idx="7419">
                  <c:v>1717</c:v>
                </c:pt>
                <c:pt idx="7420">
                  <c:v>1717</c:v>
                </c:pt>
                <c:pt idx="7421">
                  <c:v>2219</c:v>
                </c:pt>
                <c:pt idx="7422">
                  <c:v>2219</c:v>
                </c:pt>
                <c:pt idx="7423">
                  <c:v>2219</c:v>
                </c:pt>
                <c:pt idx="7424">
                  <c:v>2219</c:v>
                </c:pt>
                <c:pt idx="7425">
                  <c:v>1635</c:v>
                </c:pt>
                <c:pt idx="7426">
                  <c:v>1635</c:v>
                </c:pt>
                <c:pt idx="7427">
                  <c:v>1635</c:v>
                </c:pt>
                <c:pt idx="7428">
                  <c:v>1635</c:v>
                </c:pt>
                <c:pt idx="7429">
                  <c:v>1380</c:v>
                </c:pt>
                <c:pt idx="7430">
                  <c:v>1380</c:v>
                </c:pt>
                <c:pt idx="7431">
                  <c:v>1380</c:v>
                </c:pt>
                <c:pt idx="7432">
                  <c:v>1380</c:v>
                </c:pt>
                <c:pt idx="7433">
                  <c:v>1426</c:v>
                </c:pt>
                <c:pt idx="7434">
                  <c:v>1426</c:v>
                </c:pt>
                <c:pt idx="7435">
                  <c:v>1426</c:v>
                </c:pt>
                <c:pt idx="7436">
                  <c:v>1426</c:v>
                </c:pt>
                <c:pt idx="7437">
                  <c:v>1111</c:v>
                </c:pt>
                <c:pt idx="7438">
                  <c:v>1111</c:v>
                </c:pt>
                <c:pt idx="7439">
                  <c:v>1111</c:v>
                </c:pt>
                <c:pt idx="7440">
                  <c:v>1111</c:v>
                </c:pt>
                <c:pt idx="7441">
                  <c:v>1717</c:v>
                </c:pt>
                <c:pt idx="7442">
                  <c:v>1717</c:v>
                </c:pt>
                <c:pt idx="7443">
                  <c:v>1717</c:v>
                </c:pt>
                <c:pt idx="7444">
                  <c:v>1717</c:v>
                </c:pt>
                <c:pt idx="7445">
                  <c:v>2219</c:v>
                </c:pt>
                <c:pt idx="7446">
                  <c:v>2219</c:v>
                </c:pt>
                <c:pt idx="7447">
                  <c:v>2219</c:v>
                </c:pt>
                <c:pt idx="7448">
                  <c:v>2219</c:v>
                </c:pt>
                <c:pt idx="7449">
                  <c:v>1635</c:v>
                </c:pt>
                <c:pt idx="7450">
                  <c:v>1635</c:v>
                </c:pt>
                <c:pt idx="7451">
                  <c:v>1635</c:v>
                </c:pt>
                <c:pt idx="7452">
                  <c:v>1635</c:v>
                </c:pt>
                <c:pt idx="7453">
                  <c:v>1380</c:v>
                </c:pt>
                <c:pt idx="7454">
                  <c:v>1380</c:v>
                </c:pt>
                <c:pt idx="7455">
                  <c:v>1380</c:v>
                </c:pt>
                <c:pt idx="7456">
                  <c:v>1380</c:v>
                </c:pt>
                <c:pt idx="7457">
                  <c:v>1426</c:v>
                </c:pt>
                <c:pt idx="7458">
                  <c:v>1426</c:v>
                </c:pt>
                <c:pt idx="7459">
                  <c:v>1426</c:v>
                </c:pt>
                <c:pt idx="7460">
                  <c:v>1426</c:v>
                </c:pt>
                <c:pt idx="7461">
                  <c:v>1111</c:v>
                </c:pt>
                <c:pt idx="7462">
                  <c:v>1111</c:v>
                </c:pt>
                <c:pt idx="7463">
                  <c:v>1111</c:v>
                </c:pt>
                <c:pt idx="7464">
                  <c:v>1111</c:v>
                </c:pt>
                <c:pt idx="7465">
                  <c:v>1717</c:v>
                </c:pt>
                <c:pt idx="7466">
                  <c:v>1717</c:v>
                </c:pt>
                <c:pt idx="7467">
                  <c:v>1717</c:v>
                </c:pt>
                <c:pt idx="7468">
                  <c:v>1717</c:v>
                </c:pt>
                <c:pt idx="7469">
                  <c:v>2219</c:v>
                </c:pt>
                <c:pt idx="7470">
                  <c:v>2219</c:v>
                </c:pt>
                <c:pt idx="7471">
                  <c:v>2219</c:v>
                </c:pt>
                <c:pt idx="7472">
                  <c:v>2219</c:v>
                </c:pt>
                <c:pt idx="7473">
                  <c:v>1635</c:v>
                </c:pt>
                <c:pt idx="7474">
                  <c:v>1635</c:v>
                </c:pt>
                <c:pt idx="7475">
                  <c:v>1635</c:v>
                </c:pt>
                <c:pt idx="7476">
                  <c:v>1635</c:v>
                </c:pt>
                <c:pt idx="7477">
                  <c:v>1380</c:v>
                </c:pt>
                <c:pt idx="7478">
                  <c:v>1380</c:v>
                </c:pt>
                <c:pt idx="7479">
                  <c:v>1380</c:v>
                </c:pt>
                <c:pt idx="7480">
                  <c:v>1380</c:v>
                </c:pt>
                <c:pt idx="7481">
                  <c:v>1426</c:v>
                </c:pt>
                <c:pt idx="7482">
                  <c:v>1426</c:v>
                </c:pt>
                <c:pt idx="7483">
                  <c:v>1426</c:v>
                </c:pt>
                <c:pt idx="7484">
                  <c:v>1426</c:v>
                </c:pt>
                <c:pt idx="7485">
                  <c:v>1111</c:v>
                </c:pt>
                <c:pt idx="7486">
                  <c:v>1111</c:v>
                </c:pt>
                <c:pt idx="7487">
                  <c:v>1111</c:v>
                </c:pt>
                <c:pt idx="7488">
                  <c:v>1111</c:v>
                </c:pt>
                <c:pt idx="7489">
                  <c:v>1717</c:v>
                </c:pt>
                <c:pt idx="7490">
                  <c:v>1717</c:v>
                </c:pt>
                <c:pt idx="7491">
                  <c:v>1717</c:v>
                </c:pt>
                <c:pt idx="7492">
                  <c:v>1717</c:v>
                </c:pt>
                <c:pt idx="7493">
                  <c:v>2219</c:v>
                </c:pt>
                <c:pt idx="7494">
                  <c:v>2219</c:v>
                </c:pt>
                <c:pt idx="7495">
                  <c:v>2219</c:v>
                </c:pt>
                <c:pt idx="7496">
                  <c:v>2219</c:v>
                </c:pt>
                <c:pt idx="7497">
                  <c:v>1635</c:v>
                </c:pt>
                <c:pt idx="7498">
                  <c:v>1635</c:v>
                </c:pt>
                <c:pt idx="7499">
                  <c:v>1635</c:v>
                </c:pt>
                <c:pt idx="7500">
                  <c:v>1635</c:v>
                </c:pt>
                <c:pt idx="7501">
                  <c:v>1380</c:v>
                </c:pt>
                <c:pt idx="7502">
                  <c:v>1380</c:v>
                </c:pt>
                <c:pt idx="7503">
                  <c:v>1380</c:v>
                </c:pt>
                <c:pt idx="7504">
                  <c:v>1380</c:v>
                </c:pt>
                <c:pt idx="7505">
                  <c:v>1426</c:v>
                </c:pt>
                <c:pt idx="7506">
                  <c:v>1426</c:v>
                </c:pt>
                <c:pt idx="7507">
                  <c:v>1426</c:v>
                </c:pt>
                <c:pt idx="7508">
                  <c:v>1426</c:v>
                </c:pt>
                <c:pt idx="7509">
                  <c:v>1111</c:v>
                </c:pt>
                <c:pt idx="7510">
                  <c:v>1111</c:v>
                </c:pt>
                <c:pt idx="7511">
                  <c:v>1111</c:v>
                </c:pt>
                <c:pt idx="7512">
                  <c:v>1111</c:v>
                </c:pt>
                <c:pt idx="7513">
                  <c:v>1717</c:v>
                </c:pt>
                <c:pt idx="7514">
                  <c:v>1717</c:v>
                </c:pt>
                <c:pt idx="7515">
                  <c:v>1717</c:v>
                </c:pt>
                <c:pt idx="7516">
                  <c:v>1717</c:v>
                </c:pt>
                <c:pt idx="7517">
                  <c:v>2219</c:v>
                </c:pt>
                <c:pt idx="7518">
                  <c:v>2219</c:v>
                </c:pt>
                <c:pt idx="7519">
                  <c:v>2219</c:v>
                </c:pt>
                <c:pt idx="7520">
                  <c:v>2219</c:v>
                </c:pt>
                <c:pt idx="7521">
                  <c:v>1635</c:v>
                </c:pt>
                <c:pt idx="7522">
                  <c:v>1635</c:v>
                </c:pt>
                <c:pt idx="7523">
                  <c:v>1635</c:v>
                </c:pt>
                <c:pt idx="7524">
                  <c:v>1635</c:v>
                </c:pt>
                <c:pt idx="7525">
                  <c:v>1380</c:v>
                </c:pt>
                <c:pt idx="7526">
                  <c:v>1380</c:v>
                </c:pt>
                <c:pt idx="7527">
                  <c:v>1380</c:v>
                </c:pt>
                <c:pt idx="7528">
                  <c:v>1380</c:v>
                </c:pt>
                <c:pt idx="7529">
                  <c:v>1426</c:v>
                </c:pt>
                <c:pt idx="7530">
                  <c:v>1426</c:v>
                </c:pt>
                <c:pt idx="7531">
                  <c:v>1426</c:v>
                </c:pt>
                <c:pt idx="7532">
                  <c:v>1426</c:v>
                </c:pt>
                <c:pt idx="7533">
                  <c:v>1111</c:v>
                </c:pt>
                <c:pt idx="7534">
                  <c:v>1111</c:v>
                </c:pt>
                <c:pt idx="7535">
                  <c:v>1111</c:v>
                </c:pt>
                <c:pt idx="7536">
                  <c:v>1111</c:v>
                </c:pt>
                <c:pt idx="7537">
                  <c:v>1717</c:v>
                </c:pt>
                <c:pt idx="7538">
                  <c:v>1717</c:v>
                </c:pt>
                <c:pt idx="7539">
                  <c:v>1717</c:v>
                </c:pt>
                <c:pt idx="7540">
                  <c:v>1717</c:v>
                </c:pt>
                <c:pt idx="7541">
                  <c:v>2219</c:v>
                </c:pt>
                <c:pt idx="7542">
                  <c:v>2219</c:v>
                </c:pt>
                <c:pt idx="7543">
                  <c:v>2219</c:v>
                </c:pt>
                <c:pt idx="7544">
                  <c:v>2219</c:v>
                </c:pt>
                <c:pt idx="7545">
                  <c:v>1635</c:v>
                </c:pt>
                <c:pt idx="7546">
                  <c:v>1635</c:v>
                </c:pt>
                <c:pt idx="7547">
                  <c:v>1635</c:v>
                </c:pt>
                <c:pt idx="7548">
                  <c:v>1635</c:v>
                </c:pt>
                <c:pt idx="7549">
                  <c:v>1380</c:v>
                </c:pt>
                <c:pt idx="7550">
                  <c:v>1380</c:v>
                </c:pt>
                <c:pt idx="7551">
                  <c:v>1380</c:v>
                </c:pt>
                <c:pt idx="7552">
                  <c:v>1380</c:v>
                </c:pt>
                <c:pt idx="7553">
                  <c:v>1426</c:v>
                </c:pt>
                <c:pt idx="7554">
                  <c:v>1426</c:v>
                </c:pt>
                <c:pt idx="7555">
                  <c:v>1426</c:v>
                </c:pt>
                <c:pt idx="7556">
                  <c:v>1426</c:v>
                </c:pt>
                <c:pt idx="7557">
                  <c:v>1111</c:v>
                </c:pt>
                <c:pt idx="7558">
                  <c:v>1111</c:v>
                </c:pt>
                <c:pt idx="7559">
                  <c:v>1111</c:v>
                </c:pt>
                <c:pt idx="7560">
                  <c:v>1111</c:v>
                </c:pt>
                <c:pt idx="7561">
                  <c:v>1717</c:v>
                </c:pt>
                <c:pt idx="7562">
                  <c:v>1717</c:v>
                </c:pt>
                <c:pt idx="7563">
                  <c:v>1717</c:v>
                </c:pt>
                <c:pt idx="7564">
                  <c:v>1717</c:v>
                </c:pt>
                <c:pt idx="7565">
                  <c:v>2219</c:v>
                </c:pt>
                <c:pt idx="7566">
                  <c:v>2219</c:v>
                </c:pt>
                <c:pt idx="7567">
                  <c:v>2219</c:v>
                </c:pt>
                <c:pt idx="7568">
                  <c:v>2219</c:v>
                </c:pt>
                <c:pt idx="7569">
                  <c:v>1635</c:v>
                </c:pt>
                <c:pt idx="7570">
                  <c:v>1635</c:v>
                </c:pt>
                <c:pt idx="7571">
                  <c:v>1635</c:v>
                </c:pt>
                <c:pt idx="7572">
                  <c:v>1635</c:v>
                </c:pt>
                <c:pt idx="7573">
                  <c:v>1380</c:v>
                </c:pt>
                <c:pt idx="7574">
                  <c:v>1380</c:v>
                </c:pt>
                <c:pt idx="7575">
                  <c:v>1380</c:v>
                </c:pt>
                <c:pt idx="7576">
                  <c:v>1380</c:v>
                </c:pt>
                <c:pt idx="7577">
                  <c:v>1426</c:v>
                </c:pt>
                <c:pt idx="7578">
                  <c:v>1426</c:v>
                </c:pt>
                <c:pt idx="7579">
                  <c:v>1426</c:v>
                </c:pt>
                <c:pt idx="7580">
                  <c:v>1426</c:v>
                </c:pt>
                <c:pt idx="7581">
                  <c:v>1111</c:v>
                </c:pt>
                <c:pt idx="7582">
                  <c:v>1111</c:v>
                </c:pt>
                <c:pt idx="7583">
                  <c:v>1111</c:v>
                </c:pt>
                <c:pt idx="7584">
                  <c:v>1111</c:v>
                </c:pt>
                <c:pt idx="7585">
                  <c:v>1717</c:v>
                </c:pt>
                <c:pt idx="7586">
                  <c:v>1717</c:v>
                </c:pt>
                <c:pt idx="7587">
                  <c:v>1717</c:v>
                </c:pt>
                <c:pt idx="7588">
                  <c:v>1717</c:v>
                </c:pt>
                <c:pt idx="7589">
                  <c:v>2219</c:v>
                </c:pt>
                <c:pt idx="7590">
                  <c:v>2219</c:v>
                </c:pt>
                <c:pt idx="7591">
                  <c:v>2219</c:v>
                </c:pt>
                <c:pt idx="7592">
                  <c:v>2219</c:v>
                </c:pt>
                <c:pt idx="7593">
                  <c:v>1635</c:v>
                </c:pt>
                <c:pt idx="7594">
                  <c:v>1635</c:v>
                </c:pt>
                <c:pt idx="7595">
                  <c:v>1635</c:v>
                </c:pt>
                <c:pt idx="7596">
                  <c:v>1635</c:v>
                </c:pt>
                <c:pt idx="7597">
                  <c:v>1380</c:v>
                </c:pt>
                <c:pt idx="7598">
                  <c:v>1380</c:v>
                </c:pt>
                <c:pt idx="7599">
                  <c:v>1380</c:v>
                </c:pt>
                <c:pt idx="7600">
                  <c:v>1380</c:v>
                </c:pt>
                <c:pt idx="7601">
                  <c:v>1426</c:v>
                </c:pt>
                <c:pt idx="7602">
                  <c:v>1426</c:v>
                </c:pt>
                <c:pt idx="7603">
                  <c:v>1426</c:v>
                </c:pt>
                <c:pt idx="7604">
                  <c:v>1426</c:v>
                </c:pt>
                <c:pt idx="7605">
                  <c:v>1111</c:v>
                </c:pt>
                <c:pt idx="7606">
                  <c:v>1111</c:v>
                </c:pt>
                <c:pt idx="7607">
                  <c:v>1111</c:v>
                </c:pt>
                <c:pt idx="7608">
                  <c:v>1111</c:v>
                </c:pt>
                <c:pt idx="7609">
                  <c:v>1717</c:v>
                </c:pt>
                <c:pt idx="7610">
                  <c:v>1717</c:v>
                </c:pt>
                <c:pt idx="7611">
                  <c:v>1717</c:v>
                </c:pt>
                <c:pt idx="7612">
                  <c:v>1717</c:v>
                </c:pt>
                <c:pt idx="7613">
                  <c:v>2219</c:v>
                </c:pt>
                <c:pt idx="7614">
                  <c:v>2219</c:v>
                </c:pt>
                <c:pt idx="7615">
                  <c:v>2219</c:v>
                </c:pt>
                <c:pt idx="7616">
                  <c:v>2219</c:v>
                </c:pt>
                <c:pt idx="7617">
                  <c:v>1635</c:v>
                </c:pt>
                <c:pt idx="7618">
                  <c:v>1635</c:v>
                </c:pt>
                <c:pt idx="7619">
                  <c:v>1635</c:v>
                </c:pt>
                <c:pt idx="7620">
                  <c:v>1635</c:v>
                </c:pt>
                <c:pt idx="7621">
                  <c:v>1380</c:v>
                </c:pt>
                <c:pt idx="7622">
                  <c:v>1380</c:v>
                </c:pt>
                <c:pt idx="7623">
                  <c:v>1380</c:v>
                </c:pt>
                <c:pt idx="7624">
                  <c:v>1380</c:v>
                </c:pt>
                <c:pt idx="7625">
                  <c:v>1426</c:v>
                </c:pt>
                <c:pt idx="7626">
                  <c:v>1426</c:v>
                </c:pt>
                <c:pt idx="7627">
                  <c:v>1426</c:v>
                </c:pt>
                <c:pt idx="7628">
                  <c:v>1426</c:v>
                </c:pt>
                <c:pt idx="7629">
                  <c:v>1111</c:v>
                </c:pt>
                <c:pt idx="7630">
                  <c:v>1111</c:v>
                </c:pt>
                <c:pt idx="7631">
                  <c:v>1111</c:v>
                </c:pt>
                <c:pt idx="7632">
                  <c:v>1111</c:v>
                </c:pt>
                <c:pt idx="7633">
                  <c:v>1717</c:v>
                </c:pt>
                <c:pt idx="7634">
                  <c:v>1717</c:v>
                </c:pt>
                <c:pt idx="7635">
                  <c:v>1717</c:v>
                </c:pt>
                <c:pt idx="7636">
                  <c:v>1717</c:v>
                </c:pt>
                <c:pt idx="7637">
                  <c:v>2219</c:v>
                </c:pt>
                <c:pt idx="7638">
                  <c:v>2219</c:v>
                </c:pt>
                <c:pt idx="7639">
                  <c:v>2219</c:v>
                </c:pt>
                <c:pt idx="7640">
                  <c:v>2219</c:v>
                </c:pt>
                <c:pt idx="7641">
                  <c:v>1635</c:v>
                </c:pt>
                <c:pt idx="7642">
                  <c:v>1635</c:v>
                </c:pt>
                <c:pt idx="7643">
                  <c:v>1635</c:v>
                </c:pt>
                <c:pt idx="7644">
                  <c:v>1635</c:v>
                </c:pt>
                <c:pt idx="7645">
                  <c:v>1380</c:v>
                </c:pt>
                <c:pt idx="7646">
                  <c:v>1380</c:v>
                </c:pt>
                <c:pt idx="7647">
                  <c:v>1380</c:v>
                </c:pt>
                <c:pt idx="7648">
                  <c:v>1380</c:v>
                </c:pt>
                <c:pt idx="7649">
                  <c:v>1426</c:v>
                </c:pt>
                <c:pt idx="7650">
                  <c:v>1426</c:v>
                </c:pt>
                <c:pt idx="7651">
                  <c:v>1426</c:v>
                </c:pt>
                <c:pt idx="7652">
                  <c:v>1426</c:v>
                </c:pt>
                <c:pt idx="7653">
                  <c:v>1111</c:v>
                </c:pt>
                <c:pt idx="7654">
                  <c:v>1111</c:v>
                </c:pt>
                <c:pt idx="7655">
                  <c:v>1111</c:v>
                </c:pt>
                <c:pt idx="7656">
                  <c:v>1111</c:v>
                </c:pt>
                <c:pt idx="7657">
                  <c:v>1717</c:v>
                </c:pt>
                <c:pt idx="7658">
                  <c:v>1717</c:v>
                </c:pt>
                <c:pt idx="7659">
                  <c:v>1717</c:v>
                </c:pt>
                <c:pt idx="7660">
                  <c:v>1717</c:v>
                </c:pt>
                <c:pt idx="7661">
                  <c:v>2219</c:v>
                </c:pt>
                <c:pt idx="7662">
                  <c:v>2219</c:v>
                </c:pt>
                <c:pt idx="7663">
                  <c:v>2219</c:v>
                </c:pt>
                <c:pt idx="7664">
                  <c:v>2219</c:v>
                </c:pt>
                <c:pt idx="7665">
                  <c:v>1635</c:v>
                </c:pt>
                <c:pt idx="7666">
                  <c:v>1635</c:v>
                </c:pt>
                <c:pt idx="7667">
                  <c:v>1635</c:v>
                </c:pt>
                <c:pt idx="7668">
                  <c:v>1635</c:v>
                </c:pt>
                <c:pt idx="7669">
                  <c:v>1380</c:v>
                </c:pt>
                <c:pt idx="7670">
                  <c:v>1380</c:v>
                </c:pt>
                <c:pt idx="7671">
                  <c:v>1380</c:v>
                </c:pt>
                <c:pt idx="7672">
                  <c:v>1380</c:v>
                </c:pt>
                <c:pt idx="7673">
                  <c:v>1426</c:v>
                </c:pt>
                <c:pt idx="7674">
                  <c:v>1426</c:v>
                </c:pt>
                <c:pt idx="7675">
                  <c:v>1426</c:v>
                </c:pt>
                <c:pt idx="7676">
                  <c:v>1426</c:v>
                </c:pt>
                <c:pt idx="7677">
                  <c:v>1111</c:v>
                </c:pt>
                <c:pt idx="7678">
                  <c:v>1111</c:v>
                </c:pt>
                <c:pt idx="7679">
                  <c:v>1111</c:v>
                </c:pt>
                <c:pt idx="7680">
                  <c:v>1111</c:v>
                </c:pt>
                <c:pt idx="7681">
                  <c:v>1717</c:v>
                </c:pt>
                <c:pt idx="7682">
                  <c:v>1717</c:v>
                </c:pt>
                <c:pt idx="7683">
                  <c:v>1717</c:v>
                </c:pt>
                <c:pt idx="7684">
                  <c:v>1717</c:v>
                </c:pt>
                <c:pt idx="7685">
                  <c:v>2219</c:v>
                </c:pt>
                <c:pt idx="7686">
                  <c:v>2219</c:v>
                </c:pt>
                <c:pt idx="7687">
                  <c:v>2219</c:v>
                </c:pt>
                <c:pt idx="7688">
                  <c:v>2219</c:v>
                </c:pt>
                <c:pt idx="7689">
                  <c:v>1635</c:v>
                </c:pt>
                <c:pt idx="7690">
                  <c:v>1635</c:v>
                </c:pt>
                <c:pt idx="7691">
                  <c:v>1635</c:v>
                </c:pt>
                <c:pt idx="7692">
                  <c:v>1635</c:v>
                </c:pt>
                <c:pt idx="7693">
                  <c:v>1380</c:v>
                </c:pt>
                <c:pt idx="7694">
                  <c:v>1380</c:v>
                </c:pt>
                <c:pt idx="7695">
                  <c:v>1380</c:v>
                </c:pt>
                <c:pt idx="7696">
                  <c:v>1380</c:v>
                </c:pt>
                <c:pt idx="7697">
                  <c:v>1426</c:v>
                </c:pt>
                <c:pt idx="7698">
                  <c:v>1426</c:v>
                </c:pt>
                <c:pt idx="7699">
                  <c:v>1426</c:v>
                </c:pt>
                <c:pt idx="7700">
                  <c:v>1426</c:v>
                </c:pt>
                <c:pt idx="7701">
                  <c:v>1111</c:v>
                </c:pt>
                <c:pt idx="7702">
                  <c:v>1111</c:v>
                </c:pt>
                <c:pt idx="7703">
                  <c:v>1111</c:v>
                </c:pt>
                <c:pt idx="7704">
                  <c:v>1111</c:v>
                </c:pt>
                <c:pt idx="7705">
                  <c:v>1717</c:v>
                </c:pt>
                <c:pt idx="7706">
                  <c:v>1717</c:v>
                </c:pt>
                <c:pt idx="7707">
                  <c:v>1717</c:v>
                </c:pt>
                <c:pt idx="7708">
                  <c:v>1717</c:v>
                </c:pt>
                <c:pt idx="7709">
                  <c:v>2219</c:v>
                </c:pt>
                <c:pt idx="7710">
                  <c:v>2219</c:v>
                </c:pt>
                <c:pt idx="7711">
                  <c:v>2219</c:v>
                </c:pt>
                <c:pt idx="7712">
                  <c:v>2219</c:v>
                </c:pt>
                <c:pt idx="7713">
                  <c:v>1635</c:v>
                </c:pt>
                <c:pt idx="7714">
                  <c:v>1635</c:v>
                </c:pt>
                <c:pt idx="7715">
                  <c:v>1635</c:v>
                </c:pt>
                <c:pt idx="7716">
                  <c:v>1635</c:v>
                </c:pt>
                <c:pt idx="7717">
                  <c:v>1380</c:v>
                </c:pt>
                <c:pt idx="7718">
                  <c:v>1380</c:v>
                </c:pt>
                <c:pt idx="7719">
                  <c:v>1380</c:v>
                </c:pt>
                <c:pt idx="7720">
                  <c:v>1380</c:v>
                </c:pt>
                <c:pt idx="7721">
                  <c:v>1426</c:v>
                </c:pt>
                <c:pt idx="7722">
                  <c:v>1426</c:v>
                </c:pt>
                <c:pt idx="7723">
                  <c:v>1426</c:v>
                </c:pt>
                <c:pt idx="7724">
                  <c:v>1426</c:v>
                </c:pt>
                <c:pt idx="7725">
                  <c:v>1111</c:v>
                </c:pt>
                <c:pt idx="7726">
                  <c:v>1111</c:v>
                </c:pt>
                <c:pt idx="7727">
                  <c:v>1111</c:v>
                </c:pt>
                <c:pt idx="7728">
                  <c:v>1111</c:v>
                </c:pt>
                <c:pt idx="7729">
                  <c:v>1717</c:v>
                </c:pt>
                <c:pt idx="7730">
                  <c:v>1717</c:v>
                </c:pt>
                <c:pt idx="7731">
                  <c:v>1717</c:v>
                </c:pt>
                <c:pt idx="7732">
                  <c:v>1717</c:v>
                </c:pt>
                <c:pt idx="7733">
                  <c:v>2219</c:v>
                </c:pt>
                <c:pt idx="7734">
                  <c:v>2219</c:v>
                </c:pt>
                <c:pt idx="7735">
                  <c:v>2219</c:v>
                </c:pt>
                <c:pt idx="7736">
                  <c:v>2219</c:v>
                </c:pt>
                <c:pt idx="7737">
                  <c:v>1635</c:v>
                </c:pt>
                <c:pt idx="7738">
                  <c:v>1635</c:v>
                </c:pt>
                <c:pt idx="7739">
                  <c:v>1635</c:v>
                </c:pt>
                <c:pt idx="7740">
                  <c:v>1635</c:v>
                </c:pt>
                <c:pt idx="7741">
                  <c:v>1380</c:v>
                </c:pt>
                <c:pt idx="7742">
                  <c:v>1380</c:v>
                </c:pt>
                <c:pt idx="7743">
                  <c:v>1380</c:v>
                </c:pt>
                <c:pt idx="7744">
                  <c:v>1380</c:v>
                </c:pt>
                <c:pt idx="7745">
                  <c:v>1426</c:v>
                </c:pt>
                <c:pt idx="7746">
                  <c:v>1426</c:v>
                </c:pt>
                <c:pt idx="7747">
                  <c:v>1426</c:v>
                </c:pt>
                <c:pt idx="7748">
                  <c:v>1426</c:v>
                </c:pt>
                <c:pt idx="7749">
                  <c:v>1111</c:v>
                </c:pt>
                <c:pt idx="7750">
                  <c:v>1111</c:v>
                </c:pt>
                <c:pt idx="7751">
                  <c:v>1111</c:v>
                </c:pt>
                <c:pt idx="7752">
                  <c:v>1111</c:v>
                </c:pt>
                <c:pt idx="7753">
                  <c:v>1717</c:v>
                </c:pt>
                <c:pt idx="7754">
                  <c:v>1717</c:v>
                </c:pt>
                <c:pt idx="7755">
                  <c:v>1717</c:v>
                </c:pt>
                <c:pt idx="7756">
                  <c:v>1717</c:v>
                </c:pt>
                <c:pt idx="7757">
                  <c:v>2219</c:v>
                </c:pt>
                <c:pt idx="7758">
                  <c:v>2219</c:v>
                </c:pt>
                <c:pt idx="7759">
                  <c:v>2219</c:v>
                </c:pt>
                <c:pt idx="7760">
                  <c:v>2219</c:v>
                </c:pt>
                <c:pt idx="7761">
                  <c:v>1635</c:v>
                </c:pt>
                <c:pt idx="7762">
                  <c:v>1635</c:v>
                </c:pt>
                <c:pt idx="7763">
                  <c:v>1635</c:v>
                </c:pt>
                <c:pt idx="7764">
                  <c:v>1635</c:v>
                </c:pt>
                <c:pt idx="7765">
                  <c:v>1380</c:v>
                </c:pt>
                <c:pt idx="7766">
                  <c:v>1380</c:v>
                </c:pt>
                <c:pt idx="7767">
                  <c:v>1380</c:v>
                </c:pt>
                <c:pt idx="7768">
                  <c:v>1380</c:v>
                </c:pt>
                <c:pt idx="7769">
                  <c:v>1426</c:v>
                </c:pt>
                <c:pt idx="7770">
                  <c:v>1426</c:v>
                </c:pt>
                <c:pt idx="7771">
                  <c:v>1426</c:v>
                </c:pt>
                <c:pt idx="7772">
                  <c:v>1426</c:v>
                </c:pt>
                <c:pt idx="7773">
                  <c:v>1111</c:v>
                </c:pt>
                <c:pt idx="7774">
                  <c:v>1111</c:v>
                </c:pt>
                <c:pt idx="7775">
                  <c:v>1111</c:v>
                </c:pt>
                <c:pt idx="7776">
                  <c:v>1111</c:v>
                </c:pt>
                <c:pt idx="7777">
                  <c:v>1717</c:v>
                </c:pt>
                <c:pt idx="7778">
                  <c:v>1717</c:v>
                </c:pt>
                <c:pt idx="7779">
                  <c:v>1717</c:v>
                </c:pt>
                <c:pt idx="7780">
                  <c:v>1717</c:v>
                </c:pt>
                <c:pt idx="7781">
                  <c:v>2219</c:v>
                </c:pt>
                <c:pt idx="7782">
                  <c:v>2219</c:v>
                </c:pt>
                <c:pt idx="7783">
                  <c:v>2219</c:v>
                </c:pt>
                <c:pt idx="7784">
                  <c:v>2219</c:v>
                </c:pt>
                <c:pt idx="7785">
                  <c:v>1635</c:v>
                </c:pt>
                <c:pt idx="7786">
                  <c:v>1635</c:v>
                </c:pt>
                <c:pt idx="7787">
                  <c:v>1635</c:v>
                </c:pt>
                <c:pt idx="7788">
                  <c:v>1635</c:v>
                </c:pt>
                <c:pt idx="7789">
                  <c:v>1380</c:v>
                </c:pt>
                <c:pt idx="7790">
                  <c:v>1380</c:v>
                </c:pt>
                <c:pt idx="7791">
                  <c:v>1380</c:v>
                </c:pt>
                <c:pt idx="7792">
                  <c:v>1380</c:v>
                </c:pt>
                <c:pt idx="7793">
                  <c:v>1426</c:v>
                </c:pt>
                <c:pt idx="7794">
                  <c:v>1426</c:v>
                </c:pt>
                <c:pt idx="7795">
                  <c:v>1426</c:v>
                </c:pt>
                <c:pt idx="7796">
                  <c:v>1426</c:v>
                </c:pt>
                <c:pt idx="7797">
                  <c:v>1111</c:v>
                </c:pt>
                <c:pt idx="7798">
                  <c:v>1111</c:v>
                </c:pt>
                <c:pt idx="7799">
                  <c:v>1111</c:v>
                </c:pt>
                <c:pt idx="7800">
                  <c:v>1111</c:v>
                </c:pt>
                <c:pt idx="7801">
                  <c:v>1717</c:v>
                </c:pt>
                <c:pt idx="7802">
                  <c:v>1717</c:v>
                </c:pt>
                <c:pt idx="7803">
                  <c:v>1717</c:v>
                </c:pt>
                <c:pt idx="7804">
                  <c:v>1717</c:v>
                </c:pt>
                <c:pt idx="7805">
                  <c:v>2219</c:v>
                </c:pt>
                <c:pt idx="7806">
                  <c:v>2219</c:v>
                </c:pt>
                <c:pt idx="7807">
                  <c:v>2219</c:v>
                </c:pt>
                <c:pt idx="7808">
                  <c:v>2219</c:v>
                </c:pt>
                <c:pt idx="7809">
                  <c:v>1635</c:v>
                </c:pt>
                <c:pt idx="7810">
                  <c:v>1635</c:v>
                </c:pt>
                <c:pt idx="7811">
                  <c:v>1635</c:v>
                </c:pt>
                <c:pt idx="7812">
                  <c:v>1635</c:v>
                </c:pt>
                <c:pt idx="7813">
                  <c:v>1380</c:v>
                </c:pt>
                <c:pt idx="7814">
                  <c:v>1380</c:v>
                </c:pt>
                <c:pt idx="7815">
                  <c:v>1380</c:v>
                </c:pt>
                <c:pt idx="7816">
                  <c:v>1380</c:v>
                </c:pt>
                <c:pt idx="7817">
                  <c:v>1426</c:v>
                </c:pt>
                <c:pt idx="7818">
                  <c:v>1426</c:v>
                </c:pt>
                <c:pt idx="7819">
                  <c:v>1426</c:v>
                </c:pt>
                <c:pt idx="7820">
                  <c:v>1426</c:v>
                </c:pt>
                <c:pt idx="7821">
                  <c:v>1111</c:v>
                </c:pt>
                <c:pt idx="7822">
                  <c:v>1111</c:v>
                </c:pt>
                <c:pt idx="7823">
                  <c:v>1111</c:v>
                </c:pt>
                <c:pt idx="7824">
                  <c:v>1111</c:v>
                </c:pt>
                <c:pt idx="7825">
                  <c:v>1717</c:v>
                </c:pt>
                <c:pt idx="7826">
                  <c:v>1717</c:v>
                </c:pt>
                <c:pt idx="7827">
                  <c:v>1717</c:v>
                </c:pt>
                <c:pt idx="7828">
                  <c:v>1717</c:v>
                </c:pt>
                <c:pt idx="7829">
                  <c:v>2219</c:v>
                </c:pt>
                <c:pt idx="7830">
                  <c:v>2219</c:v>
                </c:pt>
                <c:pt idx="7831">
                  <c:v>2219</c:v>
                </c:pt>
                <c:pt idx="7832">
                  <c:v>2219</c:v>
                </c:pt>
                <c:pt idx="7833">
                  <c:v>1635</c:v>
                </c:pt>
                <c:pt idx="7834">
                  <c:v>1635</c:v>
                </c:pt>
                <c:pt idx="7835">
                  <c:v>1635</c:v>
                </c:pt>
                <c:pt idx="7836">
                  <c:v>1635</c:v>
                </c:pt>
                <c:pt idx="7837">
                  <c:v>1380</c:v>
                </c:pt>
                <c:pt idx="7838">
                  <c:v>1380</c:v>
                </c:pt>
                <c:pt idx="7839">
                  <c:v>1380</c:v>
                </c:pt>
                <c:pt idx="7840">
                  <c:v>1380</c:v>
                </c:pt>
                <c:pt idx="7841">
                  <c:v>1426</c:v>
                </c:pt>
                <c:pt idx="7842">
                  <c:v>1426</c:v>
                </c:pt>
                <c:pt idx="7843">
                  <c:v>1426</c:v>
                </c:pt>
                <c:pt idx="7844">
                  <c:v>1426</c:v>
                </c:pt>
                <c:pt idx="7845">
                  <c:v>1111</c:v>
                </c:pt>
                <c:pt idx="7846">
                  <c:v>1111</c:v>
                </c:pt>
                <c:pt idx="7847">
                  <c:v>1111</c:v>
                </c:pt>
                <c:pt idx="7848">
                  <c:v>1111</c:v>
                </c:pt>
                <c:pt idx="7849">
                  <c:v>1717</c:v>
                </c:pt>
                <c:pt idx="7850">
                  <c:v>1717</c:v>
                </c:pt>
                <c:pt idx="7851">
                  <c:v>1717</c:v>
                </c:pt>
                <c:pt idx="7852">
                  <c:v>1717</c:v>
                </c:pt>
                <c:pt idx="7853">
                  <c:v>2219</c:v>
                </c:pt>
                <c:pt idx="7854">
                  <c:v>2219</c:v>
                </c:pt>
                <c:pt idx="7855">
                  <c:v>2219</c:v>
                </c:pt>
                <c:pt idx="7856">
                  <c:v>2219</c:v>
                </c:pt>
                <c:pt idx="7857">
                  <c:v>1635</c:v>
                </c:pt>
                <c:pt idx="7858">
                  <c:v>1635</c:v>
                </c:pt>
                <c:pt idx="7859">
                  <c:v>1635</c:v>
                </c:pt>
                <c:pt idx="7860">
                  <c:v>1635</c:v>
                </c:pt>
                <c:pt idx="7861">
                  <c:v>1380</c:v>
                </c:pt>
                <c:pt idx="7862">
                  <c:v>1380</c:v>
                </c:pt>
                <c:pt idx="7863">
                  <c:v>1380</c:v>
                </c:pt>
                <c:pt idx="7864">
                  <c:v>1380</c:v>
                </c:pt>
                <c:pt idx="7865">
                  <c:v>1426</c:v>
                </c:pt>
                <c:pt idx="7866">
                  <c:v>1426</c:v>
                </c:pt>
                <c:pt idx="7867">
                  <c:v>1426</c:v>
                </c:pt>
                <c:pt idx="7868">
                  <c:v>1426</c:v>
                </c:pt>
                <c:pt idx="7869">
                  <c:v>1111</c:v>
                </c:pt>
                <c:pt idx="7870">
                  <c:v>1111</c:v>
                </c:pt>
                <c:pt idx="7871">
                  <c:v>1111</c:v>
                </c:pt>
                <c:pt idx="7872">
                  <c:v>1111</c:v>
                </c:pt>
                <c:pt idx="7873">
                  <c:v>1717</c:v>
                </c:pt>
                <c:pt idx="7874">
                  <c:v>1717</c:v>
                </c:pt>
                <c:pt idx="7875">
                  <c:v>1717</c:v>
                </c:pt>
                <c:pt idx="7876">
                  <c:v>1717</c:v>
                </c:pt>
                <c:pt idx="7877">
                  <c:v>2219</c:v>
                </c:pt>
                <c:pt idx="7878">
                  <c:v>2219</c:v>
                </c:pt>
                <c:pt idx="7879">
                  <c:v>2219</c:v>
                </c:pt>
                <c:pt idx="7880">
                  <c:v>2219</c:v>
                </c:pt>
                <c:pt idx="7881">
                  <c:v>1635</c:v>
                </c:pt>
                <c:pt idx="7882">
                  <c:v>1635</c:v>
                </c:pt>
                <c:pt idx="7883">
                  <c:v>1635</c:v>
                </c:pt>
                <c:pt idx="7884">
                  <c:v>1635</c:v>
                </c:pt>
                <c:pt idx="7885">
                  <c:v>1380</c:v>
                </c:pt>
                <c:pt idx="7886">
                  <c:v>1380</c:v>
                </c:pt>
                <c:pt idx="7887">
                  <c:v>1380</c:v>
                </c:pt>
                <c:pt idx="7888">
                  <c:v>1380</c:v>
                </c:pt>
                <c:pt idx="7889">
                  <c:v>1426</c:v>
                </c:pt>
                <c:pt idx="7890">
                  <c:v>1426</c:v>
                </c:pt>
                <c:pt idx="7891">
                  <c:v>1426</c:v>
                </c:pt>
                <c:pt idx="7892">
                  <c:v>1426</c:v>
                </c:pt>
                <c:pt idx="7893">
                  <c:v>1111</c:v>
                </c:pt>
                <c:pt idx="7894">
                  <c:v>1111</c:v>
                </c:pt>
                <c:pt idx="7895">
                  <c:v>1111</c:v>
                </c:pt>
                <c:pt idx="7896">
                  <c:v>1111</c:v>
                </c:pt>
                <c:pt idx="7897">
                  <c:v>1717</c:v>
                </c:pt>
                <c:pt idx="7898">
                  <c:v>1717</c:v>
                </c:pt>
                <c:pt idx="7899">
                  <c:v>1717</c:v>
                </c:pt>
                <c:pt idx="7900">
                  <c:v>1717</c:v>
                </c:pt>
                <c:pt idx="7901">
                  <c:v>2219</c:v>
                </c:pt>
                <c:pt idx="7902">
                  <c:v>2219</c:v>
                </c:pt>
                <c:pt idx="7903">
                  <c:v>2219</c:v>
                </c:pt>
                <c:pt idx="7904">
                  <c:v>2219</c:v>
                </c:pt>
                <c:pt idx="7905">
                  <c:v>1635</c:v>
                </c:pt>
                <c:pt idx="7906">
                  <c:v>1635</c:v>
                </c:pt>
                <c:pt idx="7907">
                  <c:v>1635</c:v>
                </c:pt>
                <c:pt idx="7908">
                  <c:v>1635</c:v>
                </c:pt>
                <c:pt idx="7909">
                  <c:v>1380</c:v>
                </c:pt>
                <c:pt idx="7910">
                  <c:v>1380</c:v>
                </c:pt>
                <c:pt idx="7911">
                  <c:v>1380</c:v>
                </c:pt>
                <c:pt idx="7912">
                  <c:v>1380</c:v>
                </c:pt>
                <c:pt idx="7913">
                  <c:v>1426</c:v>
                </c:pt>
                <c:pt idx="7914">
                  <c:v>1426</c:v>
                </c:pt>
                <c:pt idx="7915">
                  <c:v>1426</c:v>
                </c:pt>
                <c:pt idx="7916">
                  <c:v>1426</c:v>
                </c:pt>
                <c:pt idx="7917">
                  <c:v>1111</c:v>
                </c:pt>
                <c:pt idx="7918">
                  <c:v>1111</c:v>
                </c:pt>
                <c:pt idx="7919">
                  <c:v>1111</c:v>
                </c:pt>
                <c:pt idx="7920">
                  <c:v>1111</c:v>
                </c:pt>
                <c:pt idx="7921">
                  <c:v>1717</c:v>
                </c:pt>
                <c:pt idx="7922">
                  <c:v>1717</c:v>
                </c:pt>
                <c:pt idx="7923">
                  <c:v>1717</c:v>
                </c:pt>
                <c:pt idx="7924">
                  <c:v>1717</c:v>
                </c:pt>
                <c:pt idx="7925">
                  <c:v>2219</c:v>
                </c:pt>
                <c:pt idx="7926">
                  <c:v>2219</c:v>
                </c:pt>
                <c:pt idx="7927">
                  <c:v>2219</c:v>
                </c:pt>
                <c:pt idx="7928">
                  <c:v>2219</c:v>
                </c:pt>
                <c:pt idx="7929">
                  <c:v>1635</c:v>
                </c:pt>
                <c:pt idx="7930">
                  <c:v>1635</c:v>
                </c:pt>
                <c:pt idx="7931">
                  <c:v>1635</c:v>
                </c:pt>
                <c:pt idx="7932">
                  <c:v>1635</c:v>
                </c:pt>
                <c:pt idx="7933">
                  <c:v>1380</c:v>
                </c:pt>
                <c:pt idx="7934">
                  <c:v>1380</c:v>
                </c:pt>
                <c:pt idx="7935">
                  <c:v>1380</c:v>
                </c:pt>
                <c:pt idx="7936">
                  <c:v>1380</c:v>
                </c:pt>
                <c:pt idx="7937">
                  <c:v>1426</c:v>
                </c:pt>
                <c:pt idx="7938">
                  <c:v>1426</c:v>
                </c:pt>
                <c:pt idx="7939">
                  <c:v>1426</c:v>
                </c:pt>
                <c:pt idx="7940">
                  <c:v>1426</c:v>
                </c:pt>
                <c:pt idx="7941">
                  <c:v>1111</c:v>
                </c:pt>
                <c:pt idx="7942">
                  <c:v>1111</c:v>
                </c:pt>
                <c:pt idx="7943">
                  <c:v>1111</c:v>
                </c:pt>
                <c:pt idx="7944">
                  <c:v>1111</c:v>
                </c:pt>
                <c:pt idx="7945">
                  <c:v>1717</c:v>
                </c:pt>
                <c:pt idx="7946">
                  <c:v>1717</c:v>
                </c:pt>
                <c:pt idx="7947">
                  <c:v>1717</c:v>
                </c:pt>
                <c:pt idx="7948">
                  <c:v>1717</c:v>
                </c:pt>
                <c:pt idx="7949">
                  <c:v>2219</c:v>
                </c:pt>
                <c:pt idx="7950">
                  <c:v>2219</c:v>
                </c:pt>
                <c:pt idx="7951">
                  <c:v>2219</c:v>
                </c:pt>
                <c:pt idx="7952">
                  <c:v>2219</c:v>
                </c:pt>
                <c:pt idx="7953">
                  <c:v>1635</c:v>
                </c:pt>
                <c:pt idx="7954">
                  <c:v>1635</c:v>
                </c:pt>
                <c:pt idx="7955">
                  <c:v>1635</c:v>
                </c:pt>
                <c:pt idx="7956">
                  <c:v>1635</c:v>
                </c:pt>
                <c:pt idx="7957">
                  <c:v>1380</c:v>
                </c:pt>
                <c:pt idx="7958">
                  <c:v>1380</c:v>
                </c:pt>
                <c:pt idx="7959">
                  <c:v>1380</c:v>
                </c:pt>
                <c:pt idx="7960">
                  <c:v>1380</c:v>
                </c:pt>
                <c:pt idx="7961">
                  <c:v>1426</c:v>
                </c:pt>
                <c:pt idx="7962">
                  <c:v>1426</c:v>
                </c:pt>
                <c:pt idx="7963">
                  <c:v>1426</c:v>
                </c:pt>
                <c:pt idx="7964">
                  <c:v>1426</c:v>
                </c:pt>
                <c:pt idx="7965">
                  <c:v>1111</c:v>
                </c:pt>
                <c:pt idx="7966">
                  <c:v>1111</c:v>
                </c:pt>
                <c:pt idx="7967">
                  <c:v>1111</c:v>
                </c:pt>
                <c:pt idx="7968">
                  <c:v>1111</c:v>
                </c:pt>
                <c:pt idx="7969">
                  <c:v>1717</c:v>
                </c:pt>
                <c:pt idx="7970">
                  <c:v>1717</c:v>
                </c:pt>
                <c:pt idx="7971">
                  <c:v>1717</c:v>
                </c:pt>
                <c:pt idx="7972">
                  <c:v>1717</c:v>
                </c:pt>
                <c:pt idx="7973">
                  <c:v>2219</c:v>
                </c:pt>
                <c:pt idx="7974">
                  <c:v>2219</c:v>
                </c:pt>
                <c:pt idx="7975">
                  <c:v>2219</c:v>
                </c:pt>
                <c:pt idx="7976">
                  <c:v>2219</c:v>
                </c:pt>
                <c:pt idx="7977">
                  <c:v>1635</c:v>
                </c:pt>
                <c:pt idx="7978">
                  <c:v>1635</c:v>
                </c:pt>
                <c:pt idx="7979">
                  <c:v>1635</c:v>
                </c:pt>
                <c:pt idx="7980">
                  <c:v>1635</c:v>
                </c:pt>
                <c:pt idx="7981">
                  <c:v>1380</c:v>
                </c:pt>
                <c:pt idx="7982">
                  <c:v>1380</c:v>
                </c:pt>
                <c:pt idx="7983">
                  <c:v>1380</c:v>
                </c:pt>
                <c:pt idx="7984">
                  <c:v>1380</c:v>
                </c:pt>
                <c:pt idx="7985">
                  <c:v>1426</c:v>
                </c:pt>
                <c:pt idx="7986">
                  <c:v>1426</c:v>
                </c:pt>
                <c:pt idx="7987">
                  <c:v>1426</c:v>
                </c:pt>
                <c:pt idx="7988">
                  <c:v>1426</c:v>
                </c:pt>
                <c:pt idx="7989">
                  <c:v>1111</c:v>
                </c:pt>
                <c:pt idx="7990">
                  <c:v>1111</c:v>
                </c:pt>
                <c:pt idx="7991">
                  <c:v>1111</c:v>
                </c:pt>
                <c:pt idx="7992">
                  <c:v>1111</c:v>
                </c:pt>
                <c:pt idx="7993">
                  <c:v>1717</c:v>
                </c:pt>
                <c:pt idx="7994">
                  <c:v>1717</c:v>
                </c:pt>
                <c:pt idx="7995">
                  <c:v>1717</c:v>
                </c:pt>
                <c:pt idx="7996">
                  <c:v>1717</c:v>
                </c:pt>
                <c:pt idx="7997">
                  <c:v>2219</c:v>
                </c:pt>
                <c:pt idx="7998">
                  <c:v>2219</c:v>
                </c:pt>
                <c:pt idx="7999">
                  <c:v>2219</c:v>
                </c:pt>
                <c:pt idx="8000">
                  <c:v>2219</c:v>
                </c:pt>
                <c:pt idx="8001">
                  <c:v>1635</c:v>
                </c:pt>
                <c:pt idx="8002">
                  <c:v>1635</c:v>
                </c:pt>
                <c:pt idx="8003">
                  <c:v>1635</c:v>
                </c:pt>
                <c:pt idx="8004">
                  <c:v>1635</c:v>
                </c:pt>
                <c:pt idx="8005">
                  <c:v>1380</c:v>
                </c:pt>
                <c:pt idx="8006">
                  <c:v>1380</c:v>
                </c:pt>
                <c:pt idx="8007">
                  <c:v>1380</c:v>
                </c:pt>
                <c:pt idx="8008">
                  <c:v>1380</c:v>
                </c:pt>
                <c:pt idx="8009">
                  <c:v>1426</c:v>
                </c:pt>
                <c:pt idx="8010">
                  <c:v>1426</c:v>
                </c:pt>
                <c:pt idx="8011">
                  <c:v>1426</c:v>
                </c:pt>
                <c:pt idx="8012">
                  <c:v>1426</c:v>
                </c:pt>
                <c:pt idx="8013">
                  <c:v>1111</c:v>
                </c:pt>
                <c:pt idx="8014">
                  <c:v>1111</c:v>
                </c:pt>
                <c:pt idx="8015">
                  <c:v>1198</c:v>
                </c:pt>
                <c:pt idx="8016">
                  <c:v>1198</c:v>
                </c:pt>
                <c:pt idx="8017">
                  <c:v>1198</c:v>
                </c:pt>
                <c:pt idx="8018">
                  <c:v>1460</c:v>
                </c:pt>
                <c:pt idx="8019">
                  <c:v>1460</c:v>
                </c:pt>
                <c:pt idx="8020">
                  <c:v>1460</c:v>
                </c:pt>
                <c:pt idx="8021">
                  <c:v>1460</c:v>
                </c:pt>
                <c:pt idx="8022">
                  <c:v>2178</c:v>
                </c:pt>
                <c:pt idx="8023">
                  <c:v>2178</c:v>
                </c:pt>
                <c:pt idx="8024">
                  <c:v>2178</c:v>
                </c:pt>
                <c:pt idx="8025">
                  <c:v>2178</c:v>
                </c:pt>
                <c:pt idx="8026">
                  <c:v>1742</c:v>
                </c:pt>
                <c:pt idx="8027">
                  <c:v>1742</c:v>
                </c:pt>
                <c:pt idx="8028">
                  <c:v>1742</c:v>
                </c:pt>
                <c:pt idx="8029">
                  <c:v>1742</c:v>
                </c:pt>
                <c:pt idx="8030">
                  <c:v>1574</c:v>
                </c:pt>
                <c:pt idx="8031">
                  <c:v>1574</c:v>
                </c:pt>
                <c:pt idx="8032">
                  <c:v>1574</c:v>
                </c:pt>
                <c:pt idx="8033">
                  <c:v>1574</c:v>
                </c:pt>
                <c:pt idx="8034">
                  <c:v>1466</c:v>
                </c:pt>
                <c:pt idx="8035">
                  <c:v>1466</c:v>
                </c:pt>
                <c:pt idx="8036">
                  <c:v>1466</c:v>
                </c:pt>
                <c:pt idx="8037">
                  <c:v>1466</c:v>
                </c:pt>
                <c:pt idx="8038">
                  <c:v>1198</c:v>
                </c:pt>
                <c:pt idx="8039">
                  <c:v>1198</c:v>
                </c:pt>
                <c:pt idx="8040">
                  <c:v>1198</c:v>
                </c:pt>
                <c:pt idx="8041">
                  <c:v>1198</c:v>
                </c:pt>
                <c:pt idx="8042">
                  <c:v>1460</c:v>
                </c:pt>
                <c:pt idx="8043">
                  <c:v>1460</c:v>
                </c:pt>
                <c:pt idx="8044">
                  <c:v>1460</c:v>
                </c:pt>
                <c:pt idx="8045">
                  <c:v>1460</c:v>
                </c:pt>
                <c:pt idx="8046">
                  <c:v>2178</c:v>
                </c:pt>
                <c:pt idx="8047">
                  <c:v>2178</c:v>
                </c:pt>
                <c:pt idx="8048">
                  <c:v>2178</c:v>
                </c:pt>
                <c:pt idx="8049">
                  <c:v>2178</c:v>
                </c:pt>
                <c:pt idx="8050">
                  <c:v>1742</c:v>
                </c:pt>
                <c:pt idx="8051">
                  <c:v>1742</c:v>
                </c:pt>
                <c:pt idx="8052">
                  <c:v>1742</c:v>
                </c:pt>
                <c:pt idx="8053">
                  <c:v>1742</c:v>
                </c:pt>
                <c:pt idx="8054">
                  <c:v>1574</c:v>
                </c:pt>
                <c:pt idx="8055">
                  <c:v>1574</c:v>
                </c:pt>
                <c:pt idx="8056">
                  <c:v>1574</c:v>
                </c:pt>
                <c:pt idx="8057">
                  <c:v>1574</c:v>
                </c:pt>
                <c:pt idx="8058">
                  <c:v>1466</c:v>
                </c:pt>
                <c:pt idx="8059">
                  <c:v>1466</c:v>
                </c:pt>
                <c:pt idx="8060">
                  <c:v>1466</c:v>
                </c:pt>
                <c:pt idx="8061">
                  <c:v>1466</c:v>
                </c:pt>
                <c:pt idx="8062">
                  <c:v>1198</c:v>
                </c:pt>
                <c:pt idx="8063">
                  <c:v>1198</c:v>
                </c:pt>
                <c:pt idx="8064">
                  <c:v>1198</c:v>
                </c:pt>
                <c:pt idx="8065">
                  <c:v>1198</c:v>
                </c:pt>
                <c:pt idx="8066">
                  <c:v>1460</c:v>
                </c:pt>
                <c:pt idx="8067">
                  <c:v>1460</c:v>
                </c:pt>
                <c:pt idx="8068">
                  <c:v>1460</c:v>
                </c:pt>
                <c:pt idx="8069">
                  <c:v>1460</c:v>
                </c:pt>
                <c:pt idx="8070">
                  <c:v>2178</c:v>
                </c:pt>
                <c:pt idx="8071">
                  <c:v>2178</c:v>
                </c:pt>
                <c:pt idx="8072">
                  <c:v>2178</c:v>
                </c:pt>
                <c:pt idx="8073">
                  <c:v>2178</c:v>
                </c:pt>
                <c:pt idx="8074">
                  <c:v>1742</c:v>
                </c:pt>
                <c:pt idx="8075">
                  <c:v>1742</c:v>
                </c:pt>
                <c:pt idx="8076">
                  <c:v>1742</c:v>
                </c:pt>
                <c:pt idx="8077">
                  <c:v>1742</c:v>
                </c:pt>
                <c:pt idx="8078">
                  <c:v>1574</c:v>
                </c:pt>
                <c:pt idx="8079">
                  <c:v>1574</c:v>
                </c:pt>
                <c:pt idx="8080">
                  <c:v>1574</c:v>
                </c:pt>
                <c:pt idx="8081">
                  <c:v>1574</c:v>
                </c:pt>
                <c:pt idx="8082">
                  <c:v>1466</c:v>
                </c:pt>
                <c:pt idx="8083">
                  <c:v>1466</c:v>
                </c:pt>
                <c:pt idx="8084">
                  <c:v>1466</c:v>
                </c:pt>
                <c:pt idx="8085">
                  <c:v>1466</c:v>
                </c:pt>
                <c:pt idx="8086">
                  <c:v>1198</c:v>
                </c:pt>
                <c:pt idx="8087">
                  <c:v>1198</c:v>
                </c:pt>
                <c:pt idx="8088">
                  <c:v>1198</c:v>
                </c:pt>
                <c:pt idx="8089">
                  <c:v>1198</c:v>
                </c:pt>
                <c:pt idx="8090">
                  <c:v>1460</c:v>
                </c:pt>
                <c:pt idx="8091">
                  <c:v>1460</c:v>
                </c:pt>
                <c:pt idx="8092">
                  <c:v>1460</c:v>
                </c:pt>
                <c:pt idx="8093">
                  <c:v>1460</c:v>
                </c:pt>
                <c:pt idx="8094">
                  <c:v>2178</c:v>
                </c:pt>
                <c:pt idx="8095">
                  <c:v>2178</c:v>
                </c:pt>
                <c:pt idx="8096">
                  <c:v>2178</c:v>
                </c:pt>
                <c:pt idx="8097">
                  <c:v>2178</c:v>
                </c:pt>
                <c:pt idx="8098">
                  <c:v>1742</c:v>
                </c:pt>
                <c:pt idx="8099">
                  <c:v>1742</c:v>
                </c:pt>
                <c:pt idx="8100">
                  <c:v>1742</c:v>
                </c:pt>
                <c:pt idx="8101">
                  <c:v>1742</c:v>
                </c:pt>
                <c:pt idx="8102">
                  <c:v>1574</c:v>
                </c:pt>
                <c:pt idx="8103">
                  <c:v>1574</c:v>
                </c:pt>
                <c:pt idx="8104">
                  <c:v>1574</c:v>
                </c:pt>
                <c:pt idx="8105">
                  <c:v>1574</c:v>
                </c:pt>
                <c:pt idx="8106">
                  <c:v>1466</c:v>
                </c:pt>
                <c:pt idx="8107">
                  <c:v>1466</c:v>
                </c:pt>
                <c:pt idx="8108">
                  <c:v>1466</c:v>
                </c:pt>
                <c:pt idx="8109">
                  <c:v>1466</c:v>
                </c:pt>
                <c:pt idx="8110">
                  <c:v>1198</c:v>
                </c:pt>
                <c:pt idx="8111">
                  <c:v>1198</c:v>
                </c:pt>
                <c:pt idx="8112">
                  <c:v>1198</c:v>
                </c:pt>
                <c:pt idx="8113">
                  <c:v>1198</c:v>
                </c:pt>
                <c:pt idx="8114">
                  <c:v>1460</c:v>
                </c:pt>
                <c:pt idx="8115">
                  <c:v>1460</c:v>
                </c:pt>
                <c:pt idx="8116">
                  <c:v>1460</c:v>
                </c:pt>
                <c:pt idx="8117">
                  <c:v>1460</c:v>
                </c:pt>
                <c:pt idx="8118">
                  <c:v>2178</c:v>
                </c:pt>
                <c:pt idx="8119">
                  <c:v>2178</c:v>
                </c:pt>
                <c:pt idx="8120">
                  <c:v>2178</c:v>
                </c:pt>
                <c:pt idx="8121">
                  <c:v>2178</c:v>
                </c:pt>
                <c:pt idx="8122">
                  <c:v>1742</c:v>
                </c:pt>
                <c:pt idx="8123">
                  <c:v>1742</c:v>
                </c:pt>
                <c:pt idx="8124">
                  <c:v>1742</c:v>
                </c:pt>
                <c:pt idx="8125">
                  <c:v>1742</c:v>
                </c:pt>
                <c:pt idx="8126">
                  <c:v>1574</c:v>
                </c:pt>
                <c:pt idx="8127">
                  <c:v>1574</c:v>
                </c:pt>
                <c:pt idx="8128">
                  <c:v>1574</c:v>
                </c:pt>
                <c:pt idx="8129">
                  <c:v>1574</c:v>
                </c:pt>
                <c:pt idx="8130">
                  <c:v>1466</c:v>
                </c:pt>
                <c:pt idx="8131">
                  <c:v>1466</c:v>
                </c:pt>
                <c:pt idx="8132">
                  <c:v>1466</c:v>
                </c:pt>
                <c:pt idx="8133">
                  <c:v>1466</c:v>
                </c:pt>
                <c:pt idx="8134">
                  <c:v>1198</c:v>
                </c:pt>
                <c:pt idx="8135">
                  <c:v>1198</c:v>
                </c:pt>
                <c:pt idx="8136">
                  <c:v>1198</c:v>
                </c:pt>
                <c:pt idx="8137">
                  <c:v>1198</c:v>
                </c:pt>
                <c:pt idx="8138">
                  <c:v>1460</c:v>
                </c:pt>
                <c:pt idx="8139">
                  <c:v>1460</c:v>
                </c:pt>
                <c:pt idx="8140">
                  <c:v>1460</c:v>
                </c:pt>
                <c:pt idx="8141">
                  <c:v>1460</c:v>
                </c:pt>
                <c:pt idx="8142">
                  <c:v>2178</c:v>
                </c:pt>
                <c:pt idx="8143">
                  <c:v>2178</c:v>
                </c:pt>
                <c:pt idx="8144">
                  <c:v>2178</c:v>
                </c:pt>
                <c:pt idx="8145">
                  <c:v>2178</c:v>
                </c:pt>
                <c:pt idx="8146">
                  <c:v>1742</c:v>
                </c:pt>
                <c:pt idx="8147">
                  <c:v>1742</c:v>
                </c:pt>
                <c:pt idx="8148">
                  <c:v>1742</c:v>
                </c:pt>
                <c:pt idx="8149">
                  <c:v>1742</c:v>
                </c:pt>
                <c:pt idx="8150">
                  <c:v>1574</c:v>
                </c:pt>
                <c:pt idx="8151">
                  <c:v>1574</c:v>
                </c:pt>
                <c:pt idx="8152">
                  <c:v>1574</c:v>
                </c:pt>
                <c:pt idx="8153">
                  <c:v>1574</c:v>
                </c:pt>
                <c:pt idx="8154">
                  <c:v>1466</c:v>
                </c:pt>
                <c:pt idx="8155">
                  <c:v>1466</c:v>
                </c:pt>
                <c:pt idx="8156">
                  <c:v>1466</c:v>
                </c:pt>
                <c:pt idx="8157">
                  <c:v>1466</c:v>
                </c:pt>
                <c:pt idx="8158">
                  <c:v>1198</c:v>
                </c:pt>
                <c:pt idx="8159">
                  <c:v>1198</c:v>
                </c:pt>
                <c:pt idx="8160">
                  <c:v>1198</c:v>
                </c:pt>
                <c:pt idx="8161">
                  <c:v>1198</c:v>
                </c:pt>
                <c:pt idx="8162">
                  <c:v>1460</c:v>
                </c:pt>
                <c:pt idx="8163">
                  <c:v>1460</c:v>
                </c:pt>
                <c:pt idx="8164">
                  <c:v>1460</c:v>
                </c:pt>
                <c:pt idx="8165">
                  <c:v>1460</c:v>
                </c:pt>
                <c:pt idx="8166">
                  <c:v>2178</c:v>
                </c:pt>
                <c:pt idx="8167">
                  <c:v>2178</c:v>
                </c:pt>
                <c:pt idx="8168">
                  <c:v>2178</c:v>
                </c:pt>
                <c:pt idx="8169">
                  <c:v>2178</c:v>
                </c:pt>
                <c:pt idx="8170">
                  <c:v>1742</c:v>
                </c:pt>
                <c:pt idx="8171">
                  <c:v>1742</c:v>
                </c:pt>
                <c:pt idx="8172">
                  <c:v>1742</c:v>
                </c:pt>
                <c:pt idx="8173">
                  <c:v>1742</c:v>
                </c:pt>
                <c:pt idx="8174">
                  <c:v>1574</c:v>
                </c:pt>
                <c:pt idx="8175">
                  <c:v>1574</c:v>
                </c:pt>
                <c:pt idx="8176">
                  <c:v>1574</c:v>
                </c:pt>
                <c:pt idx="8177">
                  <c:v>1574</c:v>
                </c:pt>
                <c:pt idx="8178">
                  <c:v>1466</c:v>
                </c:pt>
                <c:pt idx="8179">
                  <c:v>1466</c:v>
                </c:pt>
                <c:pt idx="8180">
                  <c:v>1466</c:v>
                </c:pt>
                <c:pt idx="8181">
                  <c:v>1466</c:v>
                </c:pt>
                <c:pt idx="8182">
                  <c:v>1198</c:v>
                </c:pt>
                <c:pt idx="8183">
                  <c:v>1198</c:v>
                </c:pt>
                <c:pt idx="8184">
                  <c:v>1198</c:v>
                </c:pt>
                <c:pt idx="8185">
                  <c:v>1198</c:v>
                </c:pt>
                <c:pt idx="8186">
                  <c:v>1460</c:v>
                </c:pt>
                <c:pt idx="8187">
                  <c:v>1460</c:v>
                </c:pt>
                <c:pt idx="8188">
                  <c:v>1460</c:v>
                </c:pt>
                <c:pt idx="8189">
                  <c:v>1460</c:v>
                </c:pt>
                <c:pt idx="8190">
                  <c:v>2178</c:v>
                </c:pt>
                <c:pt idx="8191">
                  <c:v>2178</c:v>
                </c:pt>
                <c:pt idx="8192">
                  <c:v>2178</c:v>
                </c:pt>
                <c:pt idx="8193">
                  <c:v>2178</c:v>
                </c:pt>
                <c:pt idx="8194">
                  <c:v>1742</c:v>
                </c:pt>
                <c:pt idx="8195">
                  <c:v>1742</c:v>
                </c:pt>
                <c:pt idx="8196">
                  <c:v>1742</c:v>
                </c:pt>
                <c:pt idx="8197">
                  <c:v>1742</c:v>
                </c:pt>
                <c:pt idx="8198">
                  <c:v>1574</c:v>
                </c:pt>
                <c:pt idx="8199">
                  <c:v>1574</c:v>
                </c:pt>
                <c:pt idx="8200">
                  <c:v>1574</c:v>
                </c:pt>
                <c:pt idx="8201">
                  <c:v>1574</c:v>
                </c:pt>
                <c:pt idx="8202">
                  <c:v>1466</c:v>
                </c:pt>
                <c:pt idx="8203">
                  <c:v>1466</c:v>
                </c:pt>
                <c:pt idx="8204">
                  <c:v>1466</c:v>
                </c:pt>
                <c:pt idx="8205">
                  <c:v>1466</c:v>
                </c:pt>
                <c:pt idx="8206">
                  <c:v>1198</c:v>
                </c:pt>
                <c:pt idx="8207">
                  <c:v>1198</c:v>
                </c:pt>
                <c:pt idx="8208">
                  <c:v>1198</c:v>
                </c:pt>
                <c:pt idx="8209">
                  <c:v>1198</c:v>
                </c:pt>
                <c:pt idx="8210">
                  <c:v>1460</c:v>
                </c:pt>
                <c:pt idx="8211">
                  <c:v>1460</c:v>
                </c:pt>
                <c:pt idx="8212">
                  <c:v>1460</c:v>
                </c:pt>
                <c:pt idx="8213">
                  <c:v>1460</c:v>
                </c:pt>
                <c:pt idx="8214">
                  <c:v>2178</c:v>
                </c:pt>
                <c:pt idx="8215">
                  <c:v>2178</c:v>
                </c:pt>
                <c:pt idx="8216">
                  <c:v>2178</c:v>
                </c:pt>
                <c:pt idx="8217">
                  <c:v>2178</c:v>
                </c:pt>
                <c:pt idx="8218">
                  <c:v>1742</c:v>
                </c:pt>
                <c:pt idx="8219">
                  <c:v>1742</c:v>
                </c:pt>
                <c:pt idx="8220">
                  <c:v>1742</c:v>
                </c:pt>
                <c:pt idx="8221">
                  <c:v>1742</c:v>
                </c:pt>
                <c:pt idx="8222">
                  <c:v>1574</c:v>
                </c:pt>
                <c:pt idx="8223">
                  <c:v>1574</c:v>
                </c:pt>
                <c:pt idx="8224">
                  <c:v>1574</c:v>
                </c:pt>
                <c:pt idx="8225">
                  <c:v>1574</c:v>
                </c:pt>
                <c:pt idx="8226">
                  <c:v>1466</c:v>
                </c:pt>
                <c:pt idx="8227">
                  <c:v>1466</c:v>
                </c:pt>
                <c:pt idx="8228">
                  <c:v>1466</c:v>
                </c:pt>
                <c:pt idx="8229">
                  <c:v>1466</c:v>
                </c:pt>
                <c:pt idx="8230">
                  <c:v>1198</c:v>
                </c:pt>
                <c:pt idx="8231">
                  <c:v>1198</c:v>
                </c:pt>
                <c:pt idx="8232">
                  <c:v>1198</c:v>
                </c:pt>
                <c:pt idx="8233">
                  <c:v>1198</c:v>
                </c:pt>
                <c:pt idx="8234">
                  <c:v>1460</c:v>
                </c:pt>
                <c:pt idx="8235">
                  <c:v>1460</c:v>
                </c:pt>
                <c:pt idx="8236">
                  <c:v>1460</c:v>
                </c:pt>
                <c:pt idx="8237">
                  <c:v>1460</c:v>
                </c:pt>
                <c:pt idx="8238">
                  <c:v>2178</c:v>
                </c:pt>
                <c:pt idx="8239">
                  <c:v>2178</c:v>
                </c:pt>
                <c:pt idx="8240">
                  <c:v>2178</c:v>
                </c:pt>
                <c:pt idx="8241">
                  <c:v>2178</c:v>
                </c:pt>
                <c:pt idx="8242">
                  <c:v>1742</c:v>
                </c:pt>
                <c:pt idx="8243">
                  <c:v>1742</c:v>
                </c:pt>
                <c:pt idx="8244">
                  <c:v>1742</c:v>
                </c:pt>
                <c:pt idx="8245">
                  <c:v>1742</c:v>
                </c:pt>
                <c:pt idx="8246">
                  <c:v>1574</c:v>
                </c:pt>
                <c:pt idx="8247">
                  <c:v>1574</c:v>
                </c:pt>
                <c:pt idx="8248">
                  <c:v>1574</c:v>
                </c:pt>
                <c:pt idx="8249">
                  <c:v>1574</c:v>
                </c:pt>
                <c:pt idx="8250">
                  <c:v>1466</c:v>
                </c:pt>
                <c:pt idx="8251">
                  <c:v>1466</c:v>
                </c:pt>
                <c:pt idx="8252">
                  <c:v>1466</c:v>
                </c:pt>
                <c:pt idx="8253">
                  <c:v>1466</c:v>
                </c:pt>
                <c:pt idx="8254">
                  <c:v>1198</c:v>
                </c:pt>
                <c:pt idx="8255">
                  <c:v>1198</c:v>
                </c:pt>
                <c:pt idx="8256">
                  <c:v>1198</c:v>
                </c:pt>
                <c:pt idx="8257">
                  <c:v>1198</c:v>
                </c:pt>
                <c:pt idx="8258">
                  <c:v>1460</c:v>
                </c:pt>
                <c:pt idx="8259">
                  <c:v>1460</c:v>
                </c:pt>
                <c:pt idx="8260">
                  <c:v>1460</c:v>
                </c:pt>
                <c:pt idx="8261">
                  <c:v>1460</c:v>
                </c:pt>
                <c:pt idx="8262">
                  <c:v>2178</c:v>
                </c:pt>
                <c:pt idx="8263">
                  <c:v>2178</c:v>
                </c:pt>
                <c:pt idx="8264">
                  <c:v>2178</c:v>
                </c:pt>
                <c:pt idx="8265">
                  <c:v>2178</c:v>
                </c:pt>
                <c:pt idx="8266">
                  <c:v>1742</c:v>
                </c:pt>
                <c:pt idx="8267">
                  <c:v>1742</c:v>
                </c:pt>
                <c:pt idx="8268">
                  <c:v>1742</c:v>
                </c:pt>
                <c:pt idx="8269">
                  <c:v>1742</c:v>
                </c:pt>
                <c:pt idx="8270">
                  <c:v>1574</c:v>
                </c:pt>
                <c:pt idx="8271">
                  <c:v>1574</c:v>
                </c:pt>
                <c:pt idx="8272">
                  <c:v>1574</c:v>
                </c:pt>
                <c:pt idx="8273">
                  <c:v>1574</c:v>
                </c:pt>
                <c:pt idx="8274">
                  <c:v>1466</c:v>
                </c:pt>
                <c:pt idx="8275">
                  <c:v>1466</c:v>
                </c:pt>
                <c:pt idx="8276">
                  <c:v>1466</c:v>
                </c:pt>
                <c:pt idx="8277">
                  <c:v>1466</c:v>
                </c:pt>
                <c:pt idx="8278">
                  <c:v>1198</c:v>
                </c:pt>
                <c:pt idx="8279">
                  <c:v>1198</c:v>
                </c:pt>
                <c:pt idx="8280">
                  <c:v>1198</c:v>
                </c:pt>
                <c:pt idx="8281">
                  <c:v>1198</c:v>
                </c:pt>
                <c:pt idx="8282">
                  <c:v>1460</c:v>
                </c:pt>
                <c:pt idx="8283">
                  <c:v>1460</c:v>
                </c:pt>
                <c:pt idx="8284">
                  <c:v>1460</c:v>
                </c:pt>
                <c:pt idx="8285">
                  <c:v>1460</c:v>
                </c:pt>
                <c:pt idx="8286">
                  <c:v>2178</c:v>
                </c:pt>
                <c:pt idx="8287">
                  <c:v>2178</c:v>
                </c:pt>
                <c:pt idx="8288">
                  <c:v>2178</c:v>
                </c:pt>
                <c:pt idx="8289">
                  <c:v>2178</c:v>
                </c:pt>
                <c:pt idx="8290">
                  <c:v>1742</c:v>
                </c:pt>
                <c:pt idx="8291">
                  <c:v>1742</c:v>
                </c:pt>
                <c:pt idx="8292">
                  <c:v>1742</c:v>
                </c:pt>
                <c:pt idx="8293">
                  <c:v>1742</c:v>
                </c:pt>
                <c:pt idx="8294">
                  <c:v>1574</c:v>
                </c:pt>
                <c:pt idx="8295">
                  <c:v>1574</c:v>
                </c:pt>
                <c:pt idx="8296">
                  <c:v>1574</c:v>
                </c:pt>
                <c:pt idx="8297">
                  <c:v>1574</c:v>
                </c:pt>
                <c:pt idx="8298">
                  <c:v>1466</c:v>
                </c:pt>
                <c:pt idx="8299">
                  <c:v>1466</c:v>
                </c:pt>
                <c:pt idx="8300">
                  <c:v>1466</c:v>
                </c:pt>
                <c:pt idx="8301">
                  <c:v>1466</c:v>
                </c:pt>
                <c:pt idx="8302">
                  <c:v>1198</c:v>
                </c:pt>
                <c:pt idx="8303">
                  <c:v>1198</c:v>
                </c:pt>
                <c:pt idx="8304">
                  <c:v>1198</c:v>
                </c:pt>
                <c:pt idx="8305">
                  <c:v>1198</c:v>
                </c:pt>
                <c:pt idx="8306">
                  <c:v>1460</c:v>
                </c:pt>
                <c:pt idx="8307">
                  <c:v>1460</c:v>
                </c:pt>
                <c:pt idx="8308">
                  <c:v>1460</c:v>
                </c:pt>
                <c:pt idx="8309">
                  <c:v>1460</c:v>
                </c:pt>
                <c:pt idx="8310">
                  <c:v>2178</c:v>
                </c:pt>
                <c:pt idx="8311">
                  <c:v>2178</c:v>
                </c:pt>
                <c:pt idx="8312">
                  <c:v>2178</c:v>
                </c:pt>
                <c:pt idx="8313">
                  <c:v>2178</c:v>
                </c:pt>
                <c:pt idx="8314">
                  <c:v>1742</c:v>
                </c:pt>
                <c:pt idx="8315">
                  <c:v>1742</c:v>
                </c:pt>
                <c:pt idx="8316">
                  <c:v>1742</c:v>
                </c:pt>
                <c:pt idx="8317">
                  <c:v>1742</c:v>
                </c:pt>
                <c:pt idx="8318">
                  <c:v>1574</c:v>
                </c:pt>
                <c:pt idx="8319">
                  <c:v>1574</c:v>
                </c:pt>
                <c:pt idx="8320">
                  <c:v>1574</c:v>
                </c:pt>
                <c:pt idx="8321">
                  <c:v>1574</c:v>
                </c:pt>
                <c:pt idx="8322">
                  <c:v>1466</c:v>
                </c:pt>
                <c:pt idx="8323">
                  <c:v>1466</c:v>
                </c:pt>
                <c:pt idx="8324">
                  <c:v>1466</c:v>
                </c:pt>
                <c:pt idx="8325">
                  <c:v>1466</c:v>
                </c:pt>
                <c:pt idx="8326">
                  <c:v>1198</c:v>
                </c:pt>
                <c:pt idx="8327">
                  <c:v>1198</c:v>
                </c:pt>
                <c:pt idx="8328">
                  <c:v>1198</c:v>
                </c:pt>
                <c:pt idx="8329">
                  <c:v>1198</c:v>
                </c:pt>
                <c:pt idx="8330">
                  <c:v>1460</c:v>
                </c:pt>
                <c:pt idx="8331">
                  <c:v>1460</c:v>
                </c:pt>
                <c:pt idx="8332">
                  <c:v>1460</c:v>
                </c:pt>
                <c:pt idx="8333">
                  <c:v>1460</c:v>
                </c:pt>
                <c:pt idx="8334">
                  <c:v>2178</c:v>
                </c:pt>
                <c:pt idx="8335">
                  <c:v>2178</c:v>
                </c:pt>
                <c:pt idx="8336">
                  <c:v>2178</c:v>
                </c:pt>
                <c:pt idx="8337">
                  <c:v>2178</c:v>
                </c:pt>
                <c:pt idx="8338">
                  <c:v>1742</c:v>
                </c:pt>
                <c:pt idx="8339">
                  <c:v>1742</c:v>
                </c:pt>
                <c:pt idx="8340">
                  <c:v>1742</c:v>
                </c:pt>
                <c:pt idx="8341">
                  <c:v>1742</c:v>
                </c:pt>
                <c:pt idx="8342">
                  <c:v>1574</c:v>
                </c:pt>
                <c:pt idx="8343">
                  <c:v>1574</c:v>
                </c:pt>
                <c:pt idx="8344">
                  <c:v>1574</c:v>
                </c:pt>
                <c:pt idx="8345">
                  <c:v>1574</c:v>
                </c:pt>
                <c:pt idx="8346">
                  <c:v>1466</c:v>
                </c:pt>
                <c:pt idx="8347">
                  <c:v>1466</c:v>
                </c:pt>
                <c:pt idx="8348">
                  <c:v>1466</c:v>
                </c:pt>
                <c:pt idx="8349">
                  <c:v>1466</c:v>
                </c:pt>
                <c:pt idx="8350">
                  <c:v>1198</c:v>
                </c:pt>
                <c:pt idx="8351">
                  <c:v>1198</c:v>
                </c:pt>
                <c:pt idx="8352">
                  <c:v>1198</c:v>
                </c:pt>
                <c:pt idx="8353">
                  <c:v>1198</c:v>
                </c:pt>
                <c:pt idx="8354">
                  <c:v>1460</c:v>
                </c:pt>
                <c:pt idx="8355">
                  <c:v>1460</c:v>
                </c:pt>
                <c:pt idx="8356">
                  <c:v>1460</c:v>
                </c:pt>
                <c:pt idx="8357">
                  <c:v>1460</c:v>
                </c:pt>
                <c:pt idx="8358">
                  <c:v>2178</c:v>
                </c:pt>
                <c:pt idx="8359">
                  <c:v>2178</c:v>
                </c:pt>
                <c:pt idx="8360">
                  <c:v>2178</c:v>
                </c:pt>
                <c:pt idx="8361">
                  <c:v>2178</c:v>
                </c:pt>
                <c:pt idx="8362">
                  <c:v>1742</c:v>
                </c:pt>
                <c:pt idx="8363">
                  <c:v>1742</c:v>
                </c:pt>
                <c:pt idx="8364">
                  <c:v>1742</c:v>
                </c:pt>
                <c:pt idx="8365">
                  <c:v>1742</c:v>
                </c:pt>
                <c:pt idx="8366">
                  <c:v>1574</c:v>
                </c:pt>
                <c:pt idx="8367">
                  <c:v>1574</c:v>
                </c:pt>
                <c:pt idx="8368">
                  <c:v>1574</c:v>
                </c:pt>
                <c:pt idx="8369">
                  <c:v>1574</c:v>
                </c:pt>
                <c:pt idx="8370">
                  <c:v>1466</c:v>
                </c:pt>
                <c:pt idx="8371">
                  <c:v>1466</c:v>
                </c:pt>
                <c:pt idx="8372">
                  <c:v>1466</c:v>
                </c:pt>
                <c:pt idx="8373">
                  <c:v>1466</c:v>
                </c:pt>
                <c:pt idx="8374">
                  <c:v>1198</c:v>
                </c:pt>
                <c:pt idx="8375">
                  <c:v>1198</c:v>
                </c:pt>
                <c:pt idx="8376">
                  <c:v>1198</c:v>
                </c:pt>
                <c:pt idx="8377">
                  <c:v>1198</c:v>
                </c:pt>
                <c:pt idx="8378">
                  <c:v>1460</c:v>
                </c:pt>
                <c:pt idx="8379">
                  <c:v>1460</c:v>
                </c:pt>
                <c:pt idx="8380">
                  <c:v>1460</c:v>
                </c:pt>
                <c:pt idx="8381">
                  <c:v>1460</c:v>
                </c:pt>
                <c:pt idx="8382">
                  <c:v>2178</c:v>
                </c:pt>
                <c:pt idx="8383">
                  <c:v>2178</c:v>
                </c:pt>
                <c:pt idx="8384">
                  <c:v>2178</c:v>
                </c:pt>
                <c:pt idx="8385">
                  <c:v>2178</c:v>
                </c:pt>
                <c:pt idx="8386">
                  <c:v>1742</c:v>
                </c:pt>
                <c:pt idx="8387">
                  <c:v>1742</c:v>
                </c:pt>
                <c:pt idx="8388">
                  <c:v>1742</c:v>
                </c:pt>
                <c:pt idx="8389">
                  <c:v>1742</c:v>
                </c:pt>
                <c:pt idx="8390">
                  <c:v>1574</c:v>
                </c:pt>
                <c:pt idx="8391">
                  <c:v>1574</c:v>
                </c:pt>
                <c:pt idx="8392">
                  <c:v>1574</c:v>
                </c:pt>
                <c:pt idx="8393">
                  <c:v>1574</c:v>
                </c:pt>
                <c:pt idx="8394">
                  <c:v>1466</c:v>
                </c:pt>
                <c:pt idx="8395">
                  <c:v>1466</c:v>
                </c:pt>
                <c:pt idx="8396">
                  <c:v>1466</c:v>
                </c:pt>
                <c:pt idx="8397">
                  <c:v>1466</c:v>
                </c:pt>
                <c:pt idx="8398">
                  <c:v>1198</c:v>
                </c:pt>
                <c:pt idx="8399">
                  <c:v>1198</c:v>
                </c:pt>
                <c:pt idx="8400">
                  <c:v>1198</c:v>
                </c:pt>
                <c:pt idx="8401">
                  <c:v>1198</c:v>
                </c:pt>
                <c:pt idx="8402">
                  <c:v>1460</c:v>
                </c:pt>
                <c:pt idx="8403">
                  <c:v>1460</c:v>
                </c:pt>
                <c:pt idx="8404">
                  <c:v>1460</c:v>
                </c:pt>
                <c:pt idx="8405">
                  <c:v>1460</c:v>
                </c:pt>
                <c:pt idx="8406">
                  <c:v>2178</c:v>
                </c:pt>
                <c:pt idx="8407">
                  <c:v>2178</c:v>
                </c:pt>
                <c:pt idx="8408">
                  <c:v>2178</c:v>
                </c:pt>
                <c:pt idx="8409">
                  <c:v>2178</c:v>
                </c:pt>
                <c:pt idx="8410">
                  <c:v>1742</c:v>
                </c:pt>
                <c:pt idx="8411">
                  <c:v>1742</c:v>
                </c:pt>
                <c:pt idx="8412">
                  <c:v>1742</c:v>
                </c:pt>
                <c:pt idx="8413">
                  <c:v>1742</c:v>
                </c:pt>
                <c:pt idx="8414">
                  <c:v>1574</c:v>
                </c:pt>
                <c:pt idx="8415">
                  <c:v>1574</c:v>
                </c:pt>
                <c:pt idx="8416">
                  <c:v>1574</c:v>
                </c:pt>
                <c:pt idx="8417">
                  <c:v>1574</c:v>
                </c:pt>
                <c:pt idx="8418">
                  <c:v>1466</c:v>
                </c:pt>
                <c:pt idx="8419">
                  <c:v>1466</c:v>
                </c:pt>
                <c:pt idx="8420">
                  <c:v>1466</c:v>
                </c:pt>
                <c:pt idx="8421">
                  <c:v>1466</c:v>
                </c:pt>
                <c:pt idx="8422">
                  <c:v>1198</c:v>
                </c:pt>
                <c:pt idx="8423">
                  <c:v>1198</c:v>
                </c:pt>
                <c:pt idx="8424">
                  <c:v>1198</c:v>
                </c:pt>
                <c:pt idx="8425">
                  <c:v>1198</c:v>
                </c:pt>
                <c:pt idx="8426">
                  <c:v>1460</c:v>
                </c:pt>
                <c:pt idx="8427">
                  <c:v>1460</c:v>
                </c:pt>
                <c:pt idx="8428">
                  <c:v>1460</c:v>
                </c:pt>
                <c:pt idx="8429">
                  <c:v>1460</c:v>
                </c:pt>
                <c:pt idx="8430">
                  <c:v>2178</c:v>
                </c:pt>
                <c:pt idx="8431">
                  <c:v>2178</c:v>
                </c:pt>
                <c:pt idx="8432">
                  <c:v>2178</c:v>
                </c:pt>
                <c:pt idx="8433">
                  <c:v>2178</c:v>
                </c:pt>
                <c:pt idx="8434">
                  <c:v>1742</c:v>
                </c:pt>
                <c:pt idx="8435">
                  <c:v>1742</c:v>
                </c:pt>
                <c:pt idx="8436">
                  <c:v>1742</c:v>
                </c:pt>
                <c:pt idx="8437">
                  <c:v>1742</c:v>
                </c:pt>
                <c:pt idx="8438">
                  <c:v>1574</c:v>
                </c:pt>
                <c:pt idx="8439">
                  <c:v>1574</c:v>
                </c:pt>
                <c:pt idx="8440">
                  <c:v>1574</c:v>
                </c:pt>
                <c:pt idx="8441">
                  <c:v>1574</c:v>
                </c:pt>
                <c:pt idx="8442">
                  <c:v>1466</c:v>
                </c:pt>
                <c:pt idx="8443">
                  <c:v>1466</c:v>
                </c:pt>
                <c:pt idx="8444">
                  <c:v>1466</c:v>
                </c:pt>
                <c:pt idx="8445">
                  <c:v>1466</c:v>
                </c:pt>
                <c:pt idx="8446">
                  <c:v>1198</c:v>
                </c:pt>
                <c:pt idx="8447">
                  <c:v>1198</c:v>
                </c:pt>
                <c:pt idx="8448">
                  <c:v>1198</c:v>
                </c:pt>
                <c:pt idx="8449">
                  <c:v>1198</c:v>
                </c:pt>
                <c:pt idx="8450">
                  <c:v>1460</c:v>
                </c:pt>
                <c:pt idx="8451">
                  <c:v>1460</c:v>
                </c:pt>
                <c:pt idx="8452">
                  <c:v>1460</c:v>
                </c:pt>
                <c:pt idx="8453">
                  <c:v>1460</c:v>
                </c:pt>
                <c:pt idx="8454">
                  <c:v>2178</c:v>
                </c:pt>
                <c:pt idx="8455">
                  <c:v>2178</c:v>
                </c:pt>
                <c:pt idx="8456">
                  <c:v>2178</c:v>
                </c:pt>
                <c:pt idx="8457">
                  <c:v>2178</c:v>
                </c:pt>
                <c:pt idx="8458">
                  <c:v>1742</c:v>
                </c:pt>
                <c:pt idx="8459">
                  <c:v>1742</c:v>
                </c:pt>
                <c:pt idx="8460">
                  <c:v>1742</c:v>
                </c:pt>
                <c:pt idx="8461">
                  <c:v>1742</c:v>
                </c:pt>
                <c:pt idx="8462">
                  <c:v>1574</c:v>
                </c:pt>
                <c:pt idx="8463">
                  <c:v>1574</c:v>
                </c:pt>
                <c:pt idx="8464">
                  <c:v>1574</c:v>
                </c:pt>
                <c:pt idx="8465">
                  <c:v>1574</c:v>
                </c:pt>
                <c:pt idx="8466">
                  <c:v>1466</c:v>
                </c:pt>
                <c:pt idx="8467">
                  <c:v>1466</c:v>
                </c:pt>
                <c:pt idx="8468">
                  <c:v>1466</c:v>
                </c:pt>
                <c:pt idx="8469">
                  <c:v>1466</c:v>
                </c:pt>
                <c:pt idx="8470">
                  <c:v>1198</c:v>
                </c:pt>
                <c:pt idx="8471">
                  <c:v>1198</c:v>
                </c:pt>
                <c:pt idx="8472">
                  <c:v>1198</c:v>
                </c:pt>
                <c:pt idx="8473">
                  <c:v>1198</c:v>
                </c:pt>
                <c:pt idx="8474">
                  <c:v>1460</c:v>
                </c:pt>
                <c:pt idx="8475">
                  <c:v>1460</c:v>
                </c:pt>
                <c:pt idx="8476">
                  <c:v>1460</c:v>
                </c:pt>
                <c:pt idx="8477">
                  <c:v>1460</c:v>
                </c:pt>
                <c:pt idx="8478">
                  <c:v>2178</c:v>
                </c:pt>
                <c:pt idx="8479">
                  <c:v>2178</c:v>
                </c:pt>
                <c:pt idx="8480">
                  <c:v>2178</c:v>
                </c:pt>
                <c:pt idx="8481">
                  <c:v>2178</c:v>
                </c:pt>
                <c:pt idx="8482">
                  <c:v>1742</c:v>
                </c:pt>
                <c:pt idx="8483">
                  <c:v>1742</c:v>
                </c:pt>
                <c:pt idx="8484">
                  <c:v>1742</c:v>
                </c:pt>
                <c:pt idx="8485">
                  <c:v>1742</c:v>
                </c:pt>
                <c:pt idx="8486">
                  <c:v>1574</c:v>
                </c:pt>
                <c:pt idx="8487">
                  <c:v>1574</c:v>
                </c:pt>
                <c:pt idx="8488">
                  <c:v>1574</c:v>
                </c:pt>
                <c:pt idx="8489">
                  <c:v>1574</c:v>
                </c:pt>
                <c:pt idx="8490">
                  <c:v>1466</c:v>
                </c:pt>
                <c:pt idx="8491">
                  <c:v>1466</c:v>
                </c:pt>
                <c:pt idx="8492">
                  <c:v>1466</c:v>
                </c:pt>
                <c:pt idx="8493">
                  <c:v>1466</c:v>
                </c:pt>
                <c:pt idx="8494">
                  <c:v>1198</c:v>
                </c:pt>
                <c:pt idx="8495">
                  <c:v>1198</c:v>
                </c:pt>
                <c:pt idx="8496">
                  <c:v>1198</c:v>
                </c:pt>
                <c:pt idx="8497">
                  <c:v>1198</c:v>
                </c:pt>
                <c:pt idx="8498">
                  <c:v>1460</c:v>
                </c:pt>
                <c:pt idx="8499">
                  <c:v>1460</c:v>
                </c:pt>
                <c:pt idx="8500">
                  <c:v>1460</c:v>
                </c:pt>
                <c:pt idx="8501">
                  <c:v>1460</c:v>
                </c:pt>
                <c:pt idx="8502">
                  <c:v>2178</c:v>
                </c:pt>
                <c:pt idx="8503">
                  <c:v>2178</c:v>
                </c:pt>
                <c:pt idx="8504">
                  <c:v>2178</c:v>
                </c:pt>
                <c:pt idx="8505">
                  <c:v>2178</c:v>
                </c:pt>
                <c:pt idx="8506">
                  <c:v>1742</c:v>
                </c:pt>
                <c:pt idx="8507">
                  <c:v>1742</c:v>
                </c:pt>
                <c:pt idx="8508">
                  <c:v>1742</c:v>
                </c:pt>
                <c:pt idx="8509">
                  <c:v>1742</c:v>
                </c:pt>
                <c:pt idx="8510">
                  <c:v>1574</c:v>
                </c:pt>
                <c:pt idx="8511">
                  <c:v>1574</c:v>
                </c:pt>
                <c:pt idx="8512">
                  <c:v>1574</c:v>
                </c:pt>
                <c:pt idx="8513">
                  <c:v>1574</c:v>
                </c:pt>
                <c:pt idx="8514">
                  <c:v>1466</c:v>
                </c:pt>
                <c:pt idx="8515">
                  <c:v>1466</c:v>
                </c:pt>
                <c:pt idx="8516">
                  <c:v>1466</c:v>
                </c:pt>
                <c:pt idx="8517">
                  <c:v>1466</c:v>
                </c:pt>
                <c:pt idx="8518">
                  <c:v>1198</c:v>
                </c:pt>
                <c:pt idx="8519">
                  <c:v>1198</c:v>
                </c:pt>
                <c:pt idx="8520">
                  <c:v>1198</c:v>
                </c:pt>
                <c:pt idx="8521">
                  <c:v>1198</c:v>
                </c:pt>
                <c:pt idx="8522">
                  <c:v>1460</c:v>
                </c:pt>
                <c:pt idx="8523">
                  <c:v>1460</c:v>
                </c:pt>
                <c:pt idx="8524">
                  <c:v>1460</c:v>
                </c:pt>
                <c:pt idx="8525">
                  <c:v>1460</c:v>
                </c:pt>
                <c:pt idx="8526">
                  <c:v>2178</c:v>
                </c:pt>
                <c:pt idx="8527">
                  <c:v>2178</c:v>
                </c:pt>
                <c:pt idx="8528">
                  <c:v>2178</c:v>
                </c:pt>
                <c:pt idx="8529">
                  <c:v>2178</c:v>
                </c:pt>
                <c:pt idx="8530">
                  <c:v>1742</c:v>
                </c:pt>
                <c:pt idx="8531">
                  <c:v>1742</c:v>
                </c:pt>
                <c:pt idx="8532">
                  <c:v>1742</c:v>
                </c:pt>
                <c:pt idx="8533">
                  <c:v>1742</c:v>
                </c:pt>
                <c:pt idx="8534">
                  <c:v>1574</c:v>
                </c:pt>
                <c:pt idx="8535">
                  <c:v>1574</c:v>
                </c:pt>
                <c:pt idx="8536">
                  <c:v>1574</c:v>
                </c:pt>
                <c:pt idx="8537">
                  <c:v>1574</c:v>
                </c:pt>
                <c:pt idx="8538">
                  <c:v>1466</c:v>
                </c:pt>
                <c:pt idx="8539">
                  <c:v>1466</c:v>
                </c:pt>
                <c:pt idx="8540">
                  <c:v>1466</c:v>
                </c:pt>
                <c:pt idx="8541">
                  <c:v>1466</c:v>
                </c:pt>
                <c:pt idx="8542">
                  <c:v>1198</c:v>
                </c:pt>
                <c:pt idx="8543">
                  <c:v>1198</c:v>
                </c:pt>
                <c:pt idx="8544">
                  <c:v>1198</c:v>
                </c:pt>
                <c:pt idx="8545">
                  <c:v>1198</c:v>
                </c:pt>
                <c:pt idx="8546">
                  <c:v>1460</c:v>
                </c:pt>
                <c:pt idx="8547">
                  <c:v>1460</c:v>
                </c:pt>
                <c:pt idx="8548">
                  <c:v>1460</c:v>
                </c:pt>
                <c:pt idx="8549">
                  <c:v>1460</c:v>
                </c:pt>
                <c:pt idx="8550">
                  <c:v>2178</c:v>
                </c:pt>
                <c:pt idx="8551">
                  <c:v>2178</c:v>
                </c:pt>
                <c:pt idx="8552">
                  <c:v>2178</c:v>
                </c:pt>
                <c:pt idx="8553">
                  <c:v>2178</c:v>
                </c:pt>
                <c:pt idx="8554">
                  <c:v>1742</c:v>
                </c:pt>
                <c:pt idx="8555">
                  <c:v>1742</c:v>
                </c:pt>
                <c:pt idx="8556">
                  <c:v>1742</c:v>
                </c:pt>
                <c:pt idx="8557">
                  <c:v>1742</c:v>
                </c:pt>
                <c:pt idx="8558">
                  <c:v>1574</c:v>
                </c:pt>
                <c:pt idx="8559">
                  <c:v>1574</c:v>
                </c:pt>
                <c:pt idx="8560">
                  <c:v>1574</c:v>
                </c:pt>
                <c:pt idx="8561">
                  <c:v>1574</c:v>
                </c:pt>
                <c:pt idx="8562">
                  <c:v>1466</c:v>
                </c:pt>
                <c:pt idx="8563">
                  <c:v>1466</c:v>
                </c:pt>
                <c:pt idx="8564">
                  <c:v>1466</c:v>
                </c:pt>
                <c:pt idx="8565">
                  <c:v>1466</c:v>
                </c:pt>
                <c:pt idx="8566">
                  <c:v>1198</c:v>
                </c:pt>
                <c:pt idx="8567">
                  <c:v>1198</c:v>
                </c:pt>
                <c:pt idx="8568">
                  <c:v>1198</c:v>
                </c:pt>
                <c:pt idx="8569">
                  <c:v>1198</c:v>
                </c:pt>
                <c:pt idx="8570">
                  <c:v>1460</c:v>
                </c:pt>
                <c:pt idx="8571">
                  <c:v>1460</c:v>
                </c:pt>
                <c:pt idx="8572">
                  <c:v>1460</c:v>
                </c:pt>
                <c:pt idx="8573">
                  <c:v>1460</c:v>
                </c:pt>
                <c:pt idx="8574">
                  <c:v>2178</c:v>
                </c:pt>
                <c:pt idx="8575">
                  <c:v>2178</c:v>
                </c:pt>
                <c:pt idx="8576">
                  <c:v>2178</c:v>
                </c:pt>
                <c:pt idx="8577">
                  <c:v>2178</c:v>
                </c:pt>
                <c:pt idx="8578">
                  <c:v>1742</c:v>
                </c:pt>
                <c:pt idx="8579">
                  <c:v>1742</c:v>
                </c:pt>
                <c:pt idx="8580">
                  <c:v>1742</c:v>
                </c:pt>
                <c:pt idx="8581">
                  <c:v>1742</c:v>
                </c:pt>
                <c:pt idx="8582">
                  <c:v>1574</c:v>
                </c:pt>
                <c:pt idx="8583">
                  <c:v>1574</c:v>
                </c:pt>
                <c:pt idx="8584">
                  <c:v>1574</c:v>
                </c:pt>
                <c:pt idx="8585">
                  <c:v>1574</c:v>
                </c:pt>
                <c:pt idx="8586">
                  <c:v>1466</c:v>
                </c:pt>
                <c:pt idx="8587">
                  <c:v>1466</c:v>
                </c:pt>
                <c:pt idx="8588">
                  <c:v>1466</c:v>
                </c:pt>
                <c:pt idx="8589">
                  <c:v>1466</c:v>
                </c:pt>
                <c:pt idx="8590">
                  <c:v>1198</c:v>
                </c:pt>
                <c:pt idx="8591">
                  <c:v>1198</c:v>
                </c:pt>
                <c:pt idx="8592">
                  <c:v>1198</c:v>
                </c:pt>
                <c:pt idx="8593">
                  <c:v>1198</c:v>
                </c:pt>
                <c:pt idx="8594">
                  <c:v>1460</c:v>
                </c:pt>
                <c:pt idx="8595">
                  <c:v>1460</c:v>
                </c:pt>
                <c:pt idx="8596">
                  <c:v>1460</c:v>
                </c:pt>
                <c:pt idx="8597">
                  <c:v>1460</c:v>
                </c:pt>
                <c:pt idx="8598">
                  <c:v>2178</c:v>
                </c:pt>
                <c:pt idx="8599">
                  <c:v>2178</c:v>
                </c:pt>
                <c:pt idx="8600">
                  <c:v>2178</c:v>
                </c:pt>
                <c:pt idx="8601">
                  <c:v>2178</c:v>
                </c:pt>
                <c:pt idx="8602">
                  <c:v>1742</c:v>
                </c:pt>
                <c:pt idx="8603">
                  <c:v>1742</c:v>
                </c:pt>
                <c:pt idx="8604">
                  <c:v>1742</c:v>
                </c:pt>
                <c:pt idx="8605">
                  <c:v>1742</c:v>
                </c:pt>
                <c:pt idx="8606">
                  <c:v>1574</c:v>
                </c:pt>
                <c:pt idx="8607">
                  <c:v>1574</c:v>
                </c:pt>
                <c:pt idx="8608">
                  <c:v>1574</c:v>
                </c:pt>
                <c:pt idx="8609">
                  <c:v>1574</c:v>
                </c:pt>
                <c:pt idx="8610">
                  <c:v>1466</c:v>
                </c:pt>
                <c:pt idx="8611">
                  <c:v>1466</c:v>
                </c:pt>
                <c:pt idx="8612">
                  <c:v>1466</c:v>
                </c:pt>
                <c:pt idx="8613">
                  <c:v>1466</c:v>
                </c:pt>
                <c:pt idx="8614">
                  <c:v>1198</c:v>
                </c:pt>
                <c:pt idx="8615">
                  <c:v>1198</c:v>
                </c:pt>
                <c:pt idx="8616">
                  <c:v>1198</c:v>
                </c:pt>
                <c:pt idx="8617">
                  <c:v>1198</c:v>
                </c:pt>
                <c:pt idx="8618">
                  <c:v>1460</c:v>
                </c:pt>
                <c:pt idx="8619">
                  <c:v>1460</c:v>
                </c:pt>
                <c:pt idx="8620">
                  <c:v>1460</c:v>
                </c:pt>
                <c:pt idx="8621">
                  <c:v>1460</c:v>
                </c:pt>
                <c:pt idx="8622">
                  <c:v>2178</c:v>
                </c:pt>
                <c:pt idx="8623">
                  <c:v>2178</c:v>
                </c:pt>
                <c:pt idx="8624">
                  <c:v>2178</c:v>
                </c:pt>
                <c:pt idx="8625">
                  <c:v>2178</c:v>
                </c:pt>
                <c:pt idx="8626">
                  <c:v>1742</c:v>
                </c:pt>
                <c:pt idx="8627">
                  <c:v>1742</c:v>
                </c:pt>
                <c:pt idx="8628">
                  <c:v>1742</c:v>
                </c:pt>
                <c:pt idx="8629">
                  <c:v>1742</c:v>
                </c:pt>
                <c:pt idx="8630">
                  <c:v>1574</c:v>
                </c:pt>
                <c:pt idx="8631">
                  <c:v>1574</c:v>
                </c:pt>
                <c:pt idx="8632">
                  <c:v>1574</c:v>
                </c:pt>
                <c:pt idx="8633">
                  <c:v>1574</c:v>
                </c:pt>
                <c:pt idx="8634">
                  <c:v>1466</c:v>
                </c:pt>
                <c:pt idx="8635">
                  <c:v>1466</c:v>
                </c:pt>
                <c:pt idx="8636">
                  <c:v>1466</c:v>
                </c:pt>
                <c:pt idx="8637">
                  <c:v>1466</c:v>
                </c:pt>
                <c:pt idx="8638">
                  <c:v>1198</c:v>
                </c:pt>
                <c:pt idx="8639">
                  <c:v>1198</c:v>
                </c:pt>
                <c:pt idx="8640">
                  <c:v>1198</c:v>
                </c:pt>
                <c:pt idx="8641">
                  <c:v>1198</c:v>
                </c:pt>
                <c:pt idx="8642">
                  <c:v>1460</c:v>
                </c:pt>
                <c:pt idx="8643">
                  <c:v>1460</c:v>
                </c:pt>
                <c:pt idx="8644">
                  <c:v>1460</c:v>
                </c:pt>
                <c:pt idx="8645">
                  <c:v>1460</c:v>
                </c:pt>
                <c:pt idx="8646">
                  <c:v>2178</c:v>
                </c:pt>
                <c:pt idx="8647">
                  <c:v>2178</c:v>
                </c:pt>
                <c:pt idx="8648">
                  <c:v>2178</c:v>
                </c:pt>
                <c:pt idx="8649">
                  <c:v>2178</c:v>
                </c:pt>
                <c:pt idx="8650">
                  <c:v>1742</c:v>
                </c:pt>
                <c:pt idx="8651">
                  <c:v>1742</c:v>
                </c:pt>
                <c:pt idx="8652">
                  <c:v>1742</c:v>
                </c:pt>
                <c:pt idx="8653">
                  <c:v>1742</c:v>
                </c:pt>
                <c:pt idx="8654">
                  <c:v>1574</c:v>
                </c:pt>
                <c:pt idx="8655">
                  <c:v>1574</c:v>
                </c:pt>
                <c:pt idx="8656">
                  <c:v>1574</c:v>
                </c:pt>
                <c:pt idx="8657">
                  <c:v>1574</c:v>
                </c:pt>
                <c:pt idx="8658">
                  <c:v>1466</c:v>
                </c:pt>
                <c:pt idx="8659">
                  <c:v>1466</c:v>
                </c:pt>
                <c:pt idx="8660">
                  <c:v>1466</c:v>
                </c:pt>
                <c:pt idx="8661">
                  <c:v>1466</c:v>
                </c:pt>
                <c:pt idx="8662">
                  <c:v>1198</c:v>
                </c:pt>
                <c:pt idx="8663">
                  <c:v>1198</c:v>
                </c:pt>
                <c:pt idx="8664">
                  <c:v>1198</c:v>
                </c:pt>
                <c:pt idx="8665">
                  <c:v>1198</c:v>
                </c:pt>
                <c:pt idx="8666">
                  <c:v>1460</c:v>
                </c:pt>
                <c:pt idx="8667">
                  <c:v>1460</c:v>
                </c:pt>
                <c:pt idx="8668">
                  <c:v>1460</c:v>
                </c:pt>
                <c:pt idx="8669">
                  <c:v>1460</c:v>
                </c:pt>
                <c:pt idx="8670">
                  <c:v>2178</c:v>
                </c:pt>
                <c:pt idx="8671">
                  <c:v>2178</c:v>
                </c:pt>
                <c:pt idx="8672">
                  <c:v>2178</c:v>
                </c:pt>
                <c:pt idx="8673">
                  <c:v>2178</c:v>
                </c:pt>
                <c:pt idx="8674">
                  <c:v>1742</c:v>
                </c:pt>
                <c:pt idx="8675">
                  <c:v>1742</c:v>
                </c:pt>
                <c:pt idx="8676">
                  <c:v>1742</c:v>
                </c:pt>
                <c:pt idx="8677">
                  <c:v>1742</c:v>
                </c:pt>
                <c:pt idx="8678">
                  <c:v>1574</c:v>
                </c:pt>
                <c:pt idx="8679">
                  <c:v>1574</c:v>
                </c:pt>
                <c:pt idx="8680">
                  <c:v>1574</c:v>
                </c:pt>
                <c:pt idx="8681">
                  <c:v>1574</c:v>
                </c:pt>
                <c:pt idx="8682">
                  <c:v>1466</c:v>
                </c:pt>
                <c:pt idx="8683">
                  <c:v>1466</c:v>
                </c:pt>
                <c:pt idx="8684">
                  <c:v>1466</c:v>
                </c:pt>
                <c:pt idx="8685">
                  <c:v>1466</c:v>
                </c:pt>
                <c:pt idx="8686">
                  <c:v>1198</c:v>
                </c:pt>
                <c:pt idx="8687">
                  <c:v>1198</c:v>
                </c:pt>
                <c:pt idx="8688">
                  <c:v>1198</c:v>
                </c:pt>
                <c:pt idx="8689">
                  <c:v>1198</c:v>
                </c:pt>
                <c:pt idx="8690">
                  <c:v>1460</c:v>
                </c:pt>
                <c:pt idx="8691">
                  <c:v>1460</c:v>
                </c:pt>
                <c:pt idx="8692">
                  <c:v>1460</c:v>
                </c:pt>
                <c:pt idx="8693">
                  <c:v>1460</c:v>
                </c:pt>
                <c:pt idx="8694">
                  <c:v>2178</c:v>
                </c:pt>
                <c:pt idx="8695">
                  <c:v>2178</c:v>
                </c:pt>
                <c:pt idx="8696">
                  <c:v>2178</c:v>
                </c:pt>
                <c:pt idx="8697">
                  <c:v>2178</c:v>
                </c:pt>
                <c:pt idx="8698">
                  <c:v>1742</c:v>
                </c:pt>
                <c:pt idx="8699">
                  <c:v>1742</c:v>
                </c:pt>
                <c:pt idx="8700">
                  <c:v>1742</c:v>
                </c:pt>
                <c:pt idx="8701">
                  <c:v>1742</c:v>
                </c:pt>
                <c:pt idx="8702">
                  <c:v>1574</c:v>
                </c:pt>
                <c:pt idx="8703">
                  <c:v>1574</c:v>
                </c:pt>
                <c:pt idx="8704">
                  <c:v>1574</c:v>
                </c:pt>
                <c:pt idx="8705">
                  <c:v>1574</c:v>
                </c:pt>
                <c:pt idx="8706">
                  <c:v>1466</c:v>
                </c:pt>
                <c:pt idx="8707">
                  <c:v>1466</c:v>
                </c:pt>
                <c:pt idx="8708">
                  <c:v>1466</c:v>
                </c:pt>
                <c:pt idx="8709">
                  <c:v>1466</c:v>
                </c:pt>
                <c:pt idx="8710">
                  <c:v>1198</c:v>
                </c:pt>
                <c:pt idx="8711">
                  <c:v>1198</c:v>
                </c:pt>
                <c:pt idx="8712">
                  <c:v>1198</c:v>
                </c:pt>
                <c:pt idx="8713">
                  <c:v>1198</c:v>
                </c:pt>
                <c:pt idx="8714">
                  <c:v>1460</c:v>
                </c:pt>
                <c:pt idx="8715">
                  <c:v>1460</c:v>
                </c:pt>
                <c:pt idx="8716">
                  <c:v>1460</c:v>
                </c:pt>
                <c:pt idx="8717">
                  <c:v>1460</c:v>
                </c:pt>
                <c:pt idx="8718">
                  <c:v>2178</c:v>
                </c:pt>
                <c:pt idx="8719">
                  <c:v>2178</c:v>
                </c:pt>
                <c:pt idx="8720">
                  <c:v>2178</c:v>
                </c:pt>
                <c:pt idx="8721">
                  <c:v>2178</c:v>
                </c:pt>
                <c:pt idx="8722">
                  <c:v>1742</c:v>
                </c:pt>
                <c:pt idx="8723">
                  <c:v>1742</c:v>
                </c:pt>
                <c:pt idx="8724">
                  <c:v>1742</c:v>
                </c:pt>
                <c:pt idx="8725">
                  <c:v>1742</c:v>
                </c:pt>
                <c:pt idx="8726">
                  <c:v>1574</c:v>
                </c:pt>
                <c:pt idx="8727">
                  <c:v>1574</c:v>
                </c:pt>
                <c:pt idx="8728">
                  <c:v>1574</c:v>
                </c:pt>
                <c:pt idx="8729">
                  <c:v>1574</c:v>
                </c:pt>
                <c:pt idx="8730">
                  <c:v>1466</c:v>
                </c:pt>
                <c:pt idx="8731">
                  <c:v>1466</c:v>
                </c:pt>
                <c:pt idx="8732">
                  <c:v>1466</c:v>
                </c:pt>
                <c:pt idx="8733">
                  <c:v>1466</c:v>
                </c:pt>
                <c:pt idx="8734">
                  <c:v>1198</c:v>
                </c:pt>
                <c:pt idx="8735">
                  <c:v>1198</c:v>
                </c:pt>
                <c:pt idx="8736">
                  <c:v>1198</c:v>
                </c:pt>
                <c:pt idx="8737">
                  <c:v>1198</c:v>
                </c:pt>
                <c:pt idx="8738">
                  <c:v>1460</c:v>
                </c:pt>
                <c:pt idx="8739">
                  <c:v>1460</c:v>
                </c:pt>
                <c:pt idx="8740">
                  <c:v>1460</c:v>
                </c:pt>
                <c:pt idx="8741">
                  <c:v>1460</c:v>
                </c:pt>
                <c:pt idx="8742">
                  <c:v>2178</c:v>
                </c:pt>
                <c:pt idx="8743">
                  <c:v>2178</c:v>
                </c:pt>
                <c:pt idx="8744">
                  <c:v>2178</c:v>
                </c:pt>
                <c:pt idx="8745">
                  <c:v>2178</c:v>
                </c:pt>
                <c:pt idx="8746">
                  <c:v>1742</c:v>
                </c:pt>
                <c:pt idx="8747">
                  <c:v>1742</c:v>
                </c:pt>
                <c:pt idx="8748">
                  <c:v>1742</c:v>
                </c:pt>
                <c:pt idx="8749">
                  <c:v>1742</c:v>
                </c:pt>
                <c:pt idx="8750">
                  <c:v>1574</c:v>
                </c:pt>
                <c:pt idx="8751">
                  <c:v>1574</c:v>
                </c:pt>
                <c:pt idx="8752">
                  <c:v>1574</c:v>
                </c:pt>
                <c:pt idx="8753">
                  <c:v>1574</c:v>
                </c:pt>
                <c:pt idx="8754">
                  <c:v>1466</c:v>
                </c:pt>
                <c:pt idx="8755">
                  <c:v>1466</c:v>
                </c:pt>
                <c:pt idx="8756">
                  <c:v>1466</c:v>
                </c:pt>
                <c:pt idx="8757">
                  <c:v>1466</c:v>
                </c:pt>
                <c:pt idx="8758">
                  <c:v>1198</c:v>
                </c:pt>
                <c:pt idx="8759">
                  <c:v>1103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53283528"/>
        <c:axId val="353285880"/>
      </c:scatterChart>
      <c:valAx>
        <c:axId val="353283528"/>
        <c:scaling>
          <c:orientation val="minMax"/>
          <c:max val="43466"/>
          <c:min val="4310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m/dd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3285880"/>
        <c:crosses val="autoZero"/>
        <c:crossBetween val="midCat"/>
        <c:majorUnit val="90"/>
      </c:valAx>
      <c:valAx>
        <c:axId val="353285880"/>
        <c:scaling>
          <c:orientation val="minMax"/>
          <c:max val="4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Capacity (GW)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3283528"/>
        <c:crosses val="autoZero"/>
        <c:crossBetween val="midCat"/>
        <c:dispUnits>
          <c:builtInUnit val="thousands"/>
        </c:dispUnits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5407491826679559"/>
          <c:y val="0.2016805596468943"/>
          <c:w val="0.5971614403462725"/>
          <c:h val="0.26824490636142939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213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078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157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428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57600" y="2209800"/>
            <a:ext cx="5105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Further Discussion on Reliability Unit Commitment under Real-Time Co-optimization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David Maggio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RTCTF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June 21, 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04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Conclusions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229600" cy="4976021"/>
          </a:xfrm>
        </p:spPr>
        <p:txBody>
          <a:bodyPr/>
          <a:lstStyle/>
          <a:p>
            <a:r>
              <a:rPr lang="en-US" sz="2000" dirty="0" smtClean="0"/>
              <a:t>RUC needs to protect the full AS Plan to meet NERC requirements</a:t>
            </a:r>
          </a:p>
          <a:p>
            <a:endParaRPr lang="en-US" sz="2000" dirty="0" smtClean="0"/>
          </a:p>
          <a:p>
            <a:r>
              <a:rPr lang="en-US" sz="2000" dirty="0" smtClean="0"/>
              <a:t>RUC will be designed to minimize the need to commit offline Resources while still protecting the full AS Plan</a:t>
            </a:r>
          </a:p>
          <a:p>
            <a:endParaRPr lang="en-US" sz="2000" dirty="0" smtClean="0"/>
          </a:p>
          <a:p>
            <a:r>
              <a:rPr lang="en-US" sz="2000" dirty="0" smtClean="0"/>
              <a:t>RUC with co-optimization will inherently have additional flexibility to avoid committing Resources for either capacity or congestion</a:t>
            </a:r>
          </a:p>
          <a:p>
            <a:endParaRPr lang="en-US" sz="2000" dirty="0" smtClean="0"/>
          </a:p>
          <a:p>
            <a:r>
              <a:rPr lang="en-US" sz="2000" dirty="0"/>
              <a:t>Market Participants will see hourly reports of the </a:t>
            </a:r>
            <a:r>
              <a:rPr lang="en-US" sz="2000" dirty="0" smtClean="0"/>
              <a:t>aggregate AS capability for </a:t>
            </a:r>
            <a:r>
              <a:rPr lang="en-US" sz="2000" dirty="0"/>
              <a:t>future </a:t>
            </a:r>
            <a:r>
              <a:rPr lang="en-US" sz="2000" dirty="0" smtClean="0"/>
              <a:t>hours to help in their decision making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Expected pricing </a:t>
            </a:r>
            <a:r>
              <a:rPr lang="en-US" sz="2000" dirty="0"/>
              <a:t>o</a:t>
            </a:r>
            <a:r>
              <a:rPr lang="en-US" sz="2000" dirty="0" smtClean="0"/>
              <a:t>utcomes for when only </a:t>
            </a:r>
            <a:r>
              <a:rPr lang="en-US" sz="2000" dirty="0"/>
              <a:t>the AS Plan </a:t>
            </a:r>
            <a:r>
              <a:rPr lang="en-US" sz="2000" dirty="0" smtClean="0"/>
              <a:t>is being met should incent market response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330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Discussion on the Full Ancillary Service (AS) Plan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052221"/>
          </a:xfrm>
        </p:spPr>
        <p:txBody>
          <a:bodyPr/>
          <a:lstStyle/>
          <a:p>
            <a:r>
              <a:rPr lang="en-US" sz="2000" dirty="0" smtClean="0"/>
              <a:t>Reliability Unit Commitment (RUC) is </a:t>
            </a:r>
            <a:r>
              <a:rPr lang="en-US" sz="2000" dirty="0"/>
              <a:t>designed to </a:t>
            </a:r>
            <a:r>
              <a:rPr lang="en-US" sz="2000" dirty="0" smtClean="0"/>
              <a:t>ensure that the system is projected to be able to meet the AS Plan </a:t>
            </a:r>
            <a:r>
              <a:rPr lang="en-US" sz="2000" dirty="0"/>
              <a:t>and load </a:t>
            </a:r>
            <a:r>
              <a:rPr lang="en-US" sz="2000" dirty="0" smtClean="0"/>
              <a:t>forecast</a:t>
            </a:r>
          </a:p>
          <a:p>
            <a:pPr lvl="1"/>
            <a:r>
              <a:rPr lang="en-US" sz="1600" dirty="0" smtClean="0"/>
              <a:t>The AS Plan is typically the MW values posted by ERCOT prior to the start of each year </a:t>
            </a:r>
          </a:p>
          <a:p>
            <a:r>
              <a:rPr lang="en-US" sz="2000" dirty="0" smtClean="0"/>
              <a:t>All </a:t>
            </a:r>
            <a:r>
              <a:rPr lang="en-US" sz="2000" dirty="0"/>
              <a:t>products in the AS Plan are part of </a:t>
            </a:r>
            <a:r>
              <a:rPr lang="en-US" sz="2000" dirty="0" smtClean="0"/>
              <a:t>meeting North American Electric Reliability Corporation (NERC) requirements</a:t>
            </a:r>
          </a:p>
          <a:p>
            <a:r>
              <a:rPr lang="en-US" sz="2000" dirty="0" smtClean="0"/>
              <a:t>The RUC process is ERCOT’s mechanism for meeting NERC requirements</a:t>
            </a:r>
            <a:endParaRPr lang="en-US" sz="2000" dirty="0"/>
          </a:p>
          <a:p>
            <a:pPr lvl="1"/>
            <a:r>
              <a:rPr lang="en-US" sz="1600" dirty="0" smtClean="0"/>
              <a:t>Regulation </a:t>
            </a:r>
            <a:r>
              <a:rPr lang="en-US" sz="1600" dirty="0"/>
              <a:t>is required to meet NERC BAL-001 </a:t>
            </a:r>
            <a:r>
              <a:rPr lang="en-US" sz="1600" dirty="0" smtClean="0"/>
              <a:t>(control frequency</a:t>
            </a:r>
            <a:r>
              <a:rPr lang="en-US" sz="1600" dirty="0"/>
              <a:t>)</a:t>
            </a:r>
          </a:p>
          <a:p>
            <a:pPr lvl="1"/>
            <a:r>
              <a:rPr lang="en-US" sz="1600" dirty="0" smtClean="0"/>
              <a:t>Responsive Reserve Service (RRS) </a:t>
            </a:r>
            <a:r>
              <a:rPr lang="en-US" sz="1600" dirty="0"/>
              <a:t>is required to meet NERC BAL-003 (instantaneous loss of 2,750 MW does not trigger </a:t>
            </a:r>
            <a:r>
              <a:rPr lang="en-US" sz="1600" dirty="0" smtClean="0"/>
              <a:t>under frequency load shed)</a:t>
            </a:r>
            <a:endParaRPr lang="en-US" sz="1600" dirty="0"/>
          </a:p>
          <a:p>
            <a:pPr lvl="1"/>
            <a:r>
              <a:rPr lang="en-US" sz="1600" dirty="0" smtClean="0"/>
              <a:t>ERCOT Contingency Reserve Service (ECRS) </a:t>
            </a:r>
            <a:r>
              <a:rPr lang="en-US" sz="1600" dirty="0"/>
              <a:t>is required to meet NERC BAL-002 (recover frequency within 15 minutes)</a:t>
            </a:r>
          </a:p>
          <a:p>
            <a:pPr lvl="1"/>
            <a:r>
              <a:rPr lang="en-US" sz="1600" dirty="0" smtClean="0"/>
              <a:t>Non-Spinning Reserve (Non-Spin) </a:t>
            </a:r>
            <a:r>
              <a:rPr lang="en-US" sz="1600" dirty="0"/>
              <a:t>is required to meet NERC BAL-002 (restore </a:t>
            </a:r>
            <a:r>
              <a:rPr lang="en-US" sz="1600" dirty="0" smtClean="0"/>
              <a:t>contingency reserve </a:t>
            </a:r>
            <a:r>
              <a:rPr lang="en-US" sz="1600" dirty="0"/>
              <a:t>within 90 minutes</a:t>
            </a:r>
            <a:r>
              <a:rPr lang="en-US" sz="1600" dirty="0" smtClean="0"/>
              <a:t>).  Note that Non-Spin quantities are significantly reduced following the implementation of ECRS.</a:t>
            </a:r>
            <a:endParaRPr lang="en-US" sz="1600" dirty="0"/>
          </a:p>
          <a:p>
            <a:r>
              <a:rPr lang="en-US" sz="2000" dirty="0" smtClean="0"/>
              <a:t>ERCOT continues to work </a:t>
            </a:r>
            <a:r>
              <a:rPr lang="en-US" sz="2000" dirty="0"/>
              <a:t>with </a:t>
            </a:r>
            <a:r>
              <a:rPr lang="en-US" sz="2000" dirty="0" smtClean="0"/>
              <a:t>stakeholders </a:t>
            </a:r>
            <a:r>
              <a:rPr lang="en-US" sz="2000" dirty="0"/>
              <a:t>to </a:t>
            </a:r>
            <a:r>
              <a:rPr lang="en-US" sz="2000" dirty="0" smtClean="0"/>
              <a:t>refine the needed quantities </a:t>
            </a:r>
            <a:r>
              <a:rPr lang="en-US" sz="2000" dirty="0"/>
              <a:t>of </a:t>
            </a:r>
            <a:r>
              <a:rPr lang="en-US" sz="2000" dirty="0" smtClean="0"/>
              <a:t>AS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43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r>
              <a:rPr lang="en-US" sz="2400" dirty="0" smtClean="0"/>
              <a:t>Today, RUC protects the full AS Plan capacity</a:t>
            </a:r>
          </a:p>
          <a:p>
            <a:endParaRPr lang="en-US" sz="2400" dirty="0" smtClean="0"/>
          </a:p>
          <a:p>
            <a:r>
              <a:rPr lang="en-US" sz="2400" dirty="0" smtClean="0"/>
              <a:t>AS Responsibility contained within online Resources’ Current Operating Plans (COPs) is protected</a:t>
            </a:r>
            <a:r>
              <a:rPr lang="en-US" sz="2400" dirty="0"/>
              <a:t> from </a:t>
            </a:r>
            <a:r>
              <a:rPr lang="en-US" sz="2400" dirty="0" smtClean="0"/>
              <a:t>dispatch </a:t>
            </a:r>
            <a:r>
              <a:rPr lang="en-US" sz="2400" dirty="0"/>
              <a:t>by </a:t>
            </a:r>
            <a:r>
              <a:rPr lang="en-US" sz="2400" dirty="0" smtClean="0"/>
              <a:t>RUC by high penalty prices</a:t>
            </a:r>
          </a:p>
          <a:p>
            <a:endParaRPr lang="en-US" sz="2400" dirty="0" smtClean="0"/>
          </a:p>
          <a:p>
            <a:r>
              <a:rPr lang="en-US" sz="2400" dirty="0" smtClean="0"/>
              <a:t>Reserves from offline Resources are inherently protected (i.e., the amount of reserves can’t be decreased or increased)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 smtClean="0"/>
              <a:t>RUC Protects the Full AS Plan Today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47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r>
              <a:rPr lang="en-US" sz="2000" dirty="0" smtClean="0"/>
              <a:t>In the way ERCOT has presented it, RUC with co-optimization will also protect the full AS Plan but will have the flexibility to move the AS Plan capacity around to avoid the need to commit offline Resources</a:t>
            </a:r>
          </a:p>
          <a:p>
            <a:endParaRPr lang="en-US" sz="2000" dirty="0" smtClean="0"/>
          </a:p>
          <a:p>
            <a:r>
              <a:rPr lang="en-US" sz="2000" dirty="0" smtClean="0"/>
              <a:t>Enabling RUC to assign ECRS and Non-Spin to offline Resources will reduce the need to RUC for capacity</a:t>
            </a:r>
          </a:p>
          <a:p>
            <a:pPr lvl="1"/>
            <a:r>
              <a:rPr lang="en-US" sz="1800" dirty="0" smtClean="0"/>
              <a:t>Today any Non-Spin Responsibility in online COPs is blocked from dispatch in RUC</a:t>
            </a:r>
          </a:p>
          <a:p>
            <a:pPr lvl="1"/>
            <a:r>
              <a:rPr lang="en-US" sz="1800" dirty="0" smtClean="0"/>
              <a:t>With co-optimization RUC will be able to assign Non-Spin or ECRS to offline Resources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Enabling RUC to assign AS across the fleet will reduce the need to RUC for congestion</a:t>
            </a:r>
          </a:p>
          <a:p>
            <a:pPr lvl="1"/>
            <a:r>
              <a:rPr lang="en-US" sz="1800" dirty="0" smtClean="0"/>
              <a:t>RUC has access to full capacity of Resources with helping shift factors</a:t>
            </a: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 smtClean="0"/>
              <a:t>RUC with Co-optimization will have Greater Flexibility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15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 smtClean="0"/>
              <a:t>Comparison of RUC Today and with Co-optimization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418447" y="1143000"/>
            <a:ext cx="32790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>
                <a:solidFill>
                  <a:schemeClr val="tx2"/>
                </a:solidFill>
              </a:rPr>
              <a:t>Today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The AS Plan is contained in the COPs and the system’s capacity available to manage system conditions is driven by Resource’s AS limits.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829213" y="1412134"/>
            <a:ext cx="3161270" cy="1447800"/>
            <a:chOff x="685800" y="4495800"/>
            <a:chExt cx="3161270" cy="1447800"/>
          </a:xfrm>
        </p:grpSpPr>
        <p:grpSp>
          <p:nvGrpSpPr>
            <p:cNvPr id="15" name="Group 14"/>
            <p:cNvGrpSpPr/>
            <p:nvPr/>
          </p:nvGrpSpPr>
          <p:grpSpPr>
            <a:xfrm>
              <a:off x="685800" y="4497858"/>
              <a:ext cx="685800" cy="1445742"/>
              <a:chOff x="685800" y="4497858"/>
              <a:chExt cx="685800" cy="1445742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685800" y="4876800"/>
                <a:ext cx="685800" cy="1066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R1</a:t>
                </a:r>
              </a:p>
              <a:p>
                <a:pPr algn="ctr"/>
                <a:r>
                  <a:rPr lang="en-US" sz="1400" dirty="0" smtClean="0"/>
                  <a:t>online</a:t>
                </a:r>
                <a:endParaRPr lang="en-US" sz="1400" dirty="0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685800" y="4497858"/>
                <a:ext cx="685800" cy="378941"/>
              </a:xfrm>
              <a:prstGeom prst="rect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chemeClr val="tx2"/>
                    </a:solidFill>
                  </a:rPr>
                  <a:t>Reg.</a:t>
                </a:r>
                <a:endParaRPr lang="en-US" dirty="0">
                  <a:solidFill>
                    <a:schemeClr val="tx2"/>
                  </a:solidFill>
                </a:endParaRPr>
              </a:p>
            </p:txBody>
          </p:sp>
        </p:grpSp>
        <p:sp>
          <p:nvSpPr>
            <p:cNvPr id="58" name="Rectangle 57"/>
            <p:cNvSpPr/>
            <p:nvPr/>
          </p:nvSpPr>
          <p:spPr>
            <a:xfrm>
              <a:off x="3161270" y="4495800"/>
              <a:ext cx="685800" cy="14478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R4</a:t>
              </a:r>
            </a:p>
            <a:p>
              <a:pPr algn="ctr"/>
              <a:r>
                <a:rPr lang="en-US" sz="1400" dirty="0" smtClean="0"/>
                <a:t>offline</a:t>
              </a:r>
              <a:endParaRPr lang="en-US" sz="1400" dirty="0"/>
            </a:p>
          </p:txBody>
        </p:sp>
        <p:grpSp>
          <p:nvGrpSpPr>
            <p:cNvPr id="62" name="Group 61"/>
            <p:cNvGrpSpPr/>
            <p:nvPr/>
          </p:nvGrpSpPr>
          <p:grpSpPr>
            <a:xfrm>
              <a:off x="1526166" y="4497859"/>
              <a:ext cx="685800" cy="1445741"/>
              <a:chOff x="685800" y="4497859"/>
              <a:chExt cx="685800" cy="1445741"/>
            </a:xfrm>
          </p:grpSpPr>
          <p:sp>
            <p:nvSpPr>
              <p:cNvPr id="63" name="Rectangle 62"/>
              <p:cNvSpPr/>
              <p:nvPr/>
            </p:nvSpPr>
            <p:spPr>
              <a:xfrm>
                <a:off x="685800" y="4723370"/>
                <a:ext cx="685800" cy="122023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R2</a:t>
                </a:r>
              </a:p>
              <a:p>
                <a:pPr algn="ctr"/>
                <a:r>
                  <a:rPr lang="en-US" sz="1400" dirty="0" smtClean="0"/>
                  <a:t>online</a:t>
                </a:r>
                <a:endParaRPr lang="en-US" sz="1400" dirty="0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685800" y="4497859"/>
                <a:ext cx="685800" cy="225512"/>
              </a:xfrm>
              <a:prstGeom prst="rect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chemeClr val="tx2"/>
                    </a:solidFill>
                  </a:rPr>
                  <a:t>RRS</a:t>
                </a:r>
                <a:endParaRPr lang="en-US" dirty="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65" name="Group 64"/>
            <p:cNvGrpSpPr/>
            <p:nvPr/>
          </p:nvGrpSpPr>
          <p:grpSpPr>
            <a:xfrm>
              <a:off x="2343718" y="4497858"/>
              <a:ext cx="685800" cy="1445742"/>
              <a:chOff x="685800" y="4497858"/>
              <a:chExt cx="685800" cy="1445742"/>
            </a:xfrm>
          </p:grpSpPr>
          <p:sp>
            <p:nvSpPr>
              <p:cNvPr id="66" name="Rectangle 65"/>
              <p:cNvSpPr/>
              <p:nvPr/>
            </p:nvSpPr>
            <p:spPr>
              <a:xfrm>
                <a:off x="685800" y="5029200"/>
                <a:ext cx="685800" cy="914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R3</a:t>
                </a:r>
              </a:p>
              <a:p>
                <a:pPr algn="ctr"/>
                <a:r>
                  <a:rPr lang="en-US" sz="1400" dirty="0" smtClean="0"/>
                  <a:t>online</a:t>
                </a:r>
                <a:endParaRPr lang="en-US" sz="1400" dirty="0"/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685800" y="4497858"/>
                <a:ext cx="685800" cy="531342"/>
              </a:xfrm>
              <a:prstGeom prst="rect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chemeClr val="tx2"/>
                    </a:solidFill>
                  </a:rPr>
                  <a:t>Non-Spin</a:t>
                </a:r>
                <a:endParaRPr lang="en-US" dirty="0">
                  <a:solidFill>
                    <a:schemeClr val="tx2"/>
                  </a:solidFill>
                </a:endParaRPr>
              </a:p>
            </p:txBody>
          </p:sp>
        </p:grpSp>
      </p:grpSp>
      <p:grpSp>
        <p:nvGrpSpPr>
          <p:cNvPr id="5" name="Group 4"/>
          <p:cNvGrpSpPr/>
          <p:nvPr/>
        </p:nvGrpSpPr>
        <p:grpSpPr>
          <a:xfrm>
            <a:off x="3827233" y="4343400"/>
            <a:ext cx="3165231" cy="1447801"/>
            <a:chOff x="5334000" y="4495800"/>
            <a:chExt cx="3165231" cy="1447801"/>
          </a:xfrm>
        </p:grpSpPr>
        <p:grpSp>
          <p:nvGrpSpPr>
            <p:cNvPr id="19" name="Group 18"/>
            <p:cNvGrpSpPr/>
            <p:nvPr/>
          </p:nvGrpSpPr>
          <p:grpSpPr>
            <a:xfrm>
              <a:off x="5334000" y="4497858"/>
              <a:ext cx="685800" cy="1445742"/>
              <a:chOff x="685800" y="4497858"/>
              <a:chExt cx="685800" cy="1445742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685800" y="4876800"/>
                <a:ext cx="685800" cy="1066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R1</a:t>
                </a:r>
              </a:p>
              <a:p>
                <a:pPr algn="ctr"/>
                <a:r>
                  <a:rPr lang="en-US" sz="1400" dirty="0" smtClean="0"/>
                  <a:t>online</a:t>
                </a:r>
                <a:endParaRPr lang="en-US" sz="1400" dirty="0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685800" y="4497858"/>
                <a:ext cx="685800" cy="378941"/>
              </a:xfrm>
              <a:prstGeom prst="rect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chemeClr val="tx2"/>
                    </a:solidFill>
                  </a:rPr>
                  <a:t>Reg.</a:t>
                </a:r>
                <a:endParaRPr lang="en-US" dirty="0">
                  <a:solidFill>
                    <a:schemeClr val="tx2"/>
                  </a:solidFill>
                </a:endParaRPr>
              </a:p>
            </p:txBody>
          </p:sp>
        </p:grpSp>
        <p:sp>
          <p:nvSpPr>
            <p:cNvPr id="24" name="Rectangle 23"/>
            <p:cNvSpPr/>
            <p:nvPr/>
          </p:nvSpPr>
          <p:spPr>
            <a:xfrm>
              <a:off x="6174366" y="4495800"/>
              <a:ext cx="685800" cy="1447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R2</a:t>
              </a:r>
            </a:p>
            <a:p>
              <a:pPr algn="ctr"/>
              <a:r>
                <a:rPr lang="en-US" sz="1400" dirty="0" smtClean="0"/>
                <a:t>online</a:t>
              </a:r>
              <a:endParaRPr lang="en-US" sz="1400" dirty="0"/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6991918" y="4497859"/>
              <a:ext cx="685800" cy="1445742"/>
              <a:chOff x="685800" y="4497859"/>
              <a:chExt cx="685800" cy="144574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685800" y="4723371"/>
                <a:ext cx="685800" cy="122023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R3</a:t>
                </a:r>
              </a:p>
              <a:p>
                <a:pPr algn="ctr"/>
                <a:r>
                  <a:rPr lang="en-US" sz="1400" dirty="0" smtClean="0"/>
                  <a:t>online</a:t>
                </a:r>
                <a:endParaRPr lang="en-US" sz="1400" dirty="0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685800" y="4497859"/>
                <a:ext cx="685800" cy="225512"/>
              </a:xfrm>
              <a:prstGeom prst="rect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chemeClr val="tx2"/>
                    </a:solidFill>
                  </a:rPr>
                  <a:t>RRS</a:t>
                </a:r>
                <a:endParaRPr lang="en-US" dirty="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7813431" y="4495800"/>
              <a:ext cx="685800" cy="1445742"/>
              <a:chOff x="685800" y="4497858"/>
              <a:chExt cx="685800" cy="1445742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685800" y="5029200"/>
                <a:ext cx="685800" cy="914400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R4</a:t>
                </a:r>
              </a:p>
              <a:p>
                <a:pPr algn="ctr"/>
                <a:r>
                  <a:rPr lang="en-US" sz="1400" dirty="0" smtClean="0"/>
                  <a:t>offline</a:t>
                </a:r>
                <a:endParaRPr lang="en-US" dirty="0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685800" y="4497858"/>
                <a:ext cx="685800" cy="531342"/>
              </a:xfrm>
              <a:prstGeom prst="rect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chemeClr val="tx2"/>
                    </a:solidFill>
                  </a:rPr>
                  <a:t>Non-Spin</a:t>
                </a:r>
                <a:endParaRPr lang="en-US" dirty="0">
                  <a:solidFill>
                    <a:schemeClr val="tx2"/>
                  </a:solidFill>
                </a:endParaRPr>
              </a:p>
            </p:txBody>
          </p:sp>
        </p:grpSp>
      </p:grpSp>
      <p:cxnSp>
        <p:nvCxnSpPr>
          <p:cNvPr id="9" name="Straight Arrow Connector 8"/>
          <p:cNvCxnSpPr/>
          <p:nvPr/>
        </p:nvCxnSpPr>
        <p:spPr>
          <a:xfrm>
            <a:off x="5844984" y="2935244"/>
            <a:ext cx="838200" cy="129540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491302" y="3154312"/>
            <a:ext cx="25002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Non-Spin assigned to offline R4, avoiding need to commit for capacity.</a:t>
            </a:r>
            <a:endParaRPr lang="en-US" sz="1600" dirty="0">
              <a:solidFill>
                <a:schemeClr val="tx2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991585" y="2935244"/>
            <a:ext cx="838200" cy="129540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993774" y="3261055"/>
            <a:ext cx="23596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Capacity on R2 used to avoid need to commit for congestion.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18448" y="4191000"/>
            <a:ext cx="329588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>
                <a:solidFill>
                  <a:schemeClr val="tx2"/>
                </a:solidFill>
              </a:rPr>
              <a:t>With </a:t>
            </a:r>
            <a:r>
              <a:rPr lang="en-US" sz="1600" u="sng" dirty="0" smtClean="0">
                <a:solidFill>
                  <a:schemeClr val="tx2"/>
                </a:solidFill>
              </a:rPr>
              <a:t>Co-optimization</a:t>
            </a:r>
            <a:endParaRPr lang="en-US" sz="1600" u="sng" dirty="0">
              <a:solidFill>
                <a:schemeClr val="tx2"/>
              </a:solidFill>
            </a:endParaRPr>
          </a:p>
          <a:p>
            <a:r>
              <a:rPr lang="en-US" sz="1600" dirty="0" smtClean="0">
                <a:solidFill>
                  <a:schemeClr val="tx2"/>
                </a:solidFill>
              </a:rPr>
              <a:t>The AS Plan is used directly and the system’s capacity to both meet the AS Plan and honor transmission constraints is evaluated using online and offline capability.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1524000" y="3154312"/>
            <a:ext cx="304800" cy="8309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1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Amount of Qualified AS Capability in the Fleet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</p:spPr>
        <p:txBody>
          <a:bodyPr/>
          <a:lstStyle/>
          <a:p>
            <a:r>
              <a:rPr lang="en-US" sz="2000" dirty="0" smtClean="0"/>
              <a:t>It is unlikely that RUC will see a need for AS that is not really being driven by a more general systems capacity shortage</a:t>
            </a:r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pPr lvl="1"/>
            <a:endParaRPr lang="en-US" sz="18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But to meet NERC requirements ERCOT needs RUC to be the backstop tool to check AS capability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2169842"/>
              </p:ext>
            </p:extLst>
          </p:nvPr>
        </p:nvGraphicFramePr>
        <p:xfrm>
          <a:off x="228600" y="1600200"/>
          <a:ext cx="4419600" cy="37307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7030295"/>
              </p:ext>
            </p:extLst>
          </p:nvPr>
        </p:nvGraphicFramePr>
        <p:xfrm>
          <a:off x="4495800" y="1600200"/>
          <a:ext cx="4343400" cy="37307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37295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Projected AS Capability will be Visible to MPs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8001000" cy="4823621"/>
          </a:xfrm>
        </p:spPr>
        <p:txBody>
          <a:bodyPr/>
          <a:lstStyle/>
          <a:p>
            <a:r>
              <a:rPr lang="en-US" sz="2000" dirty="0" smtClean="0"/>
              <a:t>With </a:t>
            </a:r>
            <a:r>
              <a:rPr lang="en-US" sz="2000" dirty="0"/>
              <a:t>the implementation of </a:t>
            </a:r>
            <a:r>
              <a:rPr lang="en-US" sz="2000" dirty="0" smtClean="0"/>
              <a:t>Real-Time Co-optimization (RTC), Market Participants </a:t>
            </a:r>
            <a:r>
              <a:rPr lang="en-US" sz="2000" dirty="0"/>
              <a:t>will </a:t>
            </a:r>
            <a:r>
              <a:rPr lang="en-US" sz="2000" dirty="0" smtClean="0"/>
              <a:t>have </a:t>
            </a:r>
            <a:r>
              <a:rPr lang="en-US" sz="2000" dirty="0"/>
              <a:t>hourly reports </a:t>
            </a:r>
            <a:r>
              <a:rPr lang="en-US" sz="2000" dirty="0" smtClean="0"/>
              <a:t>on aggregate AS </a:t>
            </a:r>
            <a:r>
              <a:rPr lang="en-US" sz="2000" dirty="0"/>
              <a:t>c</a:t>
            </a:r>
            <a:r>
              <a:rPr lang="en-US" sz="2000" dirty="0" smtClean="0"/>
              <a:t>apability for </a:t>
            </a:r>
            <a:r>
              <a:rPr lang="en-US" sz="2000" dirty="0"/>
              <a:t>future </a:t>
            </a:r>
            <a:r>
              <a:rPr lang="en-US" sz="2000" dirty="0" smtClean="0"/>
              <a:t>hours</a:t>
            </a:r>
          </a:p>
          <a:p>
            <a:pPr lvl="1"/>
            <a:r>
              <a:rPr lang="en-US" sz="1800" dirty="0" smtClean="0"/>
              <a:t>These reports will be based on the information used by RUC to determine commitment recommendations  </a:t>
            </a:r>
          </a:p>
          <a:p>
            <a:endParaRPr lang="en-US" sz="2000" dirty="0" smtClean="0"/>
          </a:p>
          <a:p>
            <a:r>
              <a:rPr lang="en-US" sz="2000" dirty="0" smtClean="0"/>
              <a:t>This report would be similar to today’s Short Term Adequacy Reports and would be in addition to other RUC reports (e.g., the </a:t>
            </a:r>
            <a:r>
              <a:rPr lang="en-US" sz="2000" dirty="0" smtClean="0">
                <a:solidFill>
                  <a:schemeClr val="accent2"/>
                </a:solidFill>
              </a:rPr>
              <a:t>“Deselected Hourly RUC Recommendations”)</a:t>
            </a:r>
          </a:p>
          <a:p>
            <a:endParaRPr lang="en-US" sz="2000" dirty="0">
              <a:solidFill>
                <a:schemeClr val="accent2"/>
              </a:solidFill>
            </a:endParaRPr>
          </a:p>
          <a:p>
            <a:r>
              <a:rPr lang="en-US" sz="2000" dirty="0" smtClean="0">
                <a:solidFill>
                  <a:schemeClr val="accent2"/>
                </a:solidFill>
              </a:rPr>
              <a:t>With additional reporting and the RUC deferral process remaining in place, Market Participants will have time to respond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088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 smtClean="0"/>
              <a:t>Pricing Outcomes When Only the AS Plan is Being Met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</p:spPr>
        <p:txBody>
          <a:bodyPr/>
          <a:lstStyle/>
          <a:p>
            <a:r>
              <a:rPr lang="en-US" sz="1800" dirty="0" smtClean="0"/>
              <a:t>If Real-Time AS Demand Curves (ASDCs) are at least loosely based on the Operating Reserve Demand Curve (ORDC), prices at AS Plan levels are likely to be high</a:t>
            </a:r>
          </a:p>
          <a:p>
            <a:pPr lvl="1"/>
            <a:r>
              <a:rPr lang="en-US" sz="1600" dirty="0" smtClean="0"/>
              <a:t>In the 2019 AS Plan with projected NPRR863 MW levels, the minimum and maximum hourly total AS Plan capacity are approximately 3,700 MW and 5,600 MW, respectively</a:t>
            </a:r>
          </a:p>
          <a:p>
            <a:pPr lvl="2"/>
            <a:r>
              <a:rPr lang="en-US" sz="1400" dirty="0" smtClean="0"/>
              <a:t>Lower MW values typically occur during Summer peak hours</a:t>
            </a:r>
          </a:p>
          <a:p>
            <a:pPr lvl="1"/>
            <a:r>
              <a:rPr lang="en-US" sz="1600" dirty="0" smtClean="0"/>
              <a:t>The shifted ORDC for 2020 at these levels is approximately:</a:t>
            </a:r>
          </a:p>
          <a:p>
            <a:pPr lvl="2"/>
            <a:r>
              <a:rPr lang="en-US" sz="1400" dirty="0" smtClean="0"/>
              <a:t>$</a:t>
            </a:r>
            <a:r>
              <a:rPr lang="en-US" sz="1400" dirty="0"/>
              <a:t>3,000/MWh and $600/MWh, </a:t>
            </a:r>
            <a:r>
              <a:rPr lang="en-US" sz="1400" dirty="0" smtClean="0"/>
              <a:t>respectively, if all ECRS and Non-Spin capacity is offline (because RUC will not require it be online)</a:t>
            </a:r>
          </a:p>
          <a:p>
            <a:pPr lvl="2"/>
            <a:r>
              <a:rPr lang="en-US" sz="1400" dirty="0"/>
              <a:t>$2,000/MWh and $120/MWh, </a:t>
            </a:r>
            <a:r>
              <a:rPr lang="en-US" sz="1400" dirty="0" smtClean="0"/>
              <a:t>respectively, if historical patterns in online/offline capacity continue</a:t>
            </a:r>
          </a:p>
          <a:p>
            <a:pPr lvl="2"/>
            <a:r>
              <a:rPr lang="en-US" sz="1400" dirty="0"/>
              <a:t>$1,500/MWh and $60/MWh, </a:t>
            </a:r>
            <a:r>
              <a:rPr lang="en-US" sz="1400" dirty="0" smtClean="0"/>
              <a:t>respectively, if all ECRS and Non-Spin capacity is online (an extreme case)</a:t>
            </a:r>
          </a:p>
          <a:p>
            <a:pPr lvl="2"/>
            <a:endParaRPr lang="en-US" sz="1400" dirty="0" smtClean="0"/>
          </a:p>
          <a:p>
            <a:r>
              <a:rPr lang="en-US" sz="1800" dirty="0" smtClean="0"/>
              <a:t>Additionally, floors on energy and AS offers for RUC-committed Resources and the Reliability Deployment Price Adder mitigate the impact of any RUC commitments</a:t>
            </a:r>
          </a:p>
          <a:p>
            <a:r>
              <a:rPr lang="en-US" sz="1800" dirty="0" smtClean="0">
                <a:solidFill>
                  <a:schemeClr val="accent2"/>
                </a:solidFill>
              </a:rPr>
              <a:t>These expectations should incent response by the market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56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The Pricing Run Mitigates the Impact of RUCs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077200" cy="4976021"/>
          </a:xfrm>
        </p:spPr>
        <p:txBody>
          <a:bodyPr/>
          <a:lstStyle/>
          <a:p>
            <a:r>
              <a:rPr lang="en-US" sz="2000" dirty="0" smtClean="0"/>
              <a:t>The current pricing run inherently addresses RUCs for system-wide capacity more effectively than RUCs for congestion</a:t>
            </a:r>
          </a:p>
          <a:p>
            <a:endParaRPr lang="en-US" sz="2000" dirty="0" smtClean="0"/>
          </a:p>
          <a:p>
            <a:r>
              <a:rPr lang="en-US" sz="2000" dirty="0" smtClean="0"/>
              <a:t>Modifications to the pricing run contained within NPRR904 will fix known flaws in the relaxation process and improve price signals during RUCs for capacity</a:t>
            </a:r>
          </a:p>
          <a:p>
            <a:endParaRPr lang="en-US" sz="2000" dirty="0" smtClean="0"/>
          </a:p>
          <a:p>
            <a:r>
              <a:rPr lang="en-US" sz="2000" dirty="0" smtClean="0"/>
              <a:t>ERCOT will continue to work with stakeholders to study additional improvements to the pricing run mechanism</a:t>
            </a:r>
          </a:p>
          <a:p>
            <a:pPr lvl="1"/>
            <a:r>
              <a:rPr lang="en-US" sz="1800" dirty="0" smtClean="0"/>
              <a:t>This discussion is currently at the Congestion Management Working Group (CWMG)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59890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2377AB110F42B7B372FB8EF4570B" ma:contentTypeVersion="0" ma:contentTypeDescription="Create a new document." ma:contentTypeScope="" ma:versionID="673c3b80bdd78f53d029ffa560b18dd8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A658A-C103-45C1-832E-B28E7F58B3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7496</TotalTime>
  <Words>1019</Words>
  <Application>Microsoft Office PowerPoint</Application>
  <PresentationFormat>On-screen Show (4:3)</PresentationFormat>
  <Paragraphs>128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PowerPoint Presentation</vt:lpstr>
      <vt:lpstr>Discussion on the Full Ancillary Service (AS) Plan</vt:lpstr>
      <vt:lpstr>RUC Protects the Full AS Plan Today</vt:lpstr>
      <vt:lpstr>RUC with Co-optimization will have Greater Flexibility</vt:lpstr>
      <vt:lpstr>Comparison of RUC Today and with Co-optimization</vt:lpstr>
      <vt:lpstr>Amount of Qualified AS Capability in the Fleet</vt:lpstr>
      <vt:lpstr>Projected AS Capability will be Visible to MPs</vt:lpstr>
      <vt:lpstr>Pricing Outcomes When Only the AS Plan is Being Met</vt:lpstr>
      <vt:lpstr>The Pricing Run Mitigates the Impact of RUCs</vt:lpstr>
      <vt:lpstr>Conclusions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Maggio, Dave</cp:lastModifiedBy>
  <cp:revision>330</cp:revision>
  <cp:lastPrinted>2016-01-21T20:53:15Z</cp:lastPrinted>
  <dcterms:created xsi:type="dcterms:W3CDTF">2016-01-21T15:20:31Z</dcterms:created>
  <dcterms:modified xsi:type="dcterms:W3CDTF">2019-06-20T19:20:05Z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</Properties>
</file>