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6" r:id="rId10"/>
    <p:sldId id="2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Timeline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FlighTrak was used for Flight 0619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Application deadline was 04/17/19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0619 </a:t>
            </a:r>
            <a:r>
              <a:rPr lang="en-US" sz="2000" dirty="0"/>
              <a:t>signup deadline </a:t>
            </a:r>
            <a:r>
              <a:rPr lang="en-US" sz="2000" dirty="0" smtClean="0"/>
              <a:t>was 05/08/19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</a:t>
            </a:r>
            <a:r>
              <a:rPr lang="en-US" sz="2000" dirty="0" smtClean="0"/>
              <a:t>05/14/19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06/03/19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was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06/14/19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04/05/19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06/19/16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did not have an Adhoc period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tested including 1 Option 2 CR and 4 DUNS+4 CRs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tested for Service Provider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124 script were scheduled to be run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 (24 scripts </a:t>
            </a:r>
            <a:r>
              <a:rPr lang="en-US" sz="2000" dirty="0" smtClean="0">
                <a:solidFill>
                  <a:prstClr val="black"/>
                </a:solidFill>
              </a:rPr>
              <a:t>were waived </a:t>
            </a:r>
            <a:r>
              <a:rPr lang="en-US" sz="2000" dirty="0" smtClean="0">
                <a:solidFill>
                  <a:prstClr val="black"/>
                </a:solidFill>
              </a:rPr>
              <a:t>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As of </a:t>
            </a:r>
            <a:r>
              <a:rPr lang="en-US" sz="2000" dirty="0" smtClean="0">
                <a:solidFill>
                  <a:prstClr val="black"/>
                </a:solidFill>
              </a:rPr>
              <a:t>6/18/19</a:t>
            </a:r>
            <a:r>
              <a:rPr lang="en-US" sz="2000" dirty="0" smtClean="0">
                <a:solidFill>
                  <a:prstClr val="black"/>
                </a:solidFill>
              </a:rPr>
              <a:t>, there </a:t>
            </a:r>
            <a:r>
              <a:rPr lang="en-US" sz="2000" dirty="0" smtClean="0">
                <a:solidFill>
                  <a:prstClr val="black"/>
                </a:solidFill>
              </a:rPr>
              <a:t>are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4 outstanding bank tasks left to complete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06/19/16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Application deadline </a:t>
            </a:r>
            <a:r>
              <a:rPr lang="en-US" sz="2000" dirty="0"/>
              <a:t>i</a:t>
            </a:r>
            <a:r>
              <a:rPr lang="en-US" sz="2000" dirty="0" smtClean="0"/>
              <a:t>s 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1019 </a:t>
            </a:r>
            <a:r>
              <a:rPr lang="en-US" sz="2000" dirty="0"/>
              <a:t>signup deadline i</a:t>
            </a:r>
            <a:r>
              <a:rPr lang="en-US" sz="2000" dirty="0" smtClean="0"/>
              <a:t>s 09/11/19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09/17/19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10/07/19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10/18/19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11/15/19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06/19/16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4999</TotalTime>
  <Words>177</Words>
  <Application>Microsoft Office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Timeline</vt:lpstr>
      <vt:lpstr>Flight 0619 Details</vt:lpstr>
      <vt:lpstr>Flight 1019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153</cp:revision>
  <cp:lastPrinted>2016-01-21T20:53:15Z</cp:lastPrinted>
  <dcterms:created xsi:type="dcterms:W3CDTF">2016-01-21T15:20:31Z</dcterms:created>
  <dcterms:modified xsi:type="dcterms:W3CDTF">2019-06-18T17:35:10Z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