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99" d="100"/>
          <a:sy n="99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06/24/2019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458191"/>
              </p:ext>
            </p:extLst>
          </p:nvPr>
        </p:nvGraphicFramePr>
        <p:xfrm>
          <a:off x="274320" y="1143000"/>
          <a:ext cx="8610601" cy="1900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5/1/2019 19:52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 HE 22-24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42.6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42.6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smtClean="0"/>
                        <a:t>0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$145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5/11/2019 1:41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5/11 HE 6-10</a:t>
                      </a:r>
                      <a:r>
                        <a:rPr lang="en-US" sz="1100" baseline="0" dirty="0" smtClean="0"/>
                        <a:t>, 16-18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16.0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15.6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0.4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$100</a:t>
                      </a:r>
                      <a:r>
                        <a:rPr lang="en-US" sz="1100" b="0" baseline="0" dirty="0" smtClean="0"/>
                        <a:t> - $145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5/25/2019 19:11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5/26 HE 3-12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1000.0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1000.0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$32</a:t>
                      </a:r>
                      <a:r>
                        <a:rPr lang="en-US" sz="1100" b="0" baseline="0" dirty="0" smtClean="0"/>
                        <a:t> - $126.44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6650</TotalTime>
  <Words>90</Words>
  <Application>Microsoft Office PowerPoint</Application>
  <PresentationFormat>On-screen Show (4:3)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215</cp:revision>
  <cp:lastPrinted>2016-01-21T20:53:15Z</cp:lastPrinted>
  <dcterms:created xsi:type="dcterms:W3CDTF">2016-01-21T15:20:31Z</dcterms:created>
  <dcterms:modified xsi:type="dcterms:W3CDTF">2019-06-18T15:16:39Z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