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4" r:id="rId4"/>
    <p:sldMasterId id="2147483692" r:id="rId5"/>
    <p:sldMasterId id="2147483690" r:id="rId6"/>
    <p:sldMasterId id="2147483676" r:id="rId7"/>
  </p:sldMasterIdLst>
  <p:notesMasterIdLst>
    <p:notesMasterId r:id="rId9"/>
  </p:notesMasterIdLst>
  <p:handoutMasterIdLst>
    <p:handoutMasterId r:id="rId10"/>
  </p:handoutMasterIdLst>
  <p:sldIdLst>
    <p:sldId id="30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7410C0-15C5-47A5-8522-2588E5E03BC7}">
          <p14:sldIdLst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8">
          <p15:clr>
            <a:srgbClr val="A4A3A4"/>
          </p15:clr>
        </p15:guide>
        <p15:guide id="2" pos="16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6600"/>
    <a:srgbClr val="FFFFFF"/>
    <a:srgbClr val="7FB9C2"/>
    <a:srgbClr val="302F35"/>
    <a:srgbClr val="F8F8F8"/>
    <a:srgbClr val="00467F"/>
    <a:srgbClr val="CCCDC3"/>
    <a:srgbClr val="E3D8C1"/>
    <a:srgbClr val="E3D8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0" autoAdjust="0"/>
    <p:restoredTop sz="94635" autoAdjust="0"/>
  </p:normalViewPr>
  <p:slideViewPr>
    <p:cSldViewPr snapToGrid="0">
      <p:cViewPr varScale="1">
        <p:scale>
          <a:sx n="103" d="100"/>
          <a:sy n="103" d="100"/>
        </p:scale>
        <p:origin x="1040" y="76"/>
      </p:cViewPr>
      <p:guideLst>
        <p:guide orient="horz" pos="1128"/>
        <p:guide pos="16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116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6B04688-B411-416E-9366-370F8AEB2862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11C67C4-9E33-49CB-BBA9-8542B3D04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5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0ABE49-9DA1-4917-8FD5-9394E4CB3A68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39337EC-B44D-4CB5-9C94-A9D6BC5C77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10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337EC-B44D-4CB5-9C94-A9D6BC5C7729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599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ttle Theme Graphic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1147801" y="1186175"/>
            <a:ext cx="6040438" cy="769441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>
              <a:buNone/>
              <a:defRPr sz="4400" spc="100" baseline="0">
                <a:solidFill>
                  <a:srgbClr val="FFFFFF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 bwMode="black">
          <a:xfrm>
            <a:off x="1169581" y="1978231"/>
            <a:ext cx="6024970" cy="329021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900">
                <a:solidFill>
                  <a:srgbClr val="71ADB6"/>
                </a:solidFill>
                <a:latin typeface="Century Gothic" pitchFamily="34" charset="0"/>
              </a:defRPr>
            </a:lvl1pPr>
          </a:lstStyle>
          <a:p>
            <a:pPr mar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z="1900" b="0" i="0" kern="1200" baseline="0" dirty="0" smtClean="0">
                <a:solidFill>
                  <a:srgbClr val="71ADB6"/>
                </a:solidFill>
                <a:latin typeface="Century Gothic"/>
                <a:ea typeface="+mn-ea"/>
                <a:cs typeface="Century Gothic"/>
              </a:rPr>
              <a:t>SUBHEAD GOES HERE</a:t>
            </a:r>
            <a:endParaRPr lang="en-US" sz="1900" b="0" i="0" kern="1200" baseline="0" dirty="0">
              <a:solidFill>
                <a:srgbClr val="71ADB6"/>
              </a:solidFill>
              <a:latin typeface="Century Gothic"/>
              <a:ea typeface="+mn-ea"/>
              <a:cs typeface="Century Gothic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 hasCustomPrompt="1"/>
          </p:nvPr>
        </p:nvSpPr>
        <p:spPr bwMode="black">
          <a:xfrm>
            <a:off x="1507061" y="2967137"/>
            <a:ext cx="3599901" cy="318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spc="100" baseline="0">
                <a:solidFill>
                  <a:schemeClr val="bg2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Company Name Here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507061" y="3838016"/>
            <a:ext cx="3600968" cy="765875"/>
          </a:xfrm>
          <a:prstGeom prst="rect">
            <a:avLst/>
          </a:prstGeom>
        </p:spPr>
        <p:txBody>
          <a:bodyPr/>
          <a:lstStyle>
            <a:lvl1pPr marL="342900" indent="-342900">
              <a:buNone/>
              <a:defRPr lang="en-US" sz="1400" spc="0" baseline="0" dirty="0" smtClean="0">
                <a:solidFill>
                  <a:schemeClr val="bg2"/>
                </a:solidFill>
                <a:latin typeface="Century Gothic" pitchFamily="34" charset="0"/>
              </a:defRPr>
            </a:lvl1pPr>
          </a:lstStyle>
          <a:p>
            <a:pPr marL="0" lvl="0" indent="0"/>
            <a:r>
              <a:rPr lang="en-US" dirty="0" smtClean="0"/>
              <a:t>Name(s) of Author(s) Here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1507061" y="4869531"/>
            <a:ext cx="3579219" cy="28726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 spc="150" baseline="0">
                <a:solidFill>
                  <a:schemeClr val="bg2"/>
                </a:solidFill>
                <a:latin typeface="Century Gothic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MONTH 00, 2017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507247" y="2634479"/>
            <a:ext cx="3592134" cy="3183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100" b="1" kern="100" cap="all" spc="150" baseline="0">
                <a:solidFill>
                  <a:schemeClr val="bg2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TYPE “PRESENTED TO” HERE</a:t>
            </a:r>
            <a:endParaRPr lang="en-US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6" hasCustomPrompt="1"/>
          </p:nvPr>
        </p:nvSpPr>
        <p:spPr bwMode="black">
          <a:xfrm>
            <a:off x="1510792" y="3509919"/>
            <a:ext cx="3599221" cy="3183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100" b="1" kern="100" cap="all" spc="150" baseline="0">
                <a:solidFill>
                  <a:schemeClr val="bg2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TYPE “PRESENTED BY”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540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940259" y="6501541"/>
            <a:ext cx="10845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accent2"/>
                </a:solidFill>
              </a:rPr>
              <a:t>|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0C3E70"/>
                </a:solidFill>
              </a:rPr>
              <a:t>brattle.com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7778193" y="6501541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000" smtClean="0">
                <a:solidFill>
                  <a:srgbClr val="0C3E70"/>
                </a:solidFill>
              </a:rPr>
              <a:pPr algn="r"/>
              <a:t>‹#›</a:t>
            </a:fld>
            <a:endParaRPr lang="en-US" sz="1000" dirty="0">
              <a:solidFill>
                <a:srgbClr val="0C3E70"/>
              </a:solidFill>
            </a:endParaRPr>
          </a:p>
        </p:txBody>
      </p:sp>
      <p:sp>
        <p:nvSpPr>
          <p:cNvPr id="5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4465980" y="1730606"/>
            <a:ext cx="4206240" cy="388189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1352" y="1140894"/>
            <a:ext cx="8229600" cy="0"/>
          </a:xfrm>
          <a:prstGeom prst="line">
            <a:avLst/>
          </a:prstGeom>
          <a:ln w="28575">
            <a:solidFill>
              <a:srgbClr val="CCCD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1351" y="634324"/>
            <a:ext cx="8229600" cy="530352"/>
          </a:xfrm>
          <a:prstGeom prst="rect">
            <a:avLst/>
          </a:prstGeom>
        </p:spPr>
        <p:txBody>
          <a:bodyPr wrap="square" lIns="0" anchor="b" anchorCtr="0">
            <a:noAutofit/>
          </a:bodyPr>
          <a:lstStyle>
            <a:lvl1pPr algn="l">
              <a:lnSpc>
                <a:spcPts val="2650"/>
              </a:lnSpc>
              <a:tabLst>
                <a:tab pos="7315200" algn="r"/>
              </a:tabLst>
              <a:defRPr sz="2800" b="1" baseline="0">
                <a:solidFill>
                  <a:srgbClr val="00467F"/>
                </a:solidFill>
                <a:latin typeface="Century Gothic" pitchFamily="34" charset="0"/>
              </a:defRPr>
            </a:lvl1pPr>
          </a:lstStyle>
          <a:p>
            <a:pPr marL="0" lvl="0" algn="l" defTabSz="457200">
              <a:lnSpc>
                <a:spcPts val="275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9189" y="1265169"/>
            <a:ext cx="4114800" cy="4291115"/>
          </a:xfrm>
          <a:prstGeom prst="rect">
            <a:avLst/>
          </a:prstGeom>
        </p:spPr>
        <p:txBody>
          <a:bodyPr lIns="0">
            <a:noAutofit/>
          </a:bodyPr>
          <a:lstStyle>
            <a:lvl1pPr marL="117475" indent="-117475" algn="l" defTabSz="457200" rtl="0" eaLnBrk="1" latinLnBrk="0" hangingPunct="1">
              <a:spcBef>
                <a:spcPct val="20000"/>
              </a:spcBef>
              <a:buClr>
                <a:schemeClr val="bg1"/>
              </a:buClr>
              <a:buSzPct val="100000"/>
              <a:buFont typeface="Calibri" pitchFamily="34" charset="0"/>
              <a:buChar char=" "/>
              <a:defRPr lang="en-US" sz="2200" b="1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223838">
              <a:buClr>
                <a:srgbClr val="71ADB6"/>
              </a:buClr>
              <a:buSzPct val="60000"/>
              <a:buFont typeface="Arial" pitchFamily="34" charset="0"/>
              <a:buChar char="▀"/>
              <a:defRPr lang="en-US" sz="20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690563" indent="-233363">
              <a:buClr>
                <a:srgbClr val="71ADB6"/>
              </a:buClr>
              <a:buFont typeface="Calibri" pitchFamily="34" charset="0"/>
              <a:buChar char="−"/>
              <a:defRPr lang="en-US" sz="2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919163" indent="-228600" defTabSz="457200">
              <a:buClr>
                <a:srgbClr val="71ADB6"/>
              </a:buClr>
              <a:buSzPct val="80000"/>
              <a:buFont typeface="Wingdings" pitchFamily="2" charset="2"/>
              <a:buChar char="§"/>
              <a:defRPr baseline="0">
                <a:solidFill>
                  <a:srgbClr val="000000"/>
                </a:solidFill>
              </a:defRPr>
            </a:lvl4pPr>
            <a:lvl5pPr marL="1147763" indent="-233363">
              <a:buClr>
                <a:srgbClr val="71ADB6"/>
              </a:buClr>
              <a:buFont typeface="Arial" pitchFamily="34" charset="0"/>
              <a:buChar char="•"/>
              <a:defRPr lang="en-US" sz="2000" kern="1200" baseline="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5581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Chart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940259" y="6501541"/>
            <a:ext cx="10845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accent2"/>
                </a:solidFill>
              </a:rPr>
              <a:t>|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0C3E70"/>
                </a:solidFill>
              </a:rPr>
              <a:t>brattle.com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7778193" y="6501541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000" smtClean="0">
                <a:solidFill>
                  <a:srgbClr val="0C3E70"/>
                </a:solidFill>
              </a:rPr>
              <a:pPr algn="r"/>
              <a:t>‹#›</a:t>
            </a:fld>
            <a:endParaRPr lang="en-US" sz="1000" dirty="0">
              <a:solidFill>
                <a:srgbClr val="0C3E70"/>
              </a:solidFill>
            </a:endParaRPr>
          </a:p>
        </p:txBody>
      </p:sp>
      <p:sp>
        <p:nvSpPr>
          <p:cNvPr id="5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476291" y="1730606"/>
            <a:ext cx="4206240" cy="388189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840513" y="1265169"/>
            <a:ext cx="3840480" cy="4291115"/>
          </a:xfrm>
          <a:prstGeom prst="rect">
            <a:avLst/>
          </a:prstGeom>
        </p:spPr>
        <p:txBody>
          <a:bodyPr lIns="0">
            <a:noAutofit/>
          </a:bodyPr>
          <a:lstStyle>
            <a:lvl1pPr marL="117475" indent="-117475" algn="l" defTabSz="457200" rtl="0" eaLnBrk="1" latinLnBrk="0" hangingPunct="1">
              <a:spcBef>
                <a:spcPct val="20000"/>
              </a:spcBef>
              <a:buClr>
                <a:schemeClr val="bg1"/>
              </a:buClr>
              <a:buSzPct val="100000"/>
              <a:buFont typeface="Calibri" pitchFamily="34" charset="0"/>
              <a:buChar char=" "/>
              <a:defRPr lang="en-US" sz="2200" b="1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223838">
              <a:buClr>
                <a:srgbClr val="71ADB6"/>
              </a:buClr>
              <a:buSzPct val="60000"/>
              <a:buFont typeface="Arial" pitchFamily="34" charset="0"/>
              <a:buChar char="▀"/>
              <a:defRPr lang="en-US" sz="20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690563" indent="-233363">
              <a:buClr>
                <a:srgbClr val="71ADB6"/>
              </a:buClr>
              <a:buFont typeface="Calibri" pitchFamily="34" charset="0"/>
              <a:buChar char="−"/>
              <a:defRPr lang="en-US" sz="2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919163" indent="-228600" defTabSz="457200">
              <a:buClr>
                <a:srgbClr val="71ADB6"/>
              </a:buClr>
              <a:buSzPct val="80000"/>
              <a:buFont typeface="Wingdings" pitchFamily="2" charset="2"/>
              <a:buChar char="§"/>
              <a:tabLst/>
              <a:defRPr baseline="0">
                <a:solidFill>
                  <a:srgbClr val="000000"/>
                </a:solidFill>
              </a:defRPr>
            </a:lvl4pPr>
            <a:lvl5pPr marL="1147763" indent="-233363">
              <a:buClr>
                <a:srgbClr val="71ADB6"/>
              </a:buClr>
              <a:buFont typeface="Arial" pitchFamily="34" charset="0"/>
              <a:buChar char="•"/>
              <a:defRPr lang="en-US" sz="2000" kern="1200" baseline="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1352" y="1140894"/>
            <a:ext cx="8229600" cy="0"/>
          </a:xfrm>
          <a:prstGeom prst="line">
            <a:avLst/>
          </a:prstGeom>
          <a:ln w="28575">
            <a:solidFill>
              <a:srgbClr val="CCCD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1351" y="634324"/>
            <a:ext cx="8229600" cy="530352"/>
          </a:xfrm>
          <a:prstGeom prst="rect">
            <a:avLst/>
          </a:prstGeom>
        </p:spPr>
        <p:txBody>
          <a:bodyPr wrap="square" lIns="0" anchor="b" anchorCtr="0">
            <a:noAutofit/>
          </a:bodyPr>
          <a:lstStyle>
            <a:lvl1pPr algn="l">
              <a:lnSpc>
                <a:spcPts val="2650"/>
              </a:lnSpc>
              <a:tabLst>
                <a:tab pos="7315200" algn="r"/>
              </a:tabLst>
              <a:defRPr sz="2800" b="1" baseline="0">
                <a:solidFill>
                  <a:srgbClr val="00467F"/>
                </a:solidFill>
                <a:latin typeface="Century Gothic" pitchFamily="34" charset="0"/>
              </a:defRPr>
            </a:lvl1pPr>
          </a:lstStyle>
          <a:p>
            <a:pPr marL="0" lvl="0" algn="l" defTabSz="457200">
              <a:lnSpc>
                <a:spcPts val="275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69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Chart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40259" y="6501541"/>
            <a:ext cx="10845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accent2"/>
                </a:solidFill>
              </a:rPr>
              <a:t>|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0C3E70"/>
                </a:solidFill>
              </a:rPr>
              <a:t>brattle.com</a:t>
            </a:r>
          </a:p>
        </p:txBody>
      </p:sp>
      <p:sp>
        <p:nvSpPr>
          <p:cNvPr id="4" name="Rectangle 3"/>
          <p:cNvSpPr/>
          <p:nvPr/>
        </p:nvSpPr>
        <p:spPr>
          <a:xfrm>
            <a:off x="7778193" y="6501541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000" smtClean="0">
                <a:solidFill>
                  <a:srgbClr val="0C3E70"/>
                </a:solidFill>
              </a:rPr>
              <a:pPr algn="r"/>
              <a:t>‹#›</a:t>
            </a:fld>
            <a:endParaRPr lang="en-US" sz="1000" dirty="0">
              <a:solidFill>
                <a:srgbClr val="0C3E70"/>
              </a:solidFill>
            </a:endParaRPr>
          </a:p>
        </p:txBody>
      </p:sp>
      <p:sp>
        <p:nvSpPr>
          <p:cNvPr id="5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476290" y="1296071"/>
            <a:ext cx="8204661" cy="21680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1352" y="1140894"/>
            <a:ext cx="8229600" cy="0"/>
          </a:xfrm>
          <a:prstGeom prst="line">
            <a:avLst/>
          </a:prstGeom>
          <a:ln w="28575">
            <a:solidFill>
              <a:srgbClr val="CCCD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1351" y="634324"/>
            <a:ext cx="8229600" cy="530352"/>
          </a:xfrm>
          <a:prstGeom prst="rect">
            <a:avLst/>
          </a:prstGeom>
        </p:spPr>
        <p:txBody>
          <a:bodyPr wrap="square" lIns="0" anchor="b" anchorCtr="0">
            <a:noAutofit/>
          </a:bodyPr>
          <a:lstStyle>
            <a:lvl1pPr algn="l">
              <a:lnSpc>
                <a:spcPts val="2650"/>
              </a:lnSpc>
              <a:tabLst>
                <a:tab pos="7315200" algn="r"/>
              </a:tabLst>
              <a:defRPr sz="2800" b="1" baseline="0">
                <a:solidFill>
                  <a:srgbClr val="00467F"/>
                </a:solidFill>
                <a:latin typeface="Century Gothic" pitchFamily="34" charset="0"/>
              </a:defRPr>
            </a:lvl1pPr>
          </a:lstStyle>
          <a:p>
            <a:pPr marL="0" lvl="0" algn="l" defTabSz="457200">
              <a:lnSpc>
                <a:spcPts val="275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32508" y="3579576"/>
            <a:ext cx="8348443" cy="2563603"/>
          </a:xfrm>
          <a:prstGeom prst="rect">
            <a:avLst/>
          </a:prstGeom>
        </p:spPr>
        <p:txBody>
          <a:bodyPr lIns="0">
            <a:noAutofit/>
          </a:bodyPr>
          <a:lstStyle>
            <a:lvl1pPr marL="117475" indent="-117475" algn="l" defTabSz="457200" rtl="0" eaLnBrk="1" latinLnBrk="0" hangingPunct="1">
              <a:spcBef>
                <a:spcPct val="20000"/>
              </a:spcBef>
              <a:buClr>
                <a:schemeClr val="bg1"/>
              </a:buClr>
              <a:buSzPct val="100000"/>
              <a:buFont typeface="Calibri" pitchFamily="34" charset="0"/>
              <a:buChar char=" "/>
              <a:defRPr lang="en-US" sz="2200" b="1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223838">
              <a:buClr>
                <a:srgbClr val="71ADB6"/>
              </a:buClr>
              <a:buSzPct val="60000"/>
              <a:buFont typeface="Arial" pitchFamily="34" charset="0"/>
              <a:buChar char="▀"/>
              <a:defRPr lang="en-US" sz="20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690563" indent="-233363">
              <a:buClr>
                <a:srgbClr val="71ADB6"/>
              </a:buClr>
              <a:buFont typeface="Calibri" pitchFamily="34" charset="0"/>
              <a:buChar char="−"/>
              <a:defRPr lang="en-US" sz="2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919163" indent="-228600" defTabSz="457200">
              <a:buClr>
                <a:srgbClr val="71ADB6"/>
              </a:buClr>
              <a:buSzPct val="80000"/>
              <a:buFont typeface="Wingdings" pitchFamily="2" charset="2"/>
              <a:buChar char="§"/>
              <a:tabLst/>
              <a:defRPr baseline="0">
                <a:solidFill>
                  <a:srgbClr val="000000"/>
                </a:solidFill>
              </a:defRPr>
            </a:lvl4pPr>
            <a:lvl5pPr marL="1147763" indent="-233363">
              <a:buClr>
                <a:srgbClr val="71ADB6"/>
              </a:buClr>
              <a:buFont typeface="Arial" pitchFamily="34" charset="0"/>
              <a:buChar char="•"/>
              <a:defRPr lang="en-US" sz="2000" kern="1200" baseline="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7639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Chart o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40259" y="6501541"/>
            <a:ext cx="10845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accent2"/>
                </a:solidFill>
              </a:rPr>
              <a:t>|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0C3E70"/>
                </a:solidFill>
              </a:rPr>
              <a:t>brattle.com</a:t>
            </a:r>
          </a:p>
        </p:txBody>
      </p:sp>
      <p:sp>
        <p:nvSpPr>
          <p:cNvPr id="4" name="Rectangle 3"/>
          <p:cNvSpPr/>
          <p:nvPr/>
        </p:nvSpPr>
        <p:spPr>
          <a:xfrm>
            <a:off x="7778193" y="6501541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000" smtClean="0">
                <a:solidFill>
                  <a:srgbClr val="0C3E70"/>
                </a:solidFill>
              </a:rPr>
              <a:pPr algn="r"/>
              <a:t>‹#›</a:t>
            </a:fld>
            <a:endParaRPr lang="en-US" sz="1000" dirty="0">
              <a:solidFill>
                <a:srgbClr val="0C3E70"/>
              </a:solidFill>
            </a:endParaRPr>
          </a:p>
        </p:txBody>
      </p:sp>
      <p:sp>
        <p:nvSpPr>
          <p:cNvPr id="5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476291" y="3975030"/>
            <a:ext cx="8204661" cy="21680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32508" y="1273485"/>
            <a:ext cx="8348443" cy="2563603"/>
          </a:xfrm>
          <a:prstGeom prst="rect">
            <a:avLst/>
          </a:prstGeom>
        </p:spPr>
        <p:txBody>
          <a:bodyPr lIns="0">
            <a:noAutofit/>
          </a:bodyPr>
          <a:lstStyle>
            <a:lvl1pPr marL="117475" indent="-117475" algn="l" defTabSz="457200" rtl="0" eaLnBrk="1" latinLnBrk="0" hangingPunct="1">
              <a:spcBef>
                <a:spcPct val="20000"/>
              </a:spcBef>
              <a:buClr>
                <a:schemeClr val="bg1"/>
              </a:buClr>
              <a:buSzPct val="100000"/>
              <a:buFont typeface="Calibri" pitchFamily="34" charset="0"/>
              <a:buChar char=" "/>
              <a:defRPr lang="en-US" sz="2200" b="1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223838">
              <a:buClr>
                <a:srgbClr val="71ADB6"/>
              </a:buClr>
              <a:buSzPct val="60000"/>
              <a:buFont typeface="Arial" pitchFamily="34" charset="0"/>
              <a:buChar char="▀"/>
              <a:defRPr lang="en-US" sz="20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690563" indent="-233363">
              <a:buClr>
                <a:srgbClr val="71ADB6"/>
              </a:buClr>
              <a:buFont typeface="Calibri" pitchFamily="34" charset="0"/>
              <a:buChar char="−"/>
              <a:defRPr lang="en-US" sz="2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919163" indent="-228600" defTabSz="457200">
              <a:buClr>
                <a:srgbClr val="71ADB6"/>
              </a:buClr>
              <a:buSzPct val="80000"/>
              <a:buFont typeface="Wingdings" pitchFamily="2" charset="2"/>
              <a:buChar char="§"/>
              <a:tabLst/>
              <a:defRPr baseline="0">
                <a:solidFill>
                  <a:srgbClr val="000000"/>
                </a:solidFill>
              </a:defRPr>
            </a:lvl4pPr>
            <a:lvl5pPr marL="1147763" indent="-233363">
              <a:buClr>
                <a:srgbClr val="71ADB6"/>
              </a:buClr>
              <a:buFont typeface="Arial" pitchFamily="34" charset="0"/>
              <a:buChar char="•"/>
              <a:defRPr lang="en-US" sz="2000" kern="1200" baseline="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51352" y="1140894"/>
            <a:ext cx="8229600" cy="0"/>
          </a:xfrm>
          <a:prstGeom prst="line">
            <a:avLst/>
          </a:prstGeom>
          <a:ln w="28575">
            <a:solidFill>
              <a:srgbClr val="CCCD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1351" y="634324"/>
            <a:ext cx="8229600" cy="530352"/>
          </a:xfrm>
          <a:prstGeom prst="rect">
            <a:avLst/>
          </a:prstGeom>
        </p:spPr>
        <p:txBody>
          <a:bodyPr wrap="square" lIns="0" anchor="b" anchorCtr="0">
            <a:noAutofit/>
          </a:bodyPr>
          <a:lstStyle>
            <a:lvl1pPr algn="l">
              <a:lnSpc>
                <a:spcPts val="2650"/>
              </a:lnSpc>
              <a:tabLst>
                <a:tab pos="7315200" algn="r"/>
              </a:tabLst>
              <a:defRPr sz="2800" b="1" baseline="0">
                <a:solidFill>
                  <a:srgbClr val="00467F"/>
                </a:solidFill>
                <a:latin typeface="Century Gothic" pitchFamily="34" charset="0"/>
              </a:defRPr>
            </a:lvl1pPr>
          </a:lstStyle>
          <a:p>
            <a:pPr marL="0" lvl="0" algn="l" defTabSz="457200">
              <a:lnSpc>
                <a:spcPts val="275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425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481314"/>
            <a:ext cx="7772400" cy="1470025"/>
          </a:xfrm>
          <a:prstGeom prst="rect">
            <a:avLst/>
          </a:prstGeom>
        </p:spPr>
        <p:txBody>
          <a:bodyPr anchor="ctr" anchorCtr="1"/>
          <a:lstStyle>
            <a:lvl1pPr>
              <a:defRPr sz="2800" b="1">
                <a:solidFill>
                  <a:srgbClr val="00467F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485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ttle Theme Blue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147801" y="1186175"/>
            <a:ext cx="6040438" cy="769441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>
              <a:buNone/>
              <a:defRPr sz="4400" spc="100" baseline="0">
                <a:solidFill>
                  <a:srgbClr val="FFFFFF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1169581" y="1978231"/>
            <a:ext cx="6024970" cy="329021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900">
                <a:solidFill>
                  <a:srgbClr val="71ADB6"/>
                </a:solidFill>
                <a:latin typeface="Century Gothic" pitchFamily="34" charset="0"/>
              </a:defRPr>
            </a:lvl1pPr>
          </a:lstStyle>
          <a:p>
            <a:pPr mar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z="1900" b="0" i="0" kern="1200" baseline="0" dirty="0" smtClean="0">
                <a:solidFill>
                  <a:srgbClr val="71ADB6"/>
                </a:solidFill>
                <a:latin typeface="Century Gothic"/>
                <a:ea typeface="+mn-ea"/>
                <a:cs typeface="Century Gothic"/>
              </a:rPr>
              <a:t>SUBHEAD GOES HERE</a:t>
            </a:r>
            <a:endParaRPr lang="en-US" sz="1900" b="0" i="0" kern="1200" baseline="0" dirty="0">
              <a:solidFill>
                <a:srgbClr val="71ADB6"/>
              </a:solidFill>
              <a:latin typeface="Century Gothic"/>
              <a:ea typeface="+mn-ea"/>
              <a:cs typeface="Century Gothic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1507061" y="2967137"/>
            <a:ext cx="3599901" cy="318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spc="100" baseline="0">
                <a:solidFill>
                  <a:schemeClr val="bg2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Company Name Here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1507061" y="3838016"/>
            <a:ext cx="3600968" cy="765875"/>
          </a:xfrm>
          <a:prstGeom prst="rect">
            <a:avLst/>
          </a:prstGeom>
        </p:spPr>
        <p:txBody>
          <a:bodyPr/>
          <a:lstStyle>
            <a:lvl1pPr marL="342900" indent="-342900">
              <a:buNone/>
              <a:defRPr lang="en-US" sz="1400" spc="0" baseline="0" dirty="0" smtClean="0">
                <a:solidFill>
                  <a:schemeClr val="bg2"/>
                </a:solidFill>
                <a:latin typeface="Century Gothic" pitchFamily="34" charset="0"/>
              </a:defRPr>
            </a:lvl1pPr>
          </a:lstStyle>
          <a:p>
            <a:pPr marL="0" lvl="0" indent="0"/>
            <a:r>
              <a:rPr lang="en-US" dirty="0" smtClean="0"/>
              <a:t>Name(s) of Author(s) Here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1507061" y="4869531"/>
            <a:ext cx="3579219" cy="28726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 spc="150" baseline="0">
                <a:solidFill>
                  <a:schemeClr val="bg2"/>
                </a:solidFill>
                <a:latin typeface="Century Gothic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MONTH 00, 2017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1507247" y="2634479"/>
            <a:ext cx="3592134" cy="3183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100" b="1" kern="100" cap="all" spc="150" baseline="0">
                <a:solidFill>
                  <a:schemeClr val="bg2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TYPE “PRESENTED TO” HERE</a:t>
            </a:r>
            <a:endParaRPr lang="en-US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1510792" y="3509919"/>
            <a:ext cx="3599221" cy="3183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100" b="1" kern="100" cap="all" spc="150" baseline="0">
                <a:solidFill>
                  <a:schemeClr val="bg2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TYPE “PRESENTED BY”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164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ttle Theme White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1147801" y="1186175"/>
            <a:ext cx="6040438" cy="769441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>
              <a:buNone/>
              <a:defRPr sz="4400" spc="100" baseline="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 hasCustomPrompt="1"/>
          </p:nvPr>
        </p:nvSpPr>
        <p:spPr bwMode="black">
          <a:xfrm>
            <a:off x="1507061" y="2967137"/>
            <a:ext cx="3599901" cy="318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spc="100" baseline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Company Name Here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507061" y="3838016"/>
            <a:ext cx="3600968" cy="765875"/>
          </a:xfrm>
          <a:prstGeom prst="rect">
            <a:avLst/>
          </a:prstGeom>
        </p:spPr>
        <p:txBody>
          <a:bodyPr/>
          <a:lstStyle>
            <a:lvl1pPr marL="342900" indent="-342900">
              <a:buNone/>
              <a:defRPr lang="en-US" sz="1400" spc="0" baseline="0" dirty="0" smtClean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pPr marL="0" lvl="0" indent="0"/>
            <a:r>
              <a:rPr lang="en-US" dirty="0" smtClean="0"/>
              <a:t>Name(s) of Author(s) Here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1507061" y="4869531"/>
            <a:ext cx="3579219" cy="28726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 spc="150" baseline="0">
                <a:solidFill>
                  <a:srgbClr val="000000"/>
                </a:solidFill>
                <a:latin typeface="Century Gothic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MONTH 00, 2017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507247" y="2634479"/>
            <a:ext cx="3592134" cy="3183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100" b="1" kern="100" cap="all" spc="150" baseline="0">
                <a:solidFill>
                  <a:schemeClr val="accent2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TYPE “PRESENTED TO” HERE</a:t>
            </a:r>
            <a:endParaRPr lang="en-US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6" hasCustomPrompt="1"/>
          </p:nvPr>
        </p:nvSpPr>
        <p:spPr bwMode="black">
          <a:xfrm>
            <a:off x="1510792" y="3509919"/>
            <a:ext cx="3599221" cy="3183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100" b="1" kern="100" cap="all" spc="150" baseline="0">
                <a:solidFill>
                  <a:schemeClr val="accent2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TYPE “PRESENTED BY” HERE</a:t>
            </a:r>
            <a:endParaRPr lang="en-US" dirty="0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1172741" y="1991460"/>
            <a:ext cx="6026081" cy="318312"/>
          </a:xfrm>
          <a:prstGeom prst="rect">
            <a:avLst/>
          </a:prstGeom>
        </p:spPr>
        <p:txBody>
          <a:bodyPr anchor="t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900" b="0" i="0" kern="1200" baseline="0" dirty="0">
                <a:solidFill>
                  <a:schemeClr val="tx2"/>
                </a:solidFill>
                <a:latin typeface="Century Gothic"/>
                <a:ea typeface="+mn-ea"/>
                <a:cs typeface="Century Gothic"/>
              </a:defRPr>
            </a:lvl1pPr>
          </a:lstStyle>
          <a:p>
            <a:r>
              <a:rPr lang="en-US" dirty="0" smtClean="0"/>
              <a:t>SUBHEAD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61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40259" y="6501541"/>
            <a:ext cx="10845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accent2"/>
                </a:solidFill>
              </a:rPr>
              <a:t>|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0C3E70"/>
                </a:solidFill>
              </a:rPr>
              <a:t>brattle.com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7778193" y="6501541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000" smtClean="0">
                <a:solidFill>
                  <a:srgbClr val="0C3E70"/>
                </a:solidFill>
              </a:rPr>
              <a:pPr algn="r"/>
              <a:t>‹#›</a:t>
            </a:fld>
            <a:endParaRPr lang="en-US" sz="1000" dirty="0">
              <a:solidFill>
                <a:srgbClr val="0C3E70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1352" y="1140894"/>
            <a:ext cx="8229600" cy="0"/>
          </a:xfrm>
          <a:prstGeom prst="line">
            <a:avLst/>
          </a:prstGeom>
          <a:ln w="28575">
            <a:solidFill>
              <a:srgbClr val="CCCD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1351" y="634324"/>
            <a:ext cx="8229600" cy="530352"/>
          </a:xfrm>
          <a:prstGeom prst="rect">
            <a:avLst/>
          </a:prstGeom>
        </p:spPr>
        <p:txBody>
          <a:bodyPr wrap="square" lIns="0" anchor="b" anchorCtr="0">
            <a:noAutofit/>
          </a:bodyPr>
          <a:lstStyle>
            <a:lvl1pPr algn="l">
              <a:lnSpc>
                <a:spcPts val="2650"/>
              </a:lnSpc>
              <a:tabLst>
                <a:tab pos="7315200" algn="r"/>
              </a:tabLst>
              <a:defRPr sz="2800" b="1" baseline="0">
                <a:solidFill>
                  <a:srgbClr val="00467F"/>
                </a:solidFill>
                <a:latin typeface="Century Gothic" pitchFamily="34" charset="0"/>
              </a:defRPr>
            </a:lvl1pPr>
          </a:lstStyle>
          <a:p>
            <a:pPr marL="0" lvl="0" algn="l" defTabSz="457200">
              <a:lnSpc>
                <a:spcPts val="275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909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7940259" y="6501541"/>
            <a:ext cx="10845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accent2"/>
                </a:solidFill>
              </a:rPr>
              <a:t>|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0C3E70"/>
                </a:solidFill>
              </a:rPr>
              <a:t>brattle.com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7778193" y="6501541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000" smtClean="0">
                <a:solidFill>
                  <a:srgbClr val="0C3E70"/>
                </a:solidFill>
              </a:rPr>
              <a:pPr algn="r"/>
              <a:t>‹#›</a:t>
            </a:fld>
            <a:endParaRPr lang="en-US" sz="1000" dirty="0">
              <a:solidFill>
                <a:srgbClr val="0C3E70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1352" y="1140894"/>
            <a:ext cx="8229600" cy="0"/>
          </a:xfrm>
          <a:prstGeom prst="line">
            <a:avLst/>
          </a:prstGeom>
          <a:ln w="28575">
            <a:solidFill>
              <a:srgbClr val="CCCD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1351" y="634324"/>
            <a:ext cx="8229600" cy="530352"/>
          </a:xfrm>
          <a:prstGeom prst="rect">
            <a:avLst/>
          </a:prstGeom>
        </p:spPr>
        <p:txBody>
          <a:bodyPr wrap="square" lIns="0" anchor="b" anchorCtr="0">
            <a:noAutofit/>
          </a:bodyPr>
          <a:lstStyle>
            <a:lvl1pPr algn="l">
              <a:lnSpc>
                <a:spcPts val="2650"/>
              </a:lnSpc>
              <a:tabLst>
                <a:tab pos="7315200" algn="r"/>
              </a:tabLst>
              <a:defRPr sz="2800" b="1" baseline="0">
                <a:solidFill>
                  <a:srgbClr val="00467F"/>
                </a:solidFill>
                <a:latin typeface="Century Gothic" pitchFamily="34" charset="0"/>
              </a:defRPr>
            </a:lvl1pPr>
          </a:lstStyle>
          <a:p>
            <a:pPr marL="0" lvl="0" algn="l" defTabSz="457200">
              <a:lnSpc>
                <a:spcPts val="275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32508" y="1273485"/>
            <a:ext cx="8348443" cy="4916105"/>
          </a:xfrm>
          <a:prstGeom prst="rect">
            <a:avLst/>
          </a:prstGeom>
        </p:spPr>
        <p:txBody>
          <a:bodyPr lIns="0">
            <a:noAutofit/>
          </a:bodyPr>
          <a:lstStyle>
            <a:lvl1pPr marL="117475" indent="-117475" algn="l" defTabSz="457200" rtl="0" eaLnBrk="1" latinLnBrk="0" hangingPunct="1">
              <a:spcBef>
                <a:spcPct val="20000"/>
              </a:spcBef>
              <a:buClr>
                <a:schemeClr val="bg1"/>
              </a:buClr>
              <a:buSzPct val="100000"/>
              <a:buFont typeface="Calibri" pitchFamily="34" charset="0"/>
              <a:buChar char=" "/>
              <a:defRPr lang="en-US" sz="2200" b="1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223838">
              <a:buClr>
                <a:srgbClr val="71ADB6"/>
              </a:buClr>
              <a:buSzPct val="60000"/>
              <a:buFont typeface="Arial" pitchFamily="34" charset="0"/>
              <a:buChar char="▀"/>
              <a:defRPr lang="en-US" sz="20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690563" indent="-233363">
              <a:buClr>
                <a:srgbClr val="71ADB6"/>
              </a:buClr>
              <a:buFont typeface="Calibri" pitchFamily="34" charset="0"/>
              <a:buChar char="−"/>
              <a:defRPr lang="en-US" sz="2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919163" indent="-228600" defTabSz="457200">
              <a:buClr>
                <a:srgbClr val="71ADB6"/>
              </a:buClr>
              <a:buSzPct val="80000"/>
              <a:buFont typeface="Wingdings" pitchFamily="2" charset="2"/>
              <a:buChar char="§"/>
              <a:tabLst/>
              <a:defRPr baseline="0">
                <a:solidFill>
                  <a:srgbClr val="000000"/>
                </a:solidFill>
              </a:defRPr>
            </a:lvl4pPr>
            <a:lvl5pPr marL="1147763" indent="-233363">
              <a:buClr>
                <a:srgbClr val="71ADB6"/>
              </a:buClr>
              <a:buFont typeface="Arial" pitchFamily="34" charset="0"/>
              <a:buChar char="•"/>
              <a:defRPr lang="en-US" sz="2000" kern="1200" baseline="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8072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940259" y="6501541"/>
            <a:ext cx="10845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accent2"/>
                </a:solidFill>
              </a:rPr>
              <a:t>|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0C3E70"/>
                </a:solidFill>
              </a:rPr>
              <a:t>brattle.com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78193" y="6501541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000" smtClean="0">
                <a:solidFill>
                  <a:srgbClr val="0C3E70"/>
                </a:solidFill>
              </a:rPr>
              <a:pPr algn="r"/>
              <a:t>‹#›</a:t>
            </a:fld>
            <a:endParaRPr lang="en-US" sz="1000" dirty="0">
              <a:solidFill>
                <a:srgbClr val="0C3E7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1352" y="1140894"/>
            <a:ext cx="8229600" cy="0"/>
          </a:xfrm>
          <a:prstGeom prst="line">
            <a:avLst/>
          </a:prstGeom>
          <a:ln w="28575">
            <a:solidFill>
              <a:srgbClr val="CCCD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1351" y="634324"/>
            <a:ext cx="8229600" cy="530352"/>
          </a:xfrm>
          <a:prstGeom prst="rect">
            <a:avLst/>
          </a:prstGeom>
        </p:spPr>
        <p:txBody>
          <a:bodyPr wrap="square" lIns="0" anchor="b" anchorCtr="0">
            <a:noAutofit/>
          </a:bodyPr>
          <a:lstStyle>
            <a:lvl1pPr algn="l">
              <a:lnSpc>
                <a:spcPts val="2650"/>
              </a:lnSpc>
              <a:tabLst>
                <a:tab pos="7315200" algn="r"/>
              </a:tabLst>
              <a:defRPr sz="2800" b="1" baseline="0">
                <a:solidFill>
                  <a:srgbClr val="00467F"/>
                </a:solidFill>
                <a:latin typeface="Century Gothic" pitchFamily="34" charset="0"/>
              </a:defRPr>
            </a:lvl1pPr>
          </a:lstStyle>
          <a:p>
            <a:pPr marL="0" lvl="0" algn="l" defTabSz="457200">
              <a:lnSpc>
                <a:spcPts val="275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32508" y="1273485"/>
            <a:ext cx="8348443" cy="4916105"/>
          </a:xfrm>
          <a:prstGeom prst="rect">
            <a:avLst/>
          </a:prstGeom>
        </p:spPr>
        <p:txBody>
          <a:bodyPr lIns="0">
            <a:noAutofit/>
          </a:bodyPr>
          <a:lstStyle>
            <a:lvl1pPr marL="117475" indent="-117475" algn="l" defTabSz="457200" rtl="0" eaLnBrk="1" latinLnBrk="0" hangingPunct="1">
              <a:spcBef>
                <a:spcPct val="20000"/>
              </a:spcBef>
              <a:buClr>
                <a:schemeClr val="bg1"/>
              </a:buClr>
              <a:buSzPct val="100000"/>
              <a:buFont typeface="Calibri" pitchFamily="34" charset="0"/>
              <a:buChar char=" "/>
              <a:defRPr lang="en-US" sz="2200" b="1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223838">
              <a:buClr>
                <a:srgbClr val="71ADB6"/>
              </a:buClr>
              <a:buSzPct val="60000"/>
              <a:buFont typeface="Arial" pitchFamily="34" charset="0"/>
              <a:buChar char="▀"/>
              <a:defRPr lang="en-US" sz="20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690563" indent="-233363">
              <a:buClr>
                <a:srgbClr val="71ADB6"/>
              </a:buClr>
              <a:buFont typeface="Calibri" pitchFamily="34" charset="0"/>
              <a:buChar char="−"/>
              <a:defRPr lang="en-US" sz="2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919163" indent="-228600" defTabSz="457200">
              <a:buClr>
                <a:srgbClr val="71ADB6"/>
              </a:buClr>
              <a:buSzPct val="80000"/>
              <a:buFont typeface="Wingdings" pitchFamily="2" charset="2"/>
              <a:buChar char="§"/>
              <a:tabLst/>
              <a:defRPr baseline="0">
                <a:solidFill>
                  <a:srgbClr val="000000"/>
                </a:solidFill>
              </a:defRPr>
            </a:lvl4pPr>
            <a:lvl5pPr marL="1147763" indent="-233363">
              <a:buClr>
                <a:srgbClr val="71ADB6"/>
              </a:buClr>
              <a:buFont typeface="Arial" pitchFamily="34" charset="0"/>
              <a:buChar char="•"/>
              <a:defRPr lang="en-US" sz="2000" kern="1200" baseline="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8072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940259" y="6501541"/>
            <a:ext cx="10845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accent2"/>
                </a:solidFill>
              </a:rPr>
              <a:t>|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0C3E70"/>
                </a:solidFill>
              </a:rPr>
              <a:t>brattle.com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7778193" y="6501541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000" smtClean="0">
                <a:solidFill>
                  <a:srgbClr val="0C3E70"/>
                </a:solidFill>
              </a:rPr>
              <a:pPr algn="r"/>
              <a:t>‹#›</a:t>
            </a:fld>
            <a:endParaRPr lang="en-US" sz="1000" dirty="0">
              <a:solidFill>
                <a:srgbClr val="0C3E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73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-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40259" y="6501541"/>
            <a:ext cx="10845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accent2"/>
                </a:solidFill>
              </a:rPr>
              <a:t>|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0C3E70"/>
                </a:solidFill>
              </a:rPr>
              <a:t>brattle.com</a:t>
            </a:r>
          </a:p>
        </p:txBody>
      </p:sp>
      <p:sp>
        <p:nvSpPr>
          <p:cNvPr id="4" name="Rectangle 3"/>
          <p:cNvSpPr/>
          <p:nvPr/>
        </p:nvSpPr>
        <p:spPr>
          <a:xfrm>
            <a:off x="7778193" y="6501541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000" smtClean="0">
                <a:solidFill>
                  <a:srgbClr val="0C3E70"/>
                </a:solidFill>
              </a:rPr>
              <a:pPr algn="r"/>
              <a:t>‹#›</a:t>
            </a:fld>
            <a:endParaRPr lang="en-US" sz="1000" dirty="0">
              <a:solidFill>
                <a:srgbClr val="0C3E7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wrap="square" anchor="ctr" anchorCtr="1">
            <a:noAutofit/>
          </a:bodyPr>
          <a:lstStyle>
            <a:lvl1pPr>
              <a:defRPr lang="en-US" sz="2800" b="1" i="0" baseline="0" dirty="0" smtClean="0">
                <a:solidFill>
                  <a:srgbClr val="00467F"/>
                </a:solidFill>
                <a:latin typeface="Century Gothic"/>
              </a:defRPr>
            </a:lvl1pPr>
          </a:lstStyle>
          <a:p>
            <a:pPr marL="0" lvl="0" algn="l" defTabSz="457200">
              <a:lnSpc>
                <a:spcPts val="275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7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40259" y="6501541"/>
            <a:ext cx="10845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accent2"/>
                </a:solidFill>
              </a:rPr>
              <a:t>|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0C3E70"/>
                </a:solidFill>
              </a:rPr>
              <a:t>brattle.com</a:t>
            </a:r>
          </a:p>
        </p:txBody>
      </p:sp>
      <p:sp>
        <p:nvSpPr>
          <p:cNvPr id="4" name="Rectangle 3"/>
          <p:cNvSpPr/>
          <p:nvPr/>
        </p:nvSpPr>
        <p:spPr>
          <a:xfrm>
            <a:off x="7778193" y="6501541"/>
            <a:ext cx="335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000" smtClean="0">
                <a:solidFill>
                  <a:srgbClr val="0C3E70"/>
                </a:solidFill>
              </a:rPr>
              <a:pPr algn="r"/>
              <a:t>‹#›</a:t>
            </a:fld>
            <a:endParaRPr lang="en-US" sz="1000" dirty="0">
              <a:solidFill>
                <a:srgbClr val="0C3E70"/>
              </a:solidFill>
            </a:endParaRP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9189" y="1265169"/>
            <a:ext cx="4114800" cy="4291115"/>
          </a:xfrm>
          <a:prstGeom prst="rect">
            <a:avLst/>
          </a:prstGeom>
        </p:spPr>
        <p:txBody>
          <a:bodyPr lIns="0">
            <a:noAutofit/>
          </a:bodyPr>
          <a:lstStyle>
            <a:lvl1pPr marL="117475" indent="-117475" algn="l" defTabSz="457200" rtl="0" eaLnBrk="1" latinLnBrk="0" hangingPunct="1">
              <a:spcBef>
                <a:spcPct val="20000"/>
              </a:spcBef>
              <a:buClr>
                <a:schemeClr val="bg1"/>
              </a:buClr>
              <a:buSzPct val="100000"/>
              <a:buFont typeface="Calibri" pitchFamily="34" charset="0"/>
              <a:buChar char=" "/>
              <a:defRPr lang="en-US" sz="2200" b="1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223838">
              <a:buClr>
                <a:srgbClr val="71ADB6"/>
              </a:buClr>
              <a:buSzPct val="60000"/>
              <a:buFont typeface="Arial" pitchFamily="34" charset="0"/>
              <a:buChar char="▀"/>
              <a:defRPr lang="en-US" sz="20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690563" indent="-233363">
              <a:buClr>
                <a:srgbClr val="71ADB6"/>
              </a:buClr>
              <a:buFont typeface="Calibri" pitchFamily="34" charset="0"/>
              <a:buChar char="−"/>
              <a:defRPr lang="en-US" sz="2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919163" indent="-228600" defTabSz="457200">
              <a:buClr>
                <a:srgbClr val="71ADB6"/>
              </a:buClr>
              <a:buSzPct val="80000"/>
              <a:buFont typeface="Wingdings" pitchFamily="2" charset="2"/>
              <a:buChar char="§"/>
              <a:defRPr baseline="0">
                <a:solidFill>
                  <a:srgbClr val="000000"/>
                </a:solidFill>
              </a:defRPr>
            </a:lvl4pPr>
            <a:lvl5pPr marL="1147763" indent="-233363">
              <a:buClr>
                <a:srgbClr val="71ADB6"/>
              </a:buClr>
              <a:buFont typeface="Arial" pitchFamily="34" charset="0"/>
              <a:buChar char="•"/>
              <a:defRPr lang="en-US" sz="2000" kern="1200" baseline="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67748" y="1265169"/>
            <a:ext cx="4114800" cy="4291115"/>
          </a:xfrm>
          <a:prstGeom prst="rect">
            <a:avLst/>
          </a:prstGeom>
        </p:spPr>
        <p:txBody>
          <a:bodyPr lIns="0">
            <a:noAutofit/>
          </a:bodyPr>
          <a:lstStyle>
            <a:lvl1pPr marL="117475" indent="-117475" algn="l" defTabSz="457200" rtl="0" eaLnBrk="1" latinLnBrk="0" hangingPunct="1">
              <a:spcBef>
                <a:spcPct val="20000"/>
              </a:spcBef>
              <a:buClr>
                <a:schemeClr val="bg1"/>
              </a:buClr>
              <a:buSzPct val="100000"/>
              <a:buFont typeface="Calibri" pitchFamily="34" charset="0"/>
              <a:buChar char=" "/>
              <a:defRPr lang="en-US" sz="2200" b="1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-223838">
              <a:buClr>
                <a:srgbClr val="71ADB6"/>
              </a:buClr>
              <a:buSzPct val="60000"/>
              <a:buFont typeface="Arial" pitchFamily="34" charset="0"/>
              <a:buChar char="▀"/>
              <a:defRPr lang="en-US" sz="20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690563" indent="-233363">
              <a:buClr>
                <a:srgbClr val="71ADB6"/>
              </a:buClr>
              <a:buFont typeface="Calibri" pitchFamily="34" charset="0"/>
              <a:buChar char="−"/>
              <a:defRPr lang="en-US" sz="2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919163" indent="-228600" defTabSz="457200">
              <a:buClr>
                <a:srgbClr val="71ADB6"/>
              </a:buClr>
              <a:buSzPct val="80000"/>
              <a:buFont typeface="Wingdings" pitchFamily="2" charset="2"/>
              <a:buChar char="§"/>
              <a:defRPr baseline="0">
                <a:solidFill>
                  <a:srgbClr val="000000"/>
                </a:solidFill>
              </a:defRPr>
            </a:lvl4pPr>
            <a:lvl5pPr marL="1147763" indent="-233363">
              <a:buClr>
                <a:srgbClr val="71ADB6"/>
              </a:buClr>
              <a:buFont typeface="Arial" pitchFamily="34" charset="0"/>
              <a:buChar char="•"/>
              <a:defRPr lang="en-US" sz="2000" kern="1200" baseline="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51352" y="1140894"/>
            <a:ext cx="8229600" cy="0"/>
          </a:xfrm>
          <a:prstGeom prst="line">
            <a:avLst/>
          </a:prstGeom>
          <a:ln w="28575">
            <a:solidFill>
              <a:srgbClr val="CCCD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1351" y="634324"/>
            <a:ext cx="8229600" cy="530352"/>
          </a:xfrm>
          <a:prstGeom prst="rect">
            <a:avLst/>
          </a:prstGeom>
        </p:spPr>
        <p:txBody>
          <a:bodyPr wrap="square" lIns="0" anchor="b" anchorCtr="0">
            <a:noAutofit/>
          </a:bodyPr>
          <a:lstStyle>
            <a:lvl1pPr algn="l">
              <a:lnSpc>
                <a:spcPts val="2650"/>
              </a:lnSpc>
              <a:tabLst>
                <a:tab pos="7315200" algn="r"/>
              </a:tabLst>
              <a:defRPr sz="2800" b="1" baseline="0">
                <a:solidFill>
                  <a:srgbClr val="00467F"/>
                </a:solidFill>
                <a:latin typeface="Century Gothic" pitchFamily="34" charset="0"/>
              </a:defRPr>
            </a:lvl1pPr>
          </a:lstStyle>
          <a:p>
            <a:pPr marL="0" lvl="0" algn="l" defTabSz="457200">
              <a:lnSpc>
                <a:spcPts val="275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87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ltGray"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15" name="Text Placeholder 27"/>
          <p:cNvSpPr txBox="1">
            <a:spLocks/>
          </p:cNvSpPr>
          <p:nvPr/>
        </p:nvSpPr>
        <p:spPr>
          <a:xfrm>
            <a:off x="39208" y="6677995"/>
            <a:ext cx="2559050" cy="2016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lang="en-US" sz="1000" b="0" i="0" u="none" strike="noStrike" kern="0" spc="100" baseline="30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sz="900" spc="0" dirty="0">
                <a:solidFill>
                  <a:srgbClr val="CBCCC2"/>
                </a:solidFill>
                <a:latin typeface="CenturyGothic"/>
              </a:rPr>
              <a:t>Copyright © </a:t>
            </a:r>
            <a:r>
              <a:rPr sz="900" spc="0" dirty="0" smtClean="0">
                <a:solidFill>
                  <a:srgbClr val="CBCCC2"/>
                </a:solidFill>
                <a:latin typeface="CenturyGothic"/>
              </a:rPr>
              <a:t>2017 </a:t>
            </a:r>
            <a:r>
              <a:rPr sz="900" spc="0" dirty="0">
                <a:solidFill>
                  <a:srgbClr val="CBCCC2"/>
                </a:solidFill>
                <a:latin typeface="CenturyGothic"/>
              </a:rPr>
              <a:t>The Brattle Group, Inc.</a:t>
            </a:r>
          </a:p>
        </p:txBody>
      </p:sp>
    </p:spTree>
    <p:extLst>
      <p:ext uri="{BB962C8B-B14F-4D97-AF65-F5344CB8AC3E}">
        <p14:creationId xmlns:p14="http://schemas.microsoft.com/office/powerpoint/2010/main" val="240433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ephanie schwartz\AppData\Local\Temp\wz571c\BRA PPTTemplate_SolidBlueCov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"/>
            <a:ext cx="9144000" cy="685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Placeholder 27"/>
          <p:cNvSpPr txBox="1">
            <a:spLocks/>
          </p:cNvSpPr>
          <p:nvPr/>
        </p:nvSpPr>
        <p:spPr>
          <a:xfrm>
            <a:off x="39208" y="6677995"/>
            <a:ext cx="2559050" cy="2016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lang="en-US" sz="1000" b="0" i="0" u="none" strike="noStrike" kern="0" spc="100" baseline="30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sz="900" spc="0" dirty="0">
                <a:solidFill>
                  <a:srgbClr val="CBCCC2"/>
                </a:solidFill>
                <a:latin typeface="CenturyGothic"/>
              </a:rPr>
              <a:t>Copyright © </a:t>
            </a:r>
            <a:r>
              <a:rPr sz="900" spc="0" dirty="0" smtClean="0">
                <a:solidFill>
                  <a:srgbClr val="CBCCC2"/>
                </a:solidFill>
                <a:latin typeface="CenturyGothic"/>
              </a:rPr>
              <a:t>2017 </a:t>
            </a:r>
            <a:r>
              <a:rPr sz="900" spc="0" dirty="0">
                <a:solidFill>
                  <a:srgbClr val="CBCCC2"/>
                </a:solidFill>
                <a:latin typeface="CenturyGothic"/>
              </a:rPr>
              <a:t>The Brattle Group, Inc.</a:t>
            </a:r>
          </a:p>
        </p:txBody>
      </p:sp>
    </p:spTree>
    <p:extLst>
      <p:ext uri="{BB962C8B-B14F-4D97-AF65-F5344CB8AC3E}">
        <p14:creationId xmlns:p14="http://schemas.microsoft.com/office/powerpoint/2010/main" val="314707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tephanie schwartz\AppData\Local\Temp\wze8ff\BRA PPTTemplate_White Cover 1.20.1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"/>
            <a:ext cx="9144000" cy="685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Placeholder 27"/>
          <p:cNvSpPr txBox="1">
            <a:spLocks/>
          </p:cNvSpPr>
          <p:nvPr/>
        </p:nvSpPr>
        <p:spPr>
          <a:xfrm>
            <a:off x="39208" y="6677995"/>
            <a:ext cx="2559050" cy="2016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lang="en-US" sz="1000" b="0" i="0" u="none" strike="noStrike" kern="0" spc="100" baseline="30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sz="900" spc="0" dirty="0">
                <a:solidFill>
                  <a:srgbClr val="CBCCC2"/>
                </a:solidFill>
                <a:latin typeface="CenturyGothic"/>
              </a:rPr>
              <a:t>Copyright © </a:t>
            </a:r>
            <a:r>
              <a:rPr sz="900" spc="0" dirty="0" smtClean="0">
                <a:solidFill>
                  <a:srgbClr val="CBCCC2"/>
                </a:solidFill>
                <a:latin typeface="CenturyGothic"/>
              </a:rPr>
              <a:t>2017 </a:t>
            </a:r>
            <a:r>
              <a:rPr sz="900" spc="0" dirty="0">
                <a:solidFill>
                  <a:srgbClr val="CBCCC2"/>
                </a:solidFill>
                <a:latin typeface="CenturyGothic"/>
              </a:rPr>
              <a:t>The Brattle Group, Inc.</a:t>
            </a:r>
          </a:p>
        </p:txBody>
      </p:sp>
    </p:spTree>
    <p:extLst>
      <p:ext uri="{BB962C8B-B14F-4D97-AF65-F5344CB8AC3E}">
        <p14:creationId xmlns:p14="http://schemas.microsoft.com/office/powerpoint/2010/main" val="36889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 dirty="0" smtClean="0">
                <a:solidFill>
                  <a:srgbClr val="0C3E70">
                    <a:tint val="75000"/>
                  </a:srgbClr>
                </a:solidFill>
              </a:rPr>
              <a:t>Prepared at the Request of Counsel</a:t>
            </a:r>
            <a:endParaRPr lang="en-US" dirty="0">
              <a:solidFill>
                <a:srgbClr val="0C3E7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 dirty="0" smtClean="0">
                <a:solidFill>
                  <a:srgbClr val="0C3E70">
                    <a:tint val="75000"/>
                  </a:srgbClr>
                </a:solidFill>
              </a:rPr>
              <a:t>| BRATTLE.COM</a:t>
            </a:r>
            <a:endParaRPr lang="en-US" dirty="0">
              <a:solidFill>
                <a:srgbClr val="0C3E7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3EF36F2-846B-5B4C-8AAE-65585B5C29D3}" type="slidenum">
              <a:rPr lang="en-US" smtClean="0">
                <a:solidFill>
                  <a:srgbClr val="0C3E70">
                    <a:tint val="75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0C3E70">
                  <a:tint val="7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0" y="268"/>
            <a:ext cx="9144000" cy="685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82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9" r:id="rId3"/>
    <p:sldLayoutId id="2147483679" r:id="rId4"/>
    <p:sldLayoutId id="2147483703" r:id="rId5"/>
    <p:sldLayoutId id="2147483702" r:id="rId6"/>
    <p:sldLayoutId id="2147483682" r:id="rId7"/>
    <p:sldLayoutId id="2147483696" r:id="rId8"/>
    <p:sldLayoutId id="2147483701" r:id="rId9"/>
    <p:sldLayoutId id="2147483700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CONE Methodology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80749" y="1204474"/>
            <a:ext cx="8348443" cy="5350785"/>
          </a:xfrm>
        </p:spPr>
        <p:txBody>
          <a:bodyPr>
            <a:noAutofit/>
          </a:bodyPr>
          <a:lstStyle/>
          <a:p>
            <a:pPr marL="569913" lvl="1" indent="-336550">
              <a:buSzPct val="100000"/>
              <a:buFont typeface="+mj-lt"/>
              <a:buAutoNum type="arabicParenR"/>
            </a:pPr>
            <a:r>
              <a:rPr lang="en-US" sz="1800" b="1" dirty="0"/>
              <a:t>Screen </a:t>
            </a:r>
            <a:r>
              <a:rPr lang="en-US" sz="1800" b="1" dirty="0" smtClean="0"/>
              <a:t>for </a:t>
            </a:r>
            <a:r>
              <a:rPr lang="en-US" sz="1800" b="1" dirty="0"/>
              <a:t>candidate reference technologies</a:t>
            </a:r>
            <a:endParaRPr lang="en-US" sz="1600" b="1" dirty="0"/>
          </a:p>
          <a:p>
            <a:pPr marL="801688" lvl="3" indent="-1714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Reliably able to help </a:t>
            </a:r>
            <a:r>
              <a:rPr lang="en-US" sz="1600" dirty="0" smtClean="0"/>
              <a:t>meet system </a:t>
            </a:r>
            <a:r>
              <a:rPr lang="en-US" sz="1600" dirty="0"/>
              <a:t>load when supply is scarce</a:t>
            </a:r>
          </a:p>
          <a:p>
            <a:pPr marL="801688" lvl="3" indent="-1714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/>
              <a:t>Cost effective as </a:t>
            </a:r>
            <a:r>
              <a:rPr lang="en-US" sz="1600" dirty="0"/>
              <a:t>a part of the long-term </a:t>
            </a:r>
            <a:r>
              <a:rPr lang="en-US" sz="1600" dirty="0" smtClean="0"/>
              <a:t>market equilibrium</a:t>
            </a:r>
            <a:endParaRPr lang="en-US" sz="1600" dirty="0"/>
          </a:p>
          <a:p>
            <a:pPr marL="569913" lvl="1" indent="-336550">
              <a:spcBef>
                <a:spcPts val="600"/>
              </a:spcBef>
              <a:buSzPct val="100000"/>
              <a:buFont typeface="+mj-lt"/>
              <a:buAutoNum type="arabicParenR"/>
            </a:pPr>
            <a:r>
              <a:rPr lang="en-US" sz="1800" b="1" dirty="0" smtClean="0"/>
              <a:t>Develop </a:t>
            </a:r>
            <a:r>
              <a:rPr lang="en-US" sz="1800" b="1" dirty="0"/>
              <a:t>detailed specification </a:t>
            </a:r>
            <a:r>
              <a:rPr lang="en-US" sz="1800" b="1" dirty="0" smtClean="0"/>
              <a:t>of reference </a:t>
            </a:r>
            <a:r>
              <a:rPr lang="en-US" sz="1800" b="1" smtClean="0"/>
              <a:t>plants </a:t>
            </a:r>
            <a:r>
              <a:rPr lang="en-US" sz="1800" b="1" smtClean="0"/>
              <a:t>for </a:t>
            </a:r>
            <a:r>
              <a:rPr lang="en-US" sz="1800" b="1" dirty="0" smtClean="0"/>
              <a:t>ERCOT </a:t>
            </a:r>
            <a:r>
              <a:rPr lang="en-US" sz="1800" b="1" dirty="0" smtClean="0"/>
              <a:t>market</a:t>
            </a:r>
            <a:endParaRPr lang="en-US" sz="1800" b="1" dirty="0"/>
          </a:p>
          <a:p>
            <a:pPr marL="801688" lvl="3" indent="-1714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Primarily rely </a:t>
            </a:r>
            <a:r>
              <a:rPr lang="en-US" sz="1600" dirty="0" smtClean="0"/>
              <a:t>on “revealed preference” of </a:t>
            </a:r>
            <a:r>
              <a:rPr lang="en-US" sz="1600" dirty="0"/>
              <a:t>recently </a:t>
            </a:r>
            <a:r>
              <a:rPr lang="en-US" sz="1600" dirty="0" smtClean="0"/>
              <a:t>developed and proposed plants</a:t>
            </a:r>
            <a:endParaRPr lang="en-US" sz="1600" dirty="0"/>
          </a:p>
          <a:p>
            <a:pPr marL="801688" lvl="3" indent="-1714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Review environmental </a:t>
            </a:r>
            <a:r>
              <a:rPr lang="en-US" sz="1600" dirty="0" smtClean="0"/>
              <a:t>regulations</a:t>
            </a:r>
            <a:r>
              <a:rPr lang="en-US" sz="1600" dirty="0"/>
              <a:t>, </a:t>
            </a:r>
            <a:r>
              <a:rPr lang="en-US" sz="1600" dirty="0" smtClean="0"/>
              <a:t>fuel </a:t>
            </a:r>
            <a:r>
              <a:rPr lang="en-US" sz="1600" dirty="0" smtClean="0"/>
              <a:t>supply </a:t>
            </a:r>
            <a:r>
              <a:rPr lang="en-US" sz="1600" dirty="0" smtClean="0"/>
              <a:t>options, etc.</a:t>
            </a:r>
            <a:endParaRPr lang="en-US" sz="1600" dirty="0"/>
          </a:p>
          <a:p>
            <a:pPr marL="569913" lvl="1" indent="-336550">
              <a:spcBef>
                <a:spcPts val="600"/>
              </a:spcBef>
              <a:buSzPct val="100000"/>
              <a:buFont typeface="+mj-lt"/>
              <a:buAutoNum type="arabicParenR"/>
            </a:pPr>
            <a:r>
              <a:rPr lang="en-US" sz="1800" b="1" dirty="0" smtClean="0"/>
              <a:t>Estimate costs </a:t>
            </a:r>
            <a:r>
              <a:rPr lang="en-US" sz="1800" b="1" dirty="0"/>
              <a:t>to build and </a:t>
            </a:r>
            <a:r>
              <a:rPr lang="en-US" sz="1800" b="1" dirty="0" smtClean="0"/>
              <a:t>operate the </a:t>
            </a:r>
            <a:r>
              <a:rPr lang="en-US" sz="1800" b="1" dirty="0"/>
              <a:t>specified reference plants </a:t>
            </a:r>
          </a:p>
          <a:p>
            <a:pPr marL="801688" lvl="3" indent="-1714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Plant proper capital costs (equipment, materials, labor, EPC contracting costs)</a:t>
            </a:r>
          </a:p>
          <a:p>
            <a:pPr marL="801688" lvl="3" indent="-1714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Owner capital costs </a:t>
            </a:r>
            <a:r>
              <a:rPr lang="en-US" sz="1600" dirty="0" smtClean="0"/>
              <a:t>(interconnection</a:t>
            </a:r>
            <a:r>
              <a:rPr lang="en-US" sz="1600" dirty="0"/>
              <a:t>, </a:t>
            </a:r>
            <a:r>
              <a:rPr lang="en-US" sz="1600" dirty="0" smtClean="0"/>
              <a:t>startup, </a:t>
            </a:r>
            <a:r>
              <a:rPr lang="en-US" sz="1600" dirty="0"/>
              <a:t>land, inventories, financing fees)</a:t>
            </a:r>
          </a:p>
          <a:p>
            <a:pPr marL="801688" lvl="3" indent="-1714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Fixed O&amp;M (labor, materials, </a:t>
            </a:r>
            <a:r>
              <a:rPr lang="en-US" sz="1600" dirty="0" smtClean="0"/>
              <a:t>property tax</a:t>
            </a:r>
            <a:r>
              <a:rPr lang="en-US" sz="1600" dirty="0"/>
              <a:t>, insurance, asset </a:t>
            </a:r>
            <a:r>
              <a:rPr lang="en-US" sz="1600" dirty="0" smtClean="0"/>
              <a:t>management, </a:t>
            </a:r>
            <a:r>
              <a:rPr lang="en-US" sz="1600" dirty="0"/>
              <a:t>working capital)</a:t>
            </a:r>
          </a:p>
          <a:p>
            <a:pPr marL="569913" lvl="1" indent="-336550">
              <a:spcBef>
                <a:spcPts val="600"/>
              </a:spcBef>
              <a:buSzPct val="100000"/>
              <a:buFont typeface="+mj-lt"/>
              <a:buAutoNum type="arabicParenR"/>
            </a:pPr>
            <a:r>
              <a:rPr lang="en-US" sz="1800" b="1" dirty="0"/>
              <a:t>Develop </a:t>
            </a:r>
            <a:r>
              <a:rPr lang="en-US" sz="1800" b="1" dirty="0" smtClean="0"/>
              <a:t>ERCOT-specific </a:t>
            </a:r>
            <a:r>
              <a:rPr lang="en-US" sz="1800" b="1" dirty="0" smtClean="0"/>
              <a:t>financial </a:t>
            </a:r>
            <a:r>
              <a:rPr lang="en-US" sz="1800" b="1" dirty="0"/>
              <a:t>assumptions used to translate costs into CONE</a:t>
            </a:r>
          </a:p>
          <a:p>
            <a:pPr marL="801688" lvl="3" indent="-1714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Identify sample of representative companies and estimate their cost of capital </a:t>
            </a:r>
          </a:p>
          <a:p>
            <a:pPr marL="801688" lvl="3" indent="-1714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Consider additional reference points and qualitative risk adjustments </a:t>
            </a:r>
          </a:p>
          <a:p>
            <a:pPr marL="801688" lvl="3" indent="-1714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Select appropriate </a:t>
            </a:r>
            <a:r>
              <a:rPr lang="en-US" sz="1600" dirty="0" smtClean="0"/>
              <a:t>discount rate for </a:t>
            </a:r>
            <a:r>
              <a:rPr lang="en-US" sz="1600" dirty="0"/>
              <a:t>merchant generation </a:t>
            </a:r>
          </a:p>
          <a:p>
            <a:pPr marL="569913" lvl="1" indent="-336550">
              <a:spcBef>
                <a:spcPts val="600"/>
              </a:spcBef>
              <a:buSzPct val="100000"/>
              <a:buFont typeface="+mj-lt"/>
              <a:buAutoNum type="arabicParenR"/>
            </a:pPr>
            <a:r>
              <a:rPr lang="en-US" sz="1800" b="1" dirty="0"/>
              <a:t>Compute </a:t>
            </a:r>
            <a:r>
              <a:rPr lang="en-US" sz="1800" b="1" dirty="0" smtClean="0"/>
              <a:t>CONE for </a:t>
            </a:r>
            <a:r>
              <a:rPr lang="en-US" sz="1800" b="1" dirty="0" smtClean="0"/>
              <a:t>ERCOT </a:t>
            </a:r>
            <a:r>
              <a:rPr lang="en-US" sz="1800" b="1" dirty="0" smtClean="0"/>
              <a:t>market</a:t>
            </a:r>
            <a:endParaRPr lang="en-US" sz="1800" b="1" dirty="0"/>
          </a:p>
          <a:p>
            <a:pPr marL="801688" lvl="3" indent="-1714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/>
              <a:t>Translate costs into the </a:t>
            </a:r>
            <a:r>
              <a:rPr lang="en-US" sz="1600" dirty="0" smtClean="0"/>
              <a:t>net revenues a plant </a:t>
            </a:r>
            <a:r>
              <a:rPr lang="en-US" sz="1600" dirty="0" smtClean="0"/>
              <a:t>would need </a:t>
            </a:r>
            <a:r>
              <a:rPr lang="en-US" sz="1600" dirty="0" smtClean="0"/>
              <a:t>in its first year to earn an adequate return on capital and be willing to enter</a:t>
            </a:r>
          </a:p>
          <a:p>
            <a:pPr marL="801688" lvl="3" indent="-17145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/>
              <a:t>Considers likely trajectory of future revenues, </a:t>
            </a:r>
            <a:r>
              <a:rPr lang="en-US" sz="1600" dirty="0" smtClean="0"/>
              <a:t>tax </a:t>
            </a:r>
            <a:r>
              <a:rPr lang="en-US" sz="1600" dirty="0"/>
              <a:t>rates</a:t>
            </a:r>
            <a:r>
              <a:rPr lang="en-US" sz="1600" dirty="0" smtClean="0"/>
              <a:t>, and </a:t>
            </a:r>
            <a:r>
              <a:rPr lang="en-US" sz="1600" dirty="0" smtClean="0"/>
              <a:t>depreciation</a:t>
            </a:r>
            <a:endParaRPr lang="en-US" sz="1600" dirty="0"/>
          </a:p>
          <a:p>
            <a:pPr marL="803276" lvl="2" indent="-336550">
              <a:spcBef>
                <a:spcPts val="1200"/>
              </a:spcBef>
              <a:buSzPct val="100000"/>
              <a:buFont typeface="+mj-lt"/>
              <a:buAutoNum type="arabicParenR"/>
            </a:pPr>
            <a:endParaRPr lang="en-US" sz="1800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69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attle PowerPoint Template_NA AU">
  <a:themeElements>
    <a:clrScheme name="Brattle">
      <a:dk1>
        <a:srgbClr val="302F35"/>
      </a:dk1>
      <a:lt1>
        <a:srgbClr val="002B54"/>
      </a:lt1>
      <a:dk2>
        <a:srgbClr val="00467F"/>
      </a:dk2>
      <a:lt2>
        <a:srgbClr val="CCCDC3"/>
      </a:lt2>
      <a:accent1>
        <a:srgbClr val="6A7277"/>
      </a:accent1>
      <a:accent2>
        <a:srgbClr val="7FB9C2"/>
      </a:accent2>
      <a:accent3>
        <a:srgbClr val="EF4623"/>
      </a:accent3>
      <a:accent4>
        <a:srgbClr val="00467F"/>
      </a:accent4>
      <a:accent5>
        <a:srgbClr val="CCCDC3"/>
      </a:accent5>
      <a:accent6>
        <a:srgbClr val="EF4623"/>
      </a:accent6>
      <a:hlink>
        <a:srgbClr val="7FB9C2"/>
      </a:hlink>
      <a:folHlink>
        <a:srgbClr val="0046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attle PowerPoint Template - Blue Cover">
  <a:themeElements>
    <a:clrScheme name="Brattle">
      <a:dk1>
        <a:srgbClr val="302F35"/>
      </a:dk1>
      <a:lt1>
        <a:srgbClr val="002B54"/>
      </a:lt1>
      <a:dk2>
        <a:srgbClr val="00467F"/>
      </a:dk2>
      <a:lt2>
        <a:srgbClr val="CCCDC3"/>
      </a:lt2>
      <a:accent1>
        <a:srgbClr val="6A7277"/>
      </a:accent1>
      <a:accent2>
        <a:srgbClr val="7FB9C2"/>
      </a:accent2>
      <a:accent3>
        <a:srgbClr val="EF4623"/>
      </a:accent3>
      <a:accent4>
        <a:srgbClr val="00467F"/>
      </a:accent4>
      <a:accent5>
        <a:srgbClr val="CCCDC3"/>
      </a:accent5>
      <a:accent6>
        <a:srgbClr val="EF4623"/>
      </a:accent6>
      <a:hlink>
        <a:srgbClr val="7FB9C2"/>
      </a:hlink>
      <a:folHlink>
        <a:srgbClr val="0046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rattle PowerPoint Template - White Cover">
  <a:themeElements>
    <a:clrScheme name="Brattle">
      <a:dk1>
        <a:srgbClr val="302F35"/>
      </a:dk1>
      <a:lt1>
        <a:srgbClr val="002B54"/>
      </a:lt1>
      <a:dk2>
        <a:srgbClr val="00467F"/>
      </a:dk2>
      <a:lt2>
        <a:srgbClr val="CCCDC3"/>
      </a:lt2>
      <a:accent1>
        <a:srgbClr val="6A7277"/>
      </a:accent1>
      <a:accent2>
        <a:srgbClr val="7FB9C2"/>
      </a:accent2>
      <a:accent3>
        <a:srgbClr val="EF4623"/>
      </a:accent3>
      <a:accent4>
        <a:srgbClr val="00467F"/>
      </a:accent4>
      <a:accent5>
        <a:srgbClr val="CCCDC3"/>
      </a:accent5>
      <a:accent6>
        <a:srgbClr val="EF4623"/>
      </a:accent6>
      <a:hlink>
        <a:srgbClr val="7FB9C2"/>
      </a:hlink>
      <a:folHlink>
        <a:srgbClr val="0046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rattle Theme - Main">
  <a:themeElements>
    <a:clrScheme name="Brattle">
      <a:dk1>
        <a:srgbClr val="302F35"/>
      </a:dk1>
      <a:lt1>
        <a:srgbClr val="002B54"/>
      </a:lt1>
      <a:dk2>
        <a:srgbClr val="00467F"/>
      </a:dk2>
      <a:lt2>
        <a:srgbClr val="CCCDC3"/>
      </a:lt2>
      <a:accent1>
        <a:srgbClr val="6A7277"/>
      </a:accent1>
      <a:accent2>
        <a:srgbClr val="7FB9C2"/>
      </a:accent2>
      <a:accent3>
        <a:srgbClr val="EF4623"/>
      </a:accent3>
      <a:accent4>
        <a:srgbClr val="00467F"/>
      </a:accent4>
      <a:accent5>
        <a:srgbClr val="CCCDC3"/>
      </a:accent5>
      <a:accent6>
        <a:srgbClr val="EF4623"/>
      </a:accent6>
      <a:hlink>
        <a:srgbClr val="7FB9C2"/>
      </a:hlink>
      <a:folHlink>
        <a:srgbClr val="0046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7697E374B114D991093498B602FE5" ma:contentTypeVersion="9" ma:contentTypeDescription="Create a new document." ma:contentTypeScope="" ma:versionID="60f425b5ce5ddabb228d3fcf2d4b17fd">
  <xsd:schema xmlns:xsd="http://www.w3.org/2001/XMLSchema" xmlns:xs="http://www.w3.org/2001/XMLSchema" xmlns:p="http://schemas.microsoft.com/office/2006/metadata/properties" xmlns:ns1="http://schemas.microsoft.com/sharepoint/v3" xmlns:ns2="6fa77199-34ed-4585-a419-0ab55bbca786" targetNamespace="http://schemas.microsoft.com/office/2006/metadata/properties" ma:root="true" ma:fieldsID="f5806edd261ac985c5feb41df2b07636" ns1:_="" ns2:_="">
    <xsd:import namespace="http://schemas.microsoft.com/sharepoint/v3"/>
    <xsd:import namespace="6fa77199-34ed-4585-a419-0ab55bbca78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 ma:readOnly="fals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a77199-34ed-4585-a419-0ab55bbca78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A9A49F-D31A-4D7F-AB61-7FCC164BD5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fa77199-34ed-4585-a419-0ab55bbca7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BB209A-280D-43CA-8D6F-B071E6AA3217}">
  <ds:schemaRefs>
    <ds:schemaRef ds:uri="http://purl.org/dc/elements/1.1/"/>
    <ds:schemaRef ds:uri="http://schemas.microsoft.com/office/2006/metadata/properties"/>
    <ds:schemaRef ds:uri="http://schemas.microsoft.com/sharepoint/v3"/>
    <ds:schemaRef ds:uri="6fa77199-34ed-4585-a419-0ab55bbca78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EABEDEA-6536-45DB-AF61-7BCC484F3E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Brattle PowerPoint Template_NA AU</Template>
  <TotalTime>5642</TotalTime>
  <Words>198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Century Gothic</vt:lpstr>
      <vt:lpstr>CenturyGothic</vt:lpstr>
      <vt:lpstr>Wingdings</vt:lpstr>
      <vt:lpstr>Brattle PowerPoint Template_NA AU</vt:lpstr>
      <vt:lpstr>Brattle PowerPoint Template - Blue Cover</vt:lpstr>
      <vt:lpstr>Brattle PowerPoint Template - White Cover</vt:lpstr>
      <vt:lpstr>Brattle Theme - Main</vt:lpstr>
      <vt:lpstr>CONE Methodology</vt:lpstr>
    </vt:vector>
  </TitlesOfParts>
  <Company>The Brattle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Shorin, Emily</dc:creator>
  <cp:lastModifiedBy>Newell, Sam</cp:lastModifiedBy>
  <cp:revision>344</cp:revision>
  <cp:lastPrinted>2013-08-02T18:50:00Z</cp:lastPrinted>
  <dcterms:created xsi:type="dcterms:W3CDTF">2018-02-15T16:22:41Z</dcterms:created>
  <dcterms:modified xsi:type="dcterms:W3CDTF">2019-06-13T18:29:22Z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0x010100F307697E374B114D991093498B602FE5</vt:lpwstr>
  </property>
</Properties>
</file>