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52" autoAdjust="0"/>
  </p:normalViewPr>
  <p:slideViewPr>
    <p:cSldViewPr showGuides="1"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</a:t>
            </a:r>
            <a:r>
              <a:rPr lang="en-US" baseline="0" dirty="0" smtClean="0"/>
              <a:t>to 160</a:t>
            </a:r>
            <a:r>
              <a:rPr lang="en-US" baseline="0" dirty="0" smtClean="0"/>
              <a:t>. PWRR Threshold changed from 20 to 25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data is only includes April 1 - 27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data is only includes April 1 - 27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</a:t>
            </a:r>
            <a:r>
              <a:rPr lang="en-US" baseline="0" smtClean="0"/>
              <a:t>minute intervals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</a:t>
            </a:r>
            <a:r>
              <a:rPr lang="en-US" smtClean="0"/>
              <a:t>| </a:t>
            </a:r>
            <a:r>
              <a:rPr lang="en-US" smtClean="0"/>
              <a:t>June</a:t>
            </a:r>
            <a:r>
              <a:rPr lang="en-US" smtClean="0"/>
              <a:t> </a:t>
            </a:r>
            <a:r>
              <a:rPr lang="en-US" smtClean="0"/>
              <a:t>12</a:t>
            </a:r>
            <a:r>
              <a:rPr lang="en-US" baseline="3000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181" y="1518017"/>
            <a:ext cx="5079638" cy="3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01" y="838200"/>
            <a:ext cx="833879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01" y="838200"/>
            <a:ext cx="833879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01" y="838200"/>
            <a:ext cx="833879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269" y="838200"/>
            <a:ext cx="557546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718" y="2524037"/>
            <a:ext cx="6264563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2016, 2017, </a:t>
            </a:r>
            <a:r>
              <a:rPr lang="en-US" sz="2000" dirty="0"/>
              <a:t>and </a:t>
            </a:r>
            <a:r>
              <a:rPr lang="en-US" sz="2000" dirty="0" smtClean="0"/>
              <a:t>2018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70349"/>
            <a:ext cx="8534400" cy="5056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2570737" cy="7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8568"/>
            <a:ext cx="8534400" cy="5060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76400"/>
            <a:ext cx="2855475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93896"/>
            <a:ext cx="8534400" cy="480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676400"/>
            <a:ext cx="2564100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71147"/>
            <a:ext cx="8534400" cy="4855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2564100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36" y="838200"/>
            <a:ext cx="836312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8568"/>
            <a:ext cx="8534400" cy="50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3211"/>
            <a:ext cx="8534400" cy="50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676401" y="55626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2866" y="55578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6" y="6095999"/>
            <a:ext cx="3581408" cy="223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96" y="838200"/>
            <a:ext cx="847260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86262"/>
            <a:ext cx="8534400" cy="50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50623"/>
            <a:ext cx="8534400" cy="50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021" y="838200"/>
            <a:ext cx="841395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89772"/>
            <a:ext cx="8534400" cy="5018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24" y="1371600"/>
            <a:ext cx="3846151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23" y="130468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74" y="1408321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658128"/>
            <a:ext cx="850465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22" y="719093"/>
            <a:ext cx="798035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299" y="2553197"/>
            <a:ext cx="4817401" cy="16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schemas.microsoft.com/office/2006/documentManagement/types"/>
    <ds:schemaRef ds:uri="http://purl.org/dc/elements/1.1/"/>
    <ds:schemaRef ds:uri="c34af464-7aa1-4edd-9be4-83dffc1cb926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32086</TotalTime>
  <Words>600</Words>
  <Application>Microsoft Office PowerPoint</Application>
  <PresentationFormat>On-screen Show (4:3)</PresentationFormat>
  <Paragraphs>108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431</cp:revision>
  <cp:lastPrinted>2016-01-21T20:53:15Z</cp:lastPrinted>
  <dcterms:created xsi:type="dcterms:W3CDTF">2016-01-21T15:20:31Z</dcterms:created>
  <dcterms:modified xsi:type="dcterms:W3CDTF">2019-06-11T13:52:52Z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