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64" d="100"/>
          <a:sy n="64" d="100"/>
        </p:scale>
        <p:origin x="1152" y="48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5/16/2019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April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Apr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11th April – SMT received 957 files out of while 800 files were processing before 12</a:t>
            </a:r>
            <a:r>
              <a:rPr lang="en-US" altLang="en-US" sz="10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April 6:00 AM</a:t>
            </a:r>
            <a:endParaRPr lang="en-US" altLang="en-US" sz="1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8EEB36-FF93-43F9-8D9B-C249246D4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063889"/>
            <a:ext cx="10806545" cy="457491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April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1FC1F8-3B28-4EDC-ADB7-E29BCCC8F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11887200" cy="322990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April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F9D95-25C9-4277-B2A0-952B94550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2517"/>
            <a:ext cx="11887200" cy="622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April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FAFADF-EFE7-4277-AF3B-0CA7AB5B6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5775614" cy="17318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FA0E98-EFA6-41BA-847D-3A52BA10D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810000"/>
            <a:ext cx="5791200" cy="2371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91B78B-51FD-4E9A-A7A7-FD1D530CB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1447800"/>
            <a:ext cx="5784273" cy="1792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50066C-E7B7-416B-B0E4-99C12FD587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1202" y="3537947"/>
            <a:ext cx="5211198" cy="27866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30825</TotalTime>
  <Words>173</Words>
  <Application>Microsoft Office PowerPoint</Application>
  <PresentationFormat>Custom</PresentationFormat>
  <Paragraphs>23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Apr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</cp:lastModifiedBy>
  <cp:revision>1641</cp:revision>
  <cp:lastPrinted>2014-05-01T16:40:31Z</cp:lastPrinted>
  <dcterms:modified xsi:type="dcterms:W3CDTF">2019-05-16T18:30:53Z</dcterms:modified>
</cp:coreProperties>
</file>