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5"/>
  </p:notesMasterIdLst>
  <p:sldIdLst>
    <p:sldId id="256" r:id="rId2"/>
    <p:sldId id="270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705" autoAdjust="0"/>
  </p:normalViewPr>
  <p:slideViewPr>
    <p:cSldViewPr>
      <p:cViewPr>
        <p:scale>
          <a:sx n="90" d="100"/>
          <a:sy n="90" d="100"/>
        </p:scale>
        <p:origin x="-123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120" y="-8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F1568B-5DA3-4B11-86A2-B350F980F904}" type="datetimeFigureOut">
              <a:rPr lang="en-US" smtClean="0"/>
              <a:t>5/22/2019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D770B8-C1E9-42C8-8C32-757BAA47EF3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329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D770B8-C1E9-42C8-8C32-757BAA47EF3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962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5/22/2019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5/22/2019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5/22/2019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5/22/2019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5/22/2019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5/22/2019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5/22/2019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5/22/2019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5/22/2019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5/22/2019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5/22/2019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2FEBA9C-394B-4B9F-A3FF-638CD91567B0}" type="datetimeFigureOut">
              <a:rPr lang="en-US" smtClean="0"/>
              <a:t>5/22/2019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Update to RMS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June 4, 2019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4800" y="228600"/>
            <a:ext cx="1303020" cy="1524000"/>
            <a:chOff x="304800" y="228600"/>
            <a:chExt cx="1303020" cy="1524000"/>
          </a:xfrm>
        </p:grpSpPr>
        <p:pic>
          <p:nvPicPr>
            <p:cNvPr id="1029" name="Picture 5" descr="C:\Users\UA2525\AppData\Local\Microsoft\Windows\Temporary Internet Files\Content.IE5\33KRKYVU\texas[1]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28600"/>
              <a:ext cx="1303020" cy="152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973901" y="838200"/>
              <a:ext cx="60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TX SET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5874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US" sz="4800" b="1" dirty="0">
                <a:solidFill>
                  <a:schemeClr val="tx1"/>
                </a:solidFill>
              </a:rPr>
              <a:t>Texas SET </a:t>
            </a:r>
            <a:r>
              <a:rPr lang="en-US" sz="4800" b="1" dirty="0" smtClean="0">
                <a:solidFill>
                  <a:schemeClr val="tx1"/>
                </a:solidFill>
              </a:rPr>
              <a:t>May 15, 2019 Meeting</a:t>
            </a:r>
            <a:endParaRPr lang="en-US" sz="48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lnSpc>
                <a:spcPct val="90000"/>
              </a:lnSpc>
              <a:buFont typeface="Arial" pitchFamily="34" charset="0"/>
              <a:buChar char="•"/>
              <a:defRPr/>
            </a:pPr>
            <a:endParaRPr lang="en-US" sz="2200" dirty="0" smtClean="0"/>
          </a:p>
          <a:p>
            <a:pPr marL="342900" indent="-342900">
              <a:lnSpc>
                <a:spcPct val="90000"/>
              </a:lnSpc>
              <a:buFont typeface="Arial" pitchFamily="34" charset="0"/>
              <a:buChar char="•"/>
              <a:defRPr/>
            </a:pPr>
            <a:endParaRPr lang="en-US" sz="2200" dirty="0"/>
          </a:p>
          <a:p>
            <a:pPr marL="342900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200" dirty="0" smtClean="0"/>
              <a:t>Flight Update</a:t>
            </a:r>
          </a:p>
          <a:p>
            <a:pPr marL="342900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200" dirty="0" smtClean="0"/>
              <a:t>RMS Assignments</a:t>
            </a:r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000" dirty="0"/>
              <a:t>Draft NPRR Section 15, Customer Registration--15.1.3.1 Mass Transition Process changes to allow TDSPs to send 814_28s for </a:t>
            </a:r>
            <a:r>
              <a:rPr lang="en-US" sz="2000" dirty="0" smtClean="0"/>
              <a:t>Drop to POLR transactions—Reviewed additional updates and submitted to ERCOT Revision Requests</a:t>
            </a:r>
          </a:p>
          <a:p>
            <a:pPr marL="342900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200" dirty="0" smtClean="0"/>
              <a:t>Discussion Items</a:t>
            </a:r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000" dirty="0" smtClean="0"/>
              <a:t>Construction Hold Draft Change Control</a:t>
            </a:r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000" dirty="0" smtClean="0"/>
              <a:t>Retail Market Guide (RMG) Safety-net Revisions</a:t>
            </a:r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000" dirty="0" smtClean="0"/>
              <a:t>Testing</a:t>
            </a:r>
          </a:p>
          <a:p>
            <a:pPr marL="982980" lvl="2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1700" dirty="0" smtClean="0"/>
              <a:t>Texas Market Test Plan (TMTP) Updates</a:t>
            </a:r>
            <a:endParaRPr lang="en-US" sz="1700" dirty="0"/>
          </a:p>
          <a:p>
            <a:pPr marL="342900" indent="-342900">
              <a:buClrTx/>
              <a:buFont typeface="Arial" pitchFamily="34" charset="0"/>
              <a:buChar char="•"/>
            </a:pPr>
            <a:endParaRPr lang="en-US" sz="800" b="1" dirty="0"/>
          </a:p>
        </p:txBody>
      </p:sp>
    </p:spTree>
    <p:extLst>
      <p:ext uri="{BB962C8B-B14F-4D97-AF65-F5344CB8AC3E}">
        <p14:creationId xmlns:p14="http://schemas.microsoft.com/office/powerpoint/2010/main" val="124215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404EFD66-638C-46E7-89A9-ED5B6C14A3E7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pPr algn="r">
                <a:defRPr/>
              </a:pPr>
              <a:t>3</a:t>
            </a:fld>
            <a:endParaRPr lang="en-US" sz="14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+mn-cs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09600"/>
            <a:ext cx="8229600" cy="6096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b="1" dirty="0" smtClean="0">
                <a:solidFill>
                  <a:schemeClr val="tx1"/>
                </a:solidFill>
                <a:effectLst/>
              </a:rPr>
            </a:br>
            <a:r>
              <a:rPr lang="en-US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b="1" dirty="0" smtClean="0">
                <a:solidFill>
                  <a:schemeClr val="tx1"/>
                </a:solidFill>
                <a:effectLst/>
              </a:rPr>
            </a:br>
            <a:r>
              <a:rPr lang="en-US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b="1" dirty="0" smtClean="0">
                <a:solidFill>
                  <a:schemeClr val="tx1"/>
                </a:solidFill>
                <a:effectLst/>
              </a:rPr>
            </a:br>
            <a:r>
              <a:rPr lang="en-US" sz="5400" b="1" dirty="0" smtClean="0">
                <a:solidFill>
                  <a:schemeClr val="tx1"/>
                </a:solidFill>
              </a:rPr>
              <a:t>Any </a:t>
            </a:r>
            <a:r>
              <a:rPr lang="en-US" sz="5400" b="1" dirty="0">
                <a:solidFill>
                  <a:schemeClr val="tx1"/>
                </a:solidFill>
              </a:rPr>
              <a:t>questions?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b="1" dirty="0" smtClean="0">
                <a:solidFill>
                  <a:schemeClr val="tx1"/>
                </a:solidFill>
                <a:effectLst/>
              </a:rPr>
            </a:br>
            <a:r>
              <a:rPr lang="en-US" b="1" dirty="0" smtClean="0">
                <a:solidFill>
                  <a:schemeClr val="tx1"/>
                </a:solidFill>
                <a:effectLst/>
              </a:rPr>
              <a:t>Next Meeting June 19, 2019</a:t>
            </a:r>
            <a:br>
              <a:rPr lang="en-US" b="1" dirty="0" smtClean="0">
                <a:solidFill>
                  <a:schemeClr val="tx1"/>
                </a:solidFill>
                <a:effectLst/>
              </a:rPr>
            </a:br>
            <a:r>
              <a:rPr lang="en-US" sz="4800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sz="4800" b="1" dirty="0" smtClean="0">
                <a:solidFill>
                  <a:schemeClr val="tx1"/>
                </a:solidFill>
                <a:effectLst/>
              </a:rPr>
            </a:br>
            <a:endParaRPr lang="en-US" sz="4800" b="1" dirty="0" smtClean="0">
              <a:solidFill>
                <a:schemeClr val="tx1"/>
              </a:solidFill>
              <a:effectLst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464182" y="1676400"/>
            <a:ext cx="1303020" cy="1524000"/>
            <a:chOff x="304800" y="228600"/>
            <a:chExt cx="1303020" cy="1524000"/>
          </a:xfrm>
        </p:grpSpPr>
        <p:pic>
          <p:nvPicPr>
            <p:cNvPr id="6" name="Picture 5" descr="C:\Users\UA2525\AppData\Local\Microsoft\Windows\Temporary Internet Files\Content.IE5\33KRKYVU\texas[1]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28600"/>
              <a:ext cx="1303020" cy="152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973901" y="838200"/>
              <a:ext cx="60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TX SET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18847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2474</TotalTime>
  <Words>80</Words>
  <Application>Microsoft Office PowerPoint</Application>
  <PresentationFormat>On-screen Show (4:3)</PresentationFormat>
  <Paragraphs>18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Flow</vt:lpstr>
      <vt:lpstr>Update to RMS</vt:lpstr>
      <vt:lpstr>Texas SET May 15, 2019 Meeting</vt:lpstr>
      <vt:lpstr>   Any questions? Next Meeting June 19, 2019  </vt:lpstr>
    </vt:vector>
  </TitlesOfParts>
  <Company>PNMR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TNMP11092015</dc:creator>
  <cp:lastModifiedBy>TXSET05152019</cp:lastModifiedBy>
  <cp:revision>145</cp:revision>
  <dcterms:created xsi:type="dcterms:W3CDTF">2015-12-11T22:27:18Z</dcterms:created>
  <dcterms:modified xsi:type="dcterms:W3CDTF">2019-05-22T18:54:18Z</dcterms:modified>
</cp:coreProperties>
</file>