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5" r:id="rId9"/>
    <p:sldId id="28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5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1" d="100"/>
          <a:sy n="101" d="100"/>
        </p:scale>
        <p:origin x="72" y="1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0619 </a:t>
            </a:r>
            <a:r>
              <a:rPr lang="en-US" dirty="0"/>
              <a:t>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357018"/>
          </a:xfrm>
        </p:spPr>
        <p:txBody>
          <a:bodyPr/>
          <a:lstStyle/>
          <a:p>
            <a:pPr lvl="0">
              <a:lnSpc>
                <a:spcPct val="150000"/>
              </a:lnSpc>
              <a:spcAft>
                <a:spcPts val="480"/>
              </a:spcAft>
            </a:pP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FlighTrak is being used for Flight 0619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0619 Application deadline was </a:t>
            </a:r>
            <a:r>
              <a:rPr lang="en-US" sz="2000" dirty="0" smtClean="0"/>
              <a:t>04/17/19</a:t>
            </a:r>
            <a:endParaRPr lang="en-US" sz="2000" dirty="0" smtClean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</a:t>
            </a:r>
            <a:r>
              <a:rPr lang="en-US" sz="2000" dirty="0" smtClean="0"/>
              <a:t>0619 </a:t>
            </a:r>
            <a:r>
              <a:rPr lang="en-US" sz="2000" dirty="0"/>
              <a:t>signup deadline </a:t>
            </a:r>
            <a:r>
              <a:rPr lang="en-US" sz="2000" dirty="0" smtClean="0"/>
              <a:t>wa</a:t>
            </a:r>
            <a:r>
              <a:rPr lang="en-US" sz="2000" dirty="0" smtClean="0"/>
              <a:t>s </a:t>
            </a:r>
            <a:r>
              <a:rPr lang="en-US" sz="2000" dirty="0" smtClean="0"/>
              <a:t>05/08/19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</a:t>
            </a:r>
            <a:r>
              <a:rPr lang="en-US" sz="2000" dirty="0" smtClean="0"/>
              <a:t>began </a:t>
            </a:r>
            <a:r>
              <a:rPr lang="en-US" sz="2000" dirty="0"/>
              <a:t>on </a:t>
            </a:r>
            <a:r>
              <a:rPr lang="en-US" sz="2000" dirty="0" smtClean="0"/>
              <a:t>05/14/19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began </a:t>
            </a:r>
            <a:r>
              <a:rPr lang="en-US" sz="2000" dirty="0">
                <a:solidFill>
                  <a:prstClr val="black"/>
                </a:solidFill>
              </a:rPr>
              <a:t>on </a:t>
            </a:r>
            <a:r>
              <a:rPr lang="en-US" sz="2000" dirty="0" smtClean="0">
                <a:solidFill>
                  <a:prstClr val="black"/>
                </a:solidFill>
              </a:rPr>
              <a:t>06/03/19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0619 is </a:t>
            </a:r>
            <a:r>
              <a:rPr lang="en-US" sz="2000" dirty="0">
                <a:solidFill>
                  <a:prstClr val="black"/>
                </a:solidFill>
              </a:rPr>
              <a:t>scheduled to conclude on </a:t>
            </a:r>
            <a:r>
              <a:rPr lang="en-US" sz="2000" dirty="0" smtClean="0">
                <a:solidFill>
                  <a:prstClr val="black"/>
                </a:solidFill>
              </a:rPr>
              <a:t>06/14/19 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Contingency/Adhoc </a:t>
            </a:r>
            <a:r>
              <a:rPr lang="en-US" sz="2000" dirty="0">
                <a:solidFill>
                  <a:prstClr val="black"/>
                </a:solidFill>
              </a:rPr>
              <a:t>period concludes </a:t>
            </a:r>
            <a:r>
              <a:rPr lang="en-US" sz="2000" dirty="0" smtClean="0">
                <a:solidFill>
                  <a:prstClr val="black"/>
                </a:solidFill>
              </a:rPr>
              <a:t>08/02/19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06/04/19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0619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386682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Flight 0619 will not have an Adhoc period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7 New CRs are testing including 1 Option 2 </a:t>
            </a:r>
            <a:r>
              <a:rPr lang="en-US" sz="2000" dirty="0" smtClean="0">
                <a:solidFill>
                  <a:prstClr val="black"/>
                </a:solidFill>
              </a:rPr>
              <a:t>CR, </a:t>
            </a:r>
            <a:r>
              <a:rPr lang="en-US" sz="2000" dirty="0">
                <a:solidFill>
                  <a:prstClr val="black"/>
                </a:solidFill>
              </a:rPr>
              <a:t>and 4 DUNS+4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 existing CR is testing for Service Provider change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124 script are scheduled to be run including Connectivity and Penny tests (24 scripts will be waived due to 1 TDSPs absence from the flight)</a:t>
            </a: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06/04/19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c34af464-7aa1-4edd-9be4-83dffc1cb926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5450</TotalTime>
  <Words>122</Words>
  <Application>Microsoft Office PowerPoint</Application>
  <PresentationFormat>On-screen Show (4:3)</PresentationFormat>
  <Paragraphs>23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0619 Preview</vt:lpstr>
      <vt:lpstr>Flight 0619 Details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157</cp:revision>
  <cp:lastPrinted>2016-01-21T20:53:15Z</cp:lastPrinted>
  <dcterms:created xsi:type="dcterms:W3CDTF">2016-01-21T15:20:31Z</dcterms:created>
  <dcterms:modified xsi:type="dcterms:W3CDTF">2019-05-29T19:06:02Z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