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FlighTrak is being used for Flight 0619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0619 Application deadline was </a:t>
            </a:r>
            <a:r>
              <a:rPr lang="en-US" sz="2000" dirty="0" smtClean="0"/>
              <a:t>04/17/19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 smtClean="0"/>
              <a:t>0619 </a:t>
            </a:r>
            <a:r>
              <a:rPr lang="en-US" sz="2000" dirty="0"/>
              <a:t>signup deadline </a:t>
            </a:r>
            <a:r>
              <a:rPr lang="en-US" sz="2000" dirty="0" smtClean="0"/>
              <a:t>wa</a:t>
            </a:r>
            <a:r>
              <a:rPr lang="en-US" sz="2000" dirty="0" smtClean="0"/>
              <a:t>s </a:t>
            </a:r>
            <a:r>
              <a:rPr lang="en-US" sz="2000" dirty="0" smtClean="0"/>
              <a:t>05/08/19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05/14/19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06/03/19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0619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06/14/19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08/02/19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386682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0619 will not have an Adhoc period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7 New CRs are testing including 1 Option 2 </a:t>
            </a:r>
            <a:r>
              <a:rPr lang="en-US" sz="2000" dirty="0" smtClean="0">
                <a:solidFill>
                  <a:prstClr val="black"/>
                </a:solidFill>
              </a:rPr>
              <a:t>CR, </a:t>
            </a:r>
            <a:r>
              <a:rPr lang="en-US" sz="2000" dirty="0">
                <a:solidFill>
                  <a:prstClr val="black"/>
                </a:solidFill>
              </a:rPr>
              <a:t>and 4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is testing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124 script are scheduled to be run including Connectivity and Penny tests (24 scripts will be waived due to 1 TDSPs absence from the flight)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122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0619 Preview</vt:lpstr>
      <vt:lpstr>Flight 0619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157</cp:revision>
  <cp:lastPrinted>2016-01-21T20:53:15Z</cp:lastPrinted>
  <dcterms:created xsi:type="dcterms:W3CDTF">2016-01-21T15:20:31Z</dcterms:created>
  <dcterms:modified xsi:type="dcterms:W3CDTF">2019-05-29T19:06:02Z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