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76" r:id="rId1"/>
  </p:sldMasterIdLst>
  <p:sldIdLst>
    <p:sldId id="256" r:id="rId2"/>
    <p:sldId id="260" r:id="rId3"/>
    <p:sldId id="258" r:id="rId4"/>
    <p:sldId id="259" r:id="rId5"/>
    <p:sldId id="261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2250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iagram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diagrams/_rels/drawing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E4B9EAB-636A-44C0-B4F9-D4AE4F66DB43}" type="doc">
      <dgm:prSet loTypeId="urn:microsoft.com/office/officeart/2011/layout/TabList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9CFEADB-1862-4763-842D-64183C58ED80}">
      <dgm:prSet phldrT="[Text]" custT="1"/>
      <dgm:spPr/>
      <dgm:t>
        <a:bodyPr/>
        <a:lstStyle/>
        <a:p>
          <a:r>
            <a:rPr lang="en-US" sz="2400" dirty="0"/>
            <a:t>Recreating Reports</a:t>
          </a:r>
        </a:p>
      </dgm:t>
    </dgm:pt>
    <dgm:pt modelId="{4582DDE4-7D0C-406A-990B-1406BBBF62B8}" type="parTrans" cxnId="{BC868ADC-6A5B-423B-8B7A-3B5D99A4A965}">
      <dgm:prSet/>
      <dgm:spPr/>
      <dgm:t>
        <a:bodyPr/>
        <a:lstStyle/>
        <a:p>
          <a:endParaRPr lang="en-US"/>
        </a:p>
      </dgm:t>
    </dgm:pt>
    <dgm:pt modelId="{5157D257-5426-4601-94BB-CC9D85CE96A2}" type="sibTrans" cxnId="{BC868ADC-6A5B-423B-8B7A-3B5D99A4A965}">
      <dgm:prSet/>
      <dgm:spPr/>
      <dgm:t>
        <a:bodyPr/>
        <a:lstStyle/>
        <a:p>
          <a:endParaRPr lang="en-US"/>
        </a:p>
      </dgm:t>
    </dgm:pt>
    <dgm:pt modelId="{FA84BF92-43C6-4E94-A77F-6263E68B6783}">
      <dgm:prSet phldrT="[Text]" custT="1"/>
      <dgm:spPr/>
      <dgm:t>
        <a:bodyPr/>
        <a:lstStyle/>
        <a:p>
          <a:pPr algn="l"/>
          <a:r>
            <a:rPr lang="en-US" sz="2400" dirty="0"/>
            <a:t>Update</a:t>
          </a:r>
        </a:p>
      </dgm:t>
    </dgm:pt>
    <dgm:pt modelId="{AC2F3C19-8AC1-497A-9C58-F4EC2BFCFF7F}" type="parTrans" cxnId="{B568F27B-0E85-4EAC-B2DE-81C9E77FC4FB}">
      <dgm:prSet/>
      <dgm:spPr/>
      <dgm:t>
        <a:bodyPr/>
        <a:lstStyle/>
        <a:p>
          <a:endParaRPr lang="en-US"/>
        </a:p>
      </dgm:t>
    </dgm:pt>
    <dgm:pt modelId="{9D7AE265-07BF-4007-A381-FB05BD763012}" type="sibTrans" cxnId="{B568F27B-0E85-4EAC-B2DE-81C9E77FC4FB}">
      <dgm:prSet/>
      <dgm:spPr/>
      <dgm:t>
        <a:bodyPr/>
        <a:lstStyle/>
        <a:p>
          <a:endParaRPr lang="en-US"/>
        </a:p>
      </dgm:t>
    </dgm:pt>
    <dgm:pt modelId="{3AF68A33-4A6C-4B95-8E4E-B16500BAA85F}">
      <dgm:prSet phldrT="[Text]" custT="1"/>
      <dgm:spPr/>
      <dgm:t>
        <a:bodyPr/>
        <a:lstStyle/>
        <a:p>
          <a:endParaRPr lang="en-US" sz="1600" dirty="0"/>
        </a:p>
      </dgm:t>
    </dgm:pt>
    <dgm:pt modelId="{B6D8ABF4-538F-4534-88C5-20D2DB6FC89B}" type="parTrans" cxnId="{1DE1A324-EA9C-43D2-9800-D1C195A9F31F}">
      <dgm:prSet/>
      <dgm:spPr/>
      <dgm:t>
        <a:bodyPr/>
        <a:lstStyle/>
        <a:p>
          <a:endParaRPr lang="en-US"/>
        </a:p>
      </dgm:t>
    </dgm:pt>
    <dgm:pt modelId="{8B5AFAE6-897C-42B5-A6BF-9773A0BC89BD}" type="sibTrans" cxnId="{1DE1A324-EA9C-43D2-9800-D1C195A9F31F}">
      <dgm:prSet/>
      <dgm:spPr/>
      <dgm:t>
        <a:bodyPr/>
        <a:lstStyle/>
        <a:p>
          <a:endParaRPr lang="en-US"/>
        </a:p>
      </dgm:t>
    </dgm:pt>
    <dgm:pt modelId="{66732936-54AB-4F2D-9990-BC6C850C9126}">
      <dgm:prSet custT="1"/>
      <dgm:spPr/>
      <dgm:t>
        <a:bodyPr/>
        <a:lstStyle/>
        <a:p>
          <a:r>
            <a:rPr lang="en-US" sz="2400" dirty="0"/>
            <a:t>Usage and Billing – Dispute</a:t>
          </a:r>
        </a:p>
      </dgm:t>
    </dgm:pt>
    <dgm:pt modelId="{84831B76-323F-460A-8CBE-49A38F42576D}" type="parTrans" cxnId="{A624E42F-0E17-4040-AF43-4FC2575496BC}">
      <dgm:prSet/>
      <dgm:spPr/>
      <dgm:t>
        <a:bodyPr/>
        <a:lstStyle/>
        <a:p>
          <a:endParaRPr lang="en-US"/>
        </a:p>
      </dgm:t>
    </dgm:pt>
    <dgm:pt modelId="{1F6A49EB-5B3C-453D-8628-56C064489309}" type="sibTrans" cxnId="{A624E42F-0E17-4040-AF43-4FC2575496BC}">
      <dgm:prSet/>
      <dgm:spPr/>
      <dgm:t>
        <a:bodyPr/>
        <a:lstStyle/>
        <a:p>
          <a:endParaRPr lang="en-US"/>
        </a:p>
      </dgm:t>
    </dgm:pt>
    <dgm:pt modelId="{4A14419A-FB20-4763-8012-90138D2FD50D}">
      <dgm:prSet custT="1"/>
      <dgm:spPr/>
      <dgm:t>
        <a:bodyPr/>
        <a:lstStyle/>
        <a:p>
          <a:r>
            <a:rPr lang="en-US" sz="2400" dirty="0"/>
            <a:t>Started Documenting Data Requirements</a:t>
          </a:r>
        </a:p>
      </dgm:t>
    </dgm:pt>
    <dgm:pt modelId="{9337A220-8AFC-4884-9E8F-FCA4706BDED4}" type="parTrans" cxnId="{B1D2E211-8017-4BA2-9B54-D2EE9906F420}">
      <dgm:prSet/>
      <dgm:spPr/>
      <dgm:t>
        <a:bodyPr/>
        <a:lstStyle/>
        <a:p>
          <a:endParaRPr lang="en-US"/>
        </a:p>
      </dgm:t>
    </dgm:pt>
    <dgm:pt modelId="{471E082C-7335-48D2-8035-71871BDB0238}" type="sibTrans" cxnId="{B1D2E211-8017-4BA2-9B54-D2EE9906F420}">
      <dgm:prSet/>
      <dgm:spPr/>
      <dgm:t>
        <a:bodyPr/>
        <a:lstStyle/>
        <a:p>
          <a:endParaRPr lang="en-US"/>
        </a:p>
      </dgm:t>
    </dgm:pt>
    <dgm:pt modelId="{79228333-9664-4CDF-96A4-93BE14EF2C2A}">
      <dgm:prSet custT="1"/>
      <dgm:spPr/>
      <dgm:t>
        <a:bodyPr/>
        <a:lstStyle/>
        <a:p>
          <a:r>
            <a:rPr lang="en-US" sz="2400" dirty="0"/>
            <a:t>Initial Findings: Approximately 50% of the U&amp;B Disputes for January were initiated by one MP</a:t>
          </a:r>
        </a:p>
      </dgm:t>
    </dgm:pt>
    <dgm:pt modelId="{42202E49-ABD2-4551-A4F7-85BFDB3E9981}" type="parTrans" cxnId="{C78E1DB1-D487-4006-A259-5A90C555366A}">
      <dgm:prSet/>
      <dgm:spPr/>
      <dgm:t>
        <a:bodyPr/>
        <a:lstStyle/>
        <a:p>
          <a:endParaRPr lang="en-US"/>
        </a:p>
      </dgm:t>
    </dgm:pt>
    <dgm:pt modelId="{584F00E8-1836-4FE8-BA94-8FC9F2F6F8F3}" type="sibTrans" cxnId="{C78E1DB1-D487-4006-A259-5A90C555366A}">
      <dgm:prSet/>
      <dgm:spPr/>
      <dgm:t>
        <a:bodyPr/>
        <a:lstStyle/>
        <a:p>
          <a:endParaRPr lang="en-US"/>
        </a:p>
      </dgm:t>
    </dgm:pt>
    <dgm:pt modelId="{4EE39673-CA03-418B-B81A-09FA283AF58A}">
      <dgm:prSet custT="1"/>
      <dgm:spPr/>
      <dgm:t>
        <a:bodyPr/>
        <a:lstStyle/>
        <a:p>
          <a:pPr>
            <a:buChar char="•"/>
          </a:pPr>
          <a:r>
            <a:rPr lang="en-US" sz="2400" dirty="0" err="1"/>
            <a:t>MarkeTrak</a:t>
          </a:r>
          <a:r>
            <a:rPr lang="en-US" sz="2400" dirty="0"/>
            <a:t> Enhancements</a:t>
          </a:r>
          <a:endParaRPr lang="en-US" sz="24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Bookman Old Style" panose="02050604050505020204"/>
            <a:ea typeface="+mn-ea"/>
            <a:cs typeface="+mn-cs"/>
          </a:endParaRPr>
        </a:p>
      </dgm:t>
    </dgm:pt>
    <dgm:pt modelId="{B2ABA9C1-69C4-4A5E-B907-82FEE6281A27}" type="parTrans" cxnId="{F40AD55F-1686-4579-ABE8-875C63C489CA}">
      <dgm:prSet/>
      <dgm:spPr/>
      <dgm:t>
        <a:bodyPr/>
        <a:lstStyle/>
        <a:p>
          <a:endParaRPr lang="en-US"/>
        </a:p>
      </dgm:t>
    </dgm:pt>
    <dgm:pt modelId="{BB6533FE-3C6B-4333-BAF9-39CD8429DAC7}" type="sibTrans" cxnId="{F40AD55F-1686-4579-ABE8-875C63C489CA}">
      <dgm:prSet/>
      <dgm:spPr/>
      <dgm:t>
        <a:bodyPr/>
        <a:lstStyle/>
        <a:p>
          <a:endParaRPr lang="en-US"/>
        </a:p>
      </dgm:t>
    </dgm:pt>
    <dgm:pt modelId="{469F5F8F-22BE-4C4B-821D-E48CAF7A6994}">
      <dgm:prSet custT="1"/>
      <dgm:spPr/>
      <dgm:t>
        <a:bodyPr/>
        <a:lstStyle/>
        <a:p>
          <a:pPr>
            <a:buChar char="•"/>
          </a:pPr>
          <a:r>
            <a:rPr lang="en-US" sz="2400" dirty="0"/>
            <a:t>MT Subtype Volumes</a:t>
          </a:r>
          <a:endParaRPr lang="en-US" sz="24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Bookman Old Style" panose="02050604050505020204"/>
            <a:ea typeface="+mn-ea"/>
            <a:cs typeface="+mn-cs"/>
          </a:endParaRPr>
        </a:p>
      </dgm:t>
    </dgm:pt>
    <dgm:pt modelId="{82D58BA8-D031-4268-83BB-6337F0DC549C}" type="parTrans" cxnId="{128222E1-223E-4272-B15D-AF0FC94A38E0}">
      <dgm:prSet/>
      <dgm:spPr/>
      <dgm:t>
        <a:bodyPr/>
        <a:lstStyle/>
        <a:p>
          <a:endParaRPr lang="en-US"/>
        </a:p>
      </dgm:t>
    </dgm:pt>
    <dgm:pt modelId="{81E33CDB-185D-48AC-990C-CC84DD96D1AB}" type="sibTrans" cxnId="{128222E1-223E-4272-B15D-AF0FC94A38E0}">
      <dgm:prSet/>
      <dgm:spPr/>
      <dgm:t>
        <a:bodyPr/>
        <a:lstStyle/>
        <a:p>
          <a:endParaRPr lang="en-US"/>
        </a:p>
      </dgm:t>
    </dgm:pt>
    <dgm:pt modelId="{2AE679D5-FA72-4A33-BA3F-0E16A3A17AA5}">
      <dgm:prSet custT="1"/>
      <dgm:spPr/>
      <dgm:t>
        <a:bodyPr/>
        <a:lstStyle/>
        <a:p>
          <a:r>
            <a:rPr lang="en-US" sz="2400" dirty="0"/>
            <a:t>Chart A&amp;B</a:t>
          </a:r>
        </a:p>
      </dgm:t>
    </dgm:pt>
    <dgm:pt modelId="{7DEE690A-2B0D-4C64-ADEA-1F2E50A9503E}" type="parTrans" cxnId="{58CD9477-B9C4-44AF-97EC-AE3E510EA17C}">
      <dgm:prSet/>
      <dgm:spPr/>
      <dgm:t>
        <a:bodyPr/>
        <a:lstStyle/>
        <a:p>
          <a:endParaRPr lang="en-US"/>
        </a:p>
      </dgm:t>
    </dgm:pt>
    <dgm:pt modelId="{2B71F6BF-DAC6-4022-9FBB-5D1ACFD21786}" type="sibTrans" cxnId="{58CD9477-B9C4-44AF-97EC-AE3E510EA17C}">
      <dgm:prSet/>
      <dgm:spPr/>
      <dgm:t>
        <a:bodyPr/>
        <a:lstStyle/>
        <a:p>
          <a:endParaRPr lang="en-US"/>
        </a:p>
      </dgm:t>
    </dgm:pt>
    <dgm:pt modelId="{C9597999-C23F-4867-9D73-E667FAF56258}">
      <dgm:prSet phldrT="[Text]"/>
      <dgm:spPr/>
      <dgm:t>
        <a:bodyPr/>
        <a:lstStyle/>
        <a:p>
          <a:endParaRPr lang="en-US" dirty="0"/>
        </a:p>
      </dgm:t>
    </dgm:pt>
    <dgm:pt modelId="{3299E4A5-BF55-4FA8-9E3A-52EEB823A552}" type="parTrans" cxnId="{EF3B716A-6DC4-43B4-8D02-13D903C81653}">
      <dgm:prSet/>
      <dgm:spPr/>
      <dgm:t>
        <a:bodyPr/>
        <a:lstStyle/>
        <a:p>
          <a:endParaRPr lang="en-US"/>
        </a:p>
      </dgm:t>
    </dgm:pt>
    <dgm:pt modelId="{30CA58D9-FFDA-4ABA-B294-0F7E8E30514C}" type="sibTrans" cxnId="{EF3B716A-6DC4-43B4-8D02-13D903C81653}">
      <dgm:prSet/>
      <dgm:spPr/>
      <dgm:t>
        <a:bodyPr/>
        <a:lstStyle/>
        <a:p>
          <a:endParaRPr lang="en-US"/>
        </a:p>
      </dgm:t>
    </dgm:pt>
    <dgm:pt modelId="{89804C8A-92D1-4469-B623-DA56CC5A8475}">
      <dgm:prSet custT="1"/>
      <dgm:spPr/>
      <dgm:t>
        <a:bodyPr/>
        <a:lstStyle/>
        <a:p>
          <a:pPr>
            <a:buChar char="•"/>
          </a:pPr>
          <a:r>
            <a:rPr lang="en-US" sz="24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Bookman Old Style" panose="02050604050505020204"/>
              <a:ea typeface="+mn-ea"/>
              <a:cs typeface="+mn-cs"/>
            </a:rPr>
            <a:t>TDTMS to start creating an enhancements list for a potential MT upgrade</a:t>
          </a:r>
        </a:p>
      </dgm:t>
    </dgm:pt>
    <dgm:pt modelId="{ADB47081-235F-4957-A899-A3DBCCA068A9}" type="parTrans" cxnId="{A73AC394-BA38-473F-A6B7-44DDFDF00A33}">
      <dgm:prSet/>
      <dgm:spPr/>
      <dgm:t>
        <a:bodyPr/>
        <a:lstStyle/>
        <a:p>
          <a:endParaRPr lang="en-US"/>
        </a:p>
      </dgm:t>
    </dgm:pt>
    <dgm:pt modelId="{E287D810-8094-4DA6-BC37-EE48838C8657}" type="sibTrans" cxnId="{A73AC394-BA38-473F-A6B7-44DDFDF00A33}">
      <dgm:prSet/>
      <dgm:spPr/>
      <dgm:t>
        <a:bodyPr/>
        <a:lstStyle/>
        <a:p>
          <a:endParaRPr lang="en-US"/>
        </a:p>
      </dgm:t>
    </dgm:pt>
    <dgm:pt modelId="{9E7E0064-150C-4930-93F8-55EB4CCD9359}" type="pres">
      <dgm:prSet presAssocID="{DE4B9EAB-636A-44C0-B4F9-D4AE4F66DB43}" presName="Name0" presStyleCnt="0">
        <dgm:presLayoutVars>
          <dgm:chMax/>
          <dgm:chPref val="3"/>
          <dgm:dir/>
          <dgm:animOne val="branch"/>
          <dgm:animLvl val="lvl"/>
        </dgm:presLayoutVars>
      </dgm:prSet>
      <dgm:spPr/>
    </dgm:pt>
    <dgm:pt modelId="{D47C1DFF-B499-41BE-B889-9D1D21313A8C}" type="pres">
      <dgm:prSet presAssocID="{FA84BF92-43C6-4E94-A77F-6263E68B6783}" presName="composite" presStyleCnt="0"/>
      <dgm:spPr/>
    </dgm:pt>
    <dgm:pt modelId="{E28785DB-A767-491F-9B51-1D43B3BA56C2}" type="pres">
      <dgm:prSet presAssocID="{FA84BF92-43C6-4E94-A77F-6263E68B6783}" presName="FirstChild" presStyleLbl="revTx" presStyleIdx="0" presStyleCnt="2" custScaleY="215778">
        <dgm:presLayoutVars>
          <dgm:chMax val="0"/>
          <dgm:chPref val="0"/>
          <dgm:bulletEnabled val="1"/>
        </dgm:presLayoutVars>
      </dgm:prSet>
      <dgm:spPr/>
    </dgm:pt>
    <dgm:pt modelId="{38BCF58B-EFFE-49F5-A556-DC76BDECE0B8}" type="pres">
      <dgm:prSet presAssocID="{FA84BF92-43C6-4E94-A77F-6263E68B6783}" presName="Parent" presStyleLbl="alignNode1" presStyleIdx="0" presStyleCnt="1">
        <dgm:presLayoutVars>
          <dgm:chMax val="3"/>
          <dgm:chPref val="3"/>
          <dgm:bulletEnabled val="1"/>
        </dgm:presLayoutVars>
      </dgm:prSet>
      <dgm:spPr/>
    </dgm:pt>
    <dgm:pt modelId="{3500F32A-681E-4447-AFE5-DBC6ABBF40A8}" type="pres">
      <dgm:prSet presAssocID="{FA84BF92-43C6-4E94-A77F-6263E68B6783}" presName="Accent" presStyleLbl="parChTrans1D1" presStyleIdx="0" presStyleCnt="1"/>
      <dgm:spPr/>
    </dgm:pt>
    <dgm:pt modelId="{C8EDF83E-9ACC-4FA8-B503-D670D2A6DC1B}" type="pres">
      <dgm:prSet presAssocID="{FA84BF92-43C6-4E94-A77F-6263E68B6783}" presName="Child" presStyleLbl="revTx" presStyleIdx="1" presStyleCnt="2" custScaleY="215778" custLinFactNeighborY="-26981">
        <dgm:presLayoutVars>
          <dgm:chMax val="0"/>
          <dgm:chPref val="0"/>
          <dgm:bulletEnabled val="1"/>
        </dgm:presLayoutVars>
      </dgm:prSet>
      <dgm:spPr/>
    </dgm:pt>
  </dgm:ptLst>
  <dgm:cxnLst>
    <dgm:cxn modelId="{6FC32104-3507-4DE9-B071-5831C5EA6FCE}" type="presOf" srcId="{4EE39673-CA03-418B-B81A-09FA283AF58A}" destId="{C8EDF83E-9ACC-4FA8-B503-D670D2A6DC1B}" srcOrd="0" destOrd="4" presId="urn:microsoft.com/office/officeart/2011/layout/TabList"/>
    <dgm:cxn modelId="{1E621E06-2FA5-4A44-9B80-C64C80A601FB}" type="presOf" srcId="{DE4B9EAB-636A-44C0-B4F9-D4AE4F66DB43}" destId="{9E7E0064-150C-4930-93F8-55EB4CCD9359}" srcOrd="0" destOrd="0" presId="urn:microsoft.com/office/officeart/2011/layout/TabList"/>
    <dgm:cxn modelId="{B1D2E211-8017-4BA2-9B54-D2EE9906F420}" srcId="{66732936-54AB-4F2D-9990-BC6C850C9126}" destId="{4A14419A-FB20-4763-8012-90138D2FD50D}" srcOrd="0" destOrd="0" parTransId="{9337A220-8AFC-4884-9E8F-FCA4706BDED4}" sibTransId="{471E082C-7335-48D2-8035-71871BDB0238}"/>
    <dgm:cxn modelId="{1DE1A324-EA9C-43D2-9800-D1C195A9F31F}" srcId="{FA84BF92-43C6-4E94-A77F-6263E68B6783}" destId="{3AF68A33-4A6C-4B95-8E4E-B16500BAA85F}" srcOrd="4" destOrd="0" parTransId="{B6D8ABF4-538F-4534-88C5-20D2DB6FC89B}" sibTransId="{8B5AFAE6-897C-42B5-A6BF-9773A0BC89BD}"/>
    <dgm:cxn modelId="{5998DB25-9A93-4C06-B8A0-81B7876EF9E7}" type="presOf" srcId="{89804C8A-92D1-4469-B623-DA56CC5A8475}" destId="{C8EDF83E-9ACC-4FA8-B503-D670D2A6DC1B}" srcOrd="0" destOrd="5" presId="urn:microsoft.com/office/officeart/2011/layout/TabList"/>
    <dgm:cxn modelId="{A624E42F-0E17-4040-AF43-4FC2575496BC}" srcId="{79CFEADB-1862-4763-842D-64183C58ED80}" destId="{66732936-54AB-4F2D-9990-BC6C850C9126}" srcOrd="0" destOrd="0" parTransId="{84831B76-323F-460A-8CBE-49A38F42576D}" sibTransId="{1F6A49EB-5B3C-453D-8628-56C064489309}"/>
    <dgm:cxn modelId="{F40AD55F-1686-4579-ABE8-875C63C489CA}" srcId="{FA84BF92-43C6-4E94-A77F-6263E68B6783}" destId="{4EE39673-CA03-418B-B81A-09FA283AF58A}" srcOrd="2" destOrd="0" parTransId="{B2ABA9C1-69C4-4A5E-B907-82FEE6281A27}" sibTransId="{BB6533FE-3C6B-4333-BAF9-39CD8429DAC7}"/>
    <dgm:cxn modelId="{EEB4C942-1EAF-4D58-847A-5BCC73CDDEBF}" type="presOf" srcId="{66732936-54AB-4F2D-9990-BC6C850C9126}" destId="{C8EDF83E-9ACC-4FA8-B503-D670D2A6DC1B}" srcOrd="0" destOrd="1" presId="urn:microsoft.com/office/officeart/2011/layout/TabList"/>
    <dgm:cxn modelId="{F23EEB65-D686-4246-8130-EBD8A71855ED}" type="presOf" srcId="{2AE679D5-FA72-4A33-BA3F-0E16A3A17AA5}" destId="{C8EDF83E-9ACC-4FA8-B503-D670D2A6DC1B}" srcOrd="0" destOrd="7" presId="urn:microsoft.com/office/officeart/2011/layout/TabList"/>
    <dgm:cxn modelId="{EF3B716A-6DC4-43B4-8D02-13D903C81653}" srcId="{FA84BF92-43C6-4E94-A77F-6263E68B6783}" destId="{C9597999-C23F-4867-9D73-E667FAF56258}" srcOrd="0" destOrd="0" parTransId="{3299E4A5-BF55-4FA8-9E3A-52EEB823A552}" sibTransId="{30CA58D9-FFDA-4ABA-B294-0F7E8E30514C}"/>
    <dgm:cxn modelId="{58CD9477-B9C4-44AF-97EC-AE3E510EA17C}" srcId="{469F5F8F-22BE-4C4B-821D-E48CAF7A6994}" destId="{2AE679D5-FA72-4A33-BA3F-0E16A3A17AA5}" srcOrd="0" destOrd="0" parTransId="{7DEE690A-2B0D-4C64-ADEA-1F2E50A9503E}" sibTransId="{2B71F6BF-DAC6-4022-9FBB-5D1ACFD21786}"/>
    <dgm:cxn modelId="{B568F27B-0E85-4EAC-B2DE-81C9E77FC4FB}" srcId="{DE4B9EAB-636A-44C0-B4F9-D4AE4F66DB43}" destId="{FA84BF92-43C6-4E94-A77F-6263E68B6783}" srcOrd="0" destOrd="0" parTransId="{AC2F3C19-8AC1-497A-9C58-F4EC2BFCFF7F}" sibTransId="{9D7AE265-07BF-4007-A381-FB05BD763012}"/>
    <dgm:cxn modelId="{2570A880-C3BB-4D69-8FD6-96326F5AA5D7}" type="presOf" srcId="{79228333-9664-4CDF-96A4-93BE14EF2C2A}" destId="{C8EDF83E-9ACC-4FA8-B503-D670D2A6DC1B}" srcOrd="0" destOrd="3" presId="urn:microsoft.com/office/officeart/2011/layout/TabList"/>
    <dgm:cxn modelId="{A73AC394-BA38-473F-A6B7-44DDFDF00A33}" srcId="{4EE39673-CA03-418B-B81A-09FA283AF58A}" destId="{89804C8A-92D1-4469-B623-DA56CC5A8475}" srcOrd="0" destOrd="0" parTransId="{ADB47081-235F-4957-A899-A3DBCCA068A9}" sibTransId="{E287D810-8094-4DA6-BC37-EE48838C8657}"/>
    <dgm:cxn modelId="{943C2E9C-AA8B-462E-878E-D98C126AF94F}" type="presOf" srcId="{3AF68A33-4A6C-4B95-8E4E-B16500BAA85F}" destId="{C8EDF83E-9ACC-4FA8-B503-D670D2A6DC1B}" srcOrd="0" destOrd="8" presId="urn:microsoft.com/office/officeart/2011/layout/TabList"/>
    <dgm:cxn modelId="{CA082CB0-09C8-4568-8A54-86820F2E0533}" type="presOf" srcId="{FA84BF92-43C6-4E94-A77F-6263E68B6783}" destId="{38BCF58B-EFFE-49F5-A556-DC76BDECE0B8}" srcOrd="0" destOrd="0" presId="urn:microsoft.com/office/officeart/2011/layout/TabList"/>
    <dgm:cxn modelId="{C78E1DB1-D487-4006-A259-5A90C555366A}" srcId="{66732936-54AB-4F2D-9990-BC6C850C9126}" destId="{79228333-9664-4CDF-96A4-93BE14EF2C2A}" srcOrd="1" destOrd="0" parTransId="{42202E49-ABD2-4551-A4F7-85BFDB3E9981}" sibTransId="{584F00E8-1836-4FE8-BA94-8FC9F2F6F8F3}"/>
    <dgm:cxn modelId="{E1956BB1-CB18-4D5A-A3E7-A2D73BB5F896}" type="presOf" srcId="{79CFEADB-1862-4763-842D-64183C58ED80}" destId="{C8EDF83E-9ACC-4FA8-B503-D670D2A6DC1B}" srcOrd="0" destOrd="0" presId="urn:microsoft.com/office/officeart/2011/layout/TabList"/>
    <dgm:cxn modelId="{574C5BB3-57AF-4BD9-8B16-B34959A453F4}" type="presOf" srcId="{C9597999-C23F-4867-9D73-E667FAF56258}" destId="{E28785DB-A767-491F-9B51-1D43B3BA56C2}" srcOrd="0" destOrd="0" presId="urn:microsoft.com/office/officeart/2011/layout/TabList"/>
    <dgm:cxn modelId="{1D1B3AC3-EE36-427F-89D7-0539777D469C}" type="presOf" srcId="{4A14419A-FB20-4763-8012-90138D2FD50D}" destId="{C8EDF83E-9ACC-4FA8-B503-D670D2A6DC1B}" srcOrd="0" destOrd="2" presId="urn:microsoft.com/office/officeart/2011/layout/TabList"/>
    <dgm:cxn modelId="{BC868ADC-6A5B-423B-8B7A-3B5D99A4A965}" srcId="{FA84BF92-43C6-4E94-A77F-6263E68B6783}" destId="{79CFEADB-1862-4763-842D-64183C58ED80}" srcOrd="1" destOrd="0" parTransId="{4582DDE4-7D0C-406A-990B-1406BBBF62B8}" sibTransId="{5157D257-5426-4601-94BB-CC9D85CE96A2}"/>
    <dgm:cxn modelId="{128222E1-223E-4272-B15D-AF0FC94A38E0}" srcId="{FA84BF92-43C6-4E94-A77F-6263E68B6783}" destId="{469F5F8F-22BE-4C4B-821D-E48CAF7A6994}" srcOrd="3" destOrd="0" parTransId="{82D58BA8-D031-4268-83BB-6337F0DC549C}" sibTransId="{81E33CDB-185D-48AC-990C-CC84DD96D1AB}"/>
    <dgm:cxn modelId="{0198F9E7-7F36-4614-8C53-F9D64BA6CDDC}" type="presOf" srcId="{469F5F8F-22BE-4C4B-821D-E48CAF7A6994}" destId="{C8EDF83E-9ACC-4FA8-B503-D670D2A6DC1B}" srcOrd="0" destOrd="6" presId="urn:microsoft.com/office/officeart/2011/layout/TabList"/>
    <dgm:cxn modelId="{9CACA475-14E8-4018-A49A-7A963A6A504F}" type="presParOf" srcId="{9E7E0064-150C-4930-93F8-55EB4CCD9359}" destId="{D47C1DFF-B499-41BE-B889-9D1D21313A8C}" srcOrd="0" destOrd="0" presId="urn:microsoft.com/office/officeart/2011/layout/TabList"/>
    <dgm:cxn modelId="{8ABBAC72-4A5D-44E3-A7E4-7A8AB794EDA6}" type="presParOf" srcId="{D47C1DFF-B499-41BE-B889-9D1D21313A8C}" destId="{E28785DB-A767-491F-9B51-1D43B3BA56C2}" srcOrd="0" destOrd="0" presId="urn:microsoft.com/office/officeart/2011/layout/TabList"/>
    <dgm:cxn modelId="{9A075820-C290-445D-B3D7-0FC2ABF070E2}" type="presParOf" srcId="{D47C1DFF-B499-41BE-B889-9D1D21313A8C}" destId="{38BCF58B-EFFE-49F5-A556-DC76BDECE0B8}" srcOrd="1" destOrd="0" presId="urn:microsoft.com/office/officeart/2011/layout/TabList"/>
    <dgm:cxn modelId="{4B920F77-9C59-4A65-8801-9A0781740B0F}" type="presParOf" srcId="{D47C1DFF-B499-41BE-B889-9D1D21313A8C}" destId="{3500F32A-681E-4447-AFE5-DBC6ABBF40A8}" srcOrd="2" destOrd="0" presId="urn:microsoft.com/office/officeart/2011/layout/TabList"/>
    <dgm:cxn modelId="{C2D54584-E087-4CC2-B7DC-A9311B712D18}" type="presParOf" srcId="{9E7E0064-150C-4930-93F8-55EB4CCD9359}" destId="{C8EDF83E-9ACC-4FA8-B503-D670D2A6DC1B}" srcOrd="1" destOrd="0" presId="urn:microsoft.com/office/officeart/2011/layout/Tab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E4B9EAB-636A-44C0-B4F9-D4AE4F66DB43}" type="doc">
      <dgm:prSet loTypeId="urn:microsoft.com/office/officeart/2011/layout/TabList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A84BF92-43C6-4E94-A77F-6263E68B6783}">
      <dgm:prSet phldrT="[Text]" custT="1"/>
      <dgm:spPr/>
      <dgm:t>
        <a:bodyPr/>
        <a:lstStyle/>
        <a:p>
          <a:pPr algn="l"/>
          <a:r>
            <a:rPr lang="en-US" sz="2400" dirty="0"/>
            <a:t>Next Meeting</a:t>
          </a:r>
        </a:p>
      </dgm:t>
    </dgm:pt>
    <dgm:pt modelId="{AC2F3C19-8AC1-497A-9C58-F4EC2BFCFF7F}" type="parTrans" cxnId="{B568F27B-0E85-4EAC-B2DE-81C9E77FC4FB}">
      <dgm:prSet/>
      <dgm:spPr/>
      <dgm:t>
        <a:bodyPr/>
        <a:lstStyle/>
        <a:p>
          <a:endParaRPr lang="en-US"/>
        </a:p>
      </dgm:t>
    </dgm:pt>
    <dgm:pt modelId="{9D7AE265-07BF-4007-A381-FB05BD763012}" type="sibTrans" cxnId="{B568F27B-0E85-4EAC-B2DE-81C9E77FC4FB}">
      <dgm:prSet/>
      <dgm:spPr/>
      <dgm:t>
        <a:bodyPr/>
        <a:lstStyle/>
        <a:p>
          <a:endParaRPr lang="en-US"/>
        </a:p>
      </dgm:t>
    </dgm:pt>
    <dgm:pt modelId="{3AF68A33-4A6C-4B95-8E4E-B16500BAA85F}">
      <dgm:prSet phldrT="[Text]" custT="1"/>
      <dgm:spPr/>
      <dgm:t>
        <a:bodyPr/>
        <a:lstStyle/>
        <a:p>
          <a:endParaRPr lang="en-US" sz="1600" dirty="0"/>
        </a:p>
      </dgm:t>
    </dgm:pt>
    <dgm:pt modelId="{B6D8ABF4-538F-4534-88C5-20D2DB6FC89B}" type="parTrans" cxnId="{1DE1A324-EA9C-43D2-9800-D1C195A9F31F}">
      <dgm:prSet/>
      <dgm:spPr/>
      <dgm:t>
        <a:bodyPr/>
        <a:lstStyle/>
        <a:p>
          <a:endParaRPr lang="en-US"/>
        </a:p>
      </dgm:t>
    </dgm:pt>
    <dgm:pt modelId="{8B5AFAE6-897C-42B5-A6BF-9773A0BC89BD}" type="sibTrans" cxnId="{1DE1A324-EA9C-43D2-9800-D1C195A9F31F}">
      <dgm:prSet/>
      <dgm:spPr/>
      <dgm:t>
        <a:bodyPr/>
        <a:lstStyle/>
        <a:p>
          <a:endParaRPr lang="en-US"/>
        </a:p>
      </dgm:t>
    </dgm:pt>
    <dgm:pt modelId="{C9597999-C23F-4867-9D73-E667FAF56258}">
      <dgm:prSet phldrT="[Text]"/>
      <dgm:spPr/>
      <dgm:t>
        <a:bodyPr/>
        <a:lstStyle/>
        <a:p>
          <a:endParaRPr lang="en-US" dirty="0"/>
        </a:p>
      </dgm:t>
    </dgm:pt>
    <dgm:pt modelId="{3299E4A5-BF55-4FA8-9E3A-52EEB823A552}" type="parTrans" cxnId="{EF3B716A-6DC4-43B4-8D02-13D903C81653}">
      <dgm:prSet/>
      <dgm:spPr/>
      <dgm:t>
        <a:bodyPr/>
        <a:lstStyle/>
        <a:p>
          <a:endParaRPr lang="en-US"/>
        </a:p>
      </dgm:t>
    </dgm:pt>
    <dgm:pt modelId="{30CA58D9-FFDA-4ABA-B294-0F7E8E30514C}" type="sibTrans" cxnId="{EF3B716A-6DC4-43B4-8D02-13D903C81653}">
      <dgm:prSet/>
      <dgm:spPr/>
      <dgm:t>
        <a:bodyPr/>
        <a:lstStyle/>
        <a:p>
          <a:endParaRPr lang="en-US"/>
        </a:p>
      </dgm:t>
    </dgm:pt>
    <dgm:pt modelId="{00B51423-0BFC-42BF-B51B-9AFA1DDDC02A}">
      <dgm:prSet phldrT="[Text]" custT="1"/>
      <dgm:spPr/>
      <dgm:t>
        <a:bodyPr/>
        <a:lstStyle/>
        <a:p>
          <a:r>
            <a:rPr lang="en-US" sz="2400" dirty="0"/>
            <a:t>ERCOT </a:t>
          </a:r>
          <a:r>
            <a:rPr lang="en-US" sz="2400" dirty="0" err="1"/>
            <a:t>MetCenter</a:t>
          </a:r>
          <a:endParaRPr lang="en-US" sz="2400" dirty="0"/>
        </a:p>
      </dgm:t>
    </dgm:pt>
    <dgm:pt modelId="{CFF2EF16-4E37-49D9-8EAE-472FFA0FE8A5}" type="parTrans" cxnId="{D46F5F36-6C84-4522-9C8E-2114C7398E06}">
      <dgm:prSet/>
      <dgm:spPr/>
      <dgm:t>
        <a:bodyPr/>
        <a:lstStyle/>
        <a:p>
          <a:endParaRPr lang="en-US"/>
        </a:p>
      </dgm:t>
    </dgm:pt>
    <dgm:pt modelId="{15B5F5AE-887D-47D0-9DF8-97913154FD02}" type="sibTrans" cxnId="{D46F5F36-6C84-4522-9C8E-2114C7398E06}">
      <dgm:prSet/>
      <dgm:spPr/>
      <dgm:t>
        <a:bodyPr/>
        <a:lstStyle/>
        <a:p>
          <a:endParaRPr lang="en-US"/>
        </a:p>
      </dgm:t>
    </dgm:pt>
    <dgm:pt modelId="{A8A2A482-7E4A-4737-AD4E-F359BB4276B5}">
      <dgm:prSet phldrT="[Text]" custT="1"/>
      <dgm:spPr/>
      <dgm:t>
        <a:bodyPr/>
        <a:lstStyle/>
        <a:p>
          <a:endParaRPr lang="en-US" sz="2400" dirty="0"/>
        </a:p>
      </dgm:t>
    </dgm:pt>
    <dgm:pt modelId="{5CE92475-EB53-42AD-8634-42E2DE788221}" type="parTrans" cxnId="{5D701E26-03E0-4A3D-B457-2B832E6AC449}">
      <dgm:prSet/>
      <dgm:spPr/>
      <dgm:t>
        <a:bodyPr/>
        <a:lstStyle/>
        <a:p>
          <a:endParaRPr lang="en-US"/>
        </a:p>
      </dgm:t>
    </dgm:pt>
    <dgm:pt modelId="{0B78DE7D-17EF-4215-89A5-36BFB8070CA2}" type="sibTrans" cxnId="{5D701E26-03E0-4A3D-B457-2B832E6AC449}">
      <dgm:prSet/>
      <dgm:spPr/>
      <dgm:t>
        <a:bodyPr/>
        <a:lstStyle/>
        <a:p>
          <a:endParaRPr lang="en-US"/>
        </a:p>
      </dgm:t>
    </dgm:pt>
    <dgm:pt modelId="{6F21C453-A58B-4B81-AFAB-70ADB592197E}">
      <dgm:prSet phldrT="[Text]" custT="1"/>
      <dgm:spPr/>
      <dgm:t>
        <a:bodyPr/>
        <a:lstStyle/>
        <a:p>
          <a:r>
            <a:rPr lang="en-US" sz="2400" dirty="0"/>
            <a:t>June 20</a:t>
          </a:r>
          <a:r>
            <a:rPr lang="en-US" sz="2400" baseline="30000" dirty="0"/>
            <a:t>th</a:t>
          </a:r>
          <a:endParaRPr lang="en-US" sz="2400" dirty="0"/>
        </a:p>
      </dgm:t>
    </dgm:pt>
    <dgm:pt modelId="{5D912685-8639-4279-A484-1E343D888EC8}" type="parTrans" cxnId="{41BD0880-3FA0-48A3-AD46-2E99EDF203BF}">
      <dgm:prSet/>
      <dgm:spPr/>
      <dgm:t>
        <a:bodyPr/>
        <a:lstStyle/>
        <a:p>
          <a:endParaRPr lang="en-US"/>
        </a:p>
      </dgm:t>
    </dgm:pt>
    <dgm:pt modelId="{57E41018-1B6B-4420-A377-F5C2168EB71B}" type="sibTrans" cxnId="{41BD0880-3FA0-48A3-AD46-2E99EDF203BF}">
      <dgm:prSet/>
      <dgm:spPr/>
      <dgm:t>
        <a:bodyPr/>
        <a:lstStyle/>
        <a:p>
          <a:endParaRPr lang="en-US"/>
        </a:p>
      </dgm:t>
    </dgm:pt>
    <dgm:pt modelId="{D2506135-395C-47B0-8DA9-C3F76649FF22}">
      <dgm:prSet phldrT="[Text]" custT="1"/>
      <dgm:spPr/>
      <dgm:t>
        <a:bodyPr/>
        <a:lstStyle/>
        <a:p>
          <a:r>
            <a:rPr lang="en-US" sz="2400" dirty="0"/>
            <a:t>On the Agenda: Reviewing Switch Hold Subtype</a:t>
          </a:r>
        </a:p>
      </dgm:t>
    </dgm:pt>
    <dgm:pt modelId="{5AE6885F-1A01-4324-A69E-284DA5FAEB5E}" type="parTrans" cxnId="{9527099C-48BD-4C52-BE1B-F581599A9067}">
      <dgm:prSet/>
      <dgm:spPr/>
    </dgm:pt>
    <dgm:pt modelId="{D79BAE52-B8CB-4181-ACDC-6CE5498C10F0}" type="sibTrans" cxnId="{9527099C-48BD-4C52-BE1B-F581599A9067}">
      <dgm:prSet/>
      <dgm:spPr/>
    </dgm:pt>
    <dgm:pt modelId="{9E7E0064-150C-4930-93F8-55EB4CCD9359}" type="pres">
      <dgm:prSet presAssocID="{DE4B9EAB-636A-44C0-B4F9-D4AE4F66DB43}" presName="Name0" presStyleCnt="0">
        <dgm:presLayoutVars>
          <dgm:chMax/>
          <dgm:chPref val="3"/>
          <dgm:dir/>
          <dgm:animOne val="branch"/>
          <dgm:animLvl val="lvl"/>
        </dgm:presLayoutVars>
      </dgm:prSet>
      <dgm:spPr/>
    </dgm:pt>
    <dgm:pt modelId="{D47C1DFF-B499-41BE-B889-9D1D21313A8C}" type="pres">
      <dgm:prSet presAssocID="{FA84BF92-43C6-4E94-A77F-6263E68B6783}" presName="composite" presStyleCnt="0"/>
      <dgm:spPr/>
    </dgm:pt>
    <dgm:pt modelId="{E28785DB-A767-491F-9B51-1D43B3BA56C2}" type="pres">
      <dgm:prSet presAssocID="{FA84BF92-43C6-4E94-A77F-6263E68B6783}" presName="FirstChild" presStyleLbl="revTx" presStyleIdx="0" presStyleCnt="2" custScaleY="215778">
        <dgm:presLayoutVars>
          <dgm:chMax val="0"/>
          <dgm:chPref val="0"/>
          <dgm:bulletEnabled val="1"/>
        </dgm:presLayoutVars>
      </dgm:prSet>
      <dgm:spPr/>
    </dgm:pt>
    <dgm:pt modelId="{38BCF58B-EFFE-49F5-A556-DC76BDECE0B8}" type="pres">
      <dgm:prSet presAssocID="{FA84BF92-43C6-4E94-A77F-6263E68B6783}" presName="Parent" presStyleLbl="alignNode1" presStyleIdx="0" presStyleCnt="1">
        <dgm:presLayoutVars>
          <dgm:chMax val="3"/>
          <dgm:chPref val="3"/>
          <dgm:bulletEnabled val="1"/>
        </dgm:presLayoutVars>
      </dgm:prSet>
      <dgm:spPr/>
    </dgm:pt>
    <dgm:pt modelId="{3500F32A-681E-4447-AFE5-DBC6ABBF40A8}" type="pres">
      <dgm:prSet presAssocID="{FA84BF92-43C6-4E94-A77F-6263E68B6783}" presName="Accent" presStyleLbl="parChTrans1D1" presStyleIdx="0" presStyleCnt="1"/>
      <dgm:spPr/>
    </dgm:pt>
    <dgm:pt modelId="{C8EDF83E-9ACC-4FA8-B503-D670D2A6DC1B}" type="pres">
      <dgm:prSet presAssocID="{FA84BF92-43C6-4E94-A77F-6263E68B6783}" presName="Child" presStyleLbl="revTx" presStyleIdx="1" presStyleCnt="2" custScaleY="215778" custLinFactNeighborY="-26981">
        <dgm:presLayoutVars>
          <dgm:chMax val="0"/>
          <dgm:chPref val="0"/>
          <dgm:bulletEnabled val="1"/>
        </dgm:presLayoutVars>
      </dgm:prSet>
      <dgm:spPr/>
    </dgm:pt>
  </dgm:ptLst>
  <dgm:cxnLst>
    <dgm:cxn modelId="{1E621E06-2FA5-4A44-9B80-C64C80A601FB}" type="presOf" srcId="{DE4B9EAB-636A-44C0-B4F9-D4AE4F66DB43}" destId="{9E7E0064-150C-4930-93F8-55EB4CCD9359}" srcOrd="0" destOrd="0" presId="urn:microsoft.com/office/officeart/2011/layout/TabList"/>
    <dgm:cxn modelId="{1DE1A324-EA9C-43D2-9800-D1C195A9F31F}" srcId="{FA84BF92-43C6-4E94-A77F-6263E68B6783}" destId="{3AF68A33-4A6C-4B95-8E4E-B16500BAA85F}" srcOrd="5" destOrd="0" parTransId="{B6D8ABF4-538F-4534-88C5-20D2DB6FC89B}" sibTransId="{8B5AFAE6-897C-42B5-A6BF-9773A0BC89BD}"/>
    <dgm:cxn modelId="{5D701E26-03E0-4A3D-B457-2B832E6AC449}" srcId="{FA84BF92-43C6-4E94-A77F-6263E68B6783}" destId="{A8A2A482-7E4A-4737-AD4E-F359BB4276B5}" srcOrd="4" destOrd="0" parTransId="{5CE92475-EB53-42AD-8634-42E2DE788221}" sibTransId="{0B78DE7D-17EF-4215-89A5-36BFB8070CA2}"/>
    <dgm:cxn modelId="{F7844F2C-DC2C-4F05-BE0B-111207EBCC4B}" type="presOf" srcId="{00B51423-0BFC-42BF-B51B-9AFA1DDDC02A}" destId="{C8EDF83E-9ACC-4FA8-B503-D670D2A6DC1B}" srcOrd="0" destOrd="1" presId="urn:microsoft.com/office/officeart/2011/layout/TabList"/>
    <dgm:cxn modelId="{D46F5F36-6C84-4522-9C8E-2114C7398E06}" srcId="{FA84BF92-43C6-4E94-A77F-6263E68B6783}" destId="{00B51423-0BFC-42BF-B51B-9AFA1DDDC02A}" srcOrd="2" destOrd="0" parTransId="{CFF2EF16-4E37-49D9-8EAE-472FFA0FE8A5}" sibTransId="{15B5F5AE-887D-47D0-9DF8-97913154FD02}"/>
    <dgm:cxn modelId="{AA157145-02EC-40F2-907C-BE007FF51C1B}" type="presOf" srcId="{6F21C453-A58B-4B81-AFAB-70ADB592197E}" destId="{C8EDF83E-9ACC-4FA8-B503-D670D2A6DC1B}" srcOrd="0" destOrd="0" presId="urn:microsoft.com/office/officeart/2011/layout/TabList"/>
    <dgm:cxn modelId="{EF3B716A-6DC4-43B4-8D02-13D903C81653}" srcId="{FA84BF92-43C6-4E94-A77F-6263E68B6783}" destId="{C9597999-C23F-4867-9D73-E667FAF56258}" srcOrd="0" destOrd="0" parTransId="{3299E4A5-BF55-4FA8-9E3A-52EEB823A552}" sibTransId="{30CA58D9-FFDA-4ABA-B294-0F7E8E30514C}"/>
    <dgm:cxn modelId="{8FA1916F-B46A-4BB7-B19F-867D099DAD04}" type="presOf" srcId="{A8A2A482-7E4A-4737-AD4E-F359BB4276B5}" destId="{C8EDF83E-9ACC-4FA8-B503-D670D2A6DC1B}" srcOrd="0" destOrd="3" presId="urn:microsoft.com/office/officeart/2011/layout/TabList"/>
    <dgm:cxn modelId="{B568F27B-0E85-4EAC-B2DE-81C9E77FC4FB}" srcId="{DE4B9EAB-636A-44C0-B4F9-D4AE4F66DB43}" destId="{FA84BF92-43C6-4E94-A77F-6263E68B6783}" srcOrd="0" destOrd="0" parTransId="{AC2F3C19-8AC1-497A-9C58-F4EC2BFCFF7F}" sibTransId="{9D7AE265-07BF-4007-A381-FB05BD763012}"/>
    <dgm:cxn modelId="{41BD0880-3FA0-48A3-AD46-2E99EDF203BF}" srcId="{FA84BF92-43C6-4E94-A77F-6263E68B6783}" destId="{6F21C453-A58B-4B81-AFAB-70ADB592197E}" srcOrd="1" destOrd="0" parTransId="{5D912685-8639-4279-A484-1E343D888EC8}" sibTransId="{57E41018-1B6B-4420-A377-F5C2168EB71B}"/>
    <dgm:cxn modelId="{9527099C-48BD-4C52-BE1B-F581599A9067}" srcId="{FA84BF92-43C6-4E94-A77F-6263E68B6783}" destId="{D2506135-395C-47B0-8DA9-C3F76649FF22}" srcOrd="3" destOrd="0" parTransId="{5AE6885F-1A01-4324-A69E-284DA5FAEB5E}" sibTransId="{D79BAE52-B8CB-4181-ACDC-6CE5498C10F0}"/>
    <dgm:cxn modelId="{943C2E9C-AA8B-462E-878E-D98C126AF94F}" type="presOf" srcId="{3AF68A33-4A6C-4B95-8E4E-B16500BAA85F}" destId="{C8EDF83E-9ACC-4FA8-B503-D670D2A6DC1B}" srcOrd="0" destOrd="4" presId="urn:microsoft.com/office/officeart/2011/layout/TabList"/>
    <dgm:cxn modelId="{CA082CB0-09C8-4568-8A54-86820F2E0533}" type="presOf" srcId="{FA84BF92-43C6-4E94-A77F-6263E68B6783}" destId="{38BCF58B-EFFE-49F5-A556-DC76BDECE0B8}" srcOrd="0" destOrd="0" presId="urn:microsoft.com/office/officeart/2011/layout/TabList"/>
    <dgm:cxn modelId="{574C5BB3-57AF-4BD9-8B16-B34959A453F4}" type="presOf" srcId="{C9597999-C23F-4867-9D73-E667FAF56258}" destId="{E28785DB-A767-491F-9B51-1D43B3BA56C2}" srcOrd="0" destOrd="0" presId="urn:microsoft.com/office/officeart/2011/layout/TabList"/>
    <dgm:cxn modelId="{DCC0C8D5-B8CC-40B7-BD3D-D9456182D952}" type="presOf" srcId="{D2506135-395C-47B0-8DA9-C3F76649FF22}" destId="{C8EDF83E-9ACC-4FA8-B503-D670D2A6DC1B}" srcOrd="0" destOrd="2" presId="urn:microsoft.com/office/officeart/2011/layout/TabList"/>
    <dgm:cxn modelId="{9CACA475-14E8-4018-A49A-7A963A6A504F}" type="presParOf" srcId="{9E7E0064-150C-4930-93F8-55EB4CCD9359}" destId="{D47C1DFF-B499-41BE-B889-9D1D21313A8C}" srcOrd="0" destOrd="0" presId="urn:microsoft.com/office/officeart/2011/layout/TabList"/>
    <dgm:cxn modelId="{8ABBAC72-4A5D-44E3-A7E4-7A8AB794EDA6}" type="presParOf" srcId="{D47C1DFF-B499-41BE-B889-9D1D21313A8C}" destId="{E28785DB-A767-491F-9B51-1D43B3BA56C2}" srcOrd="0" destOrd="0" presId="urn:microsoft.com/office/officeart/2011/layout/TabList"/>
    <dgm:cxn modelId="{9A075820-C290-445D-B3D7-0FC2ABF070E2}" type="presParOf" srcId="{D47C1DFF-B499-41BE-B889-9D1D21313A8C}" destId="{38BCF58B-EFFE-49F5-A556-DC76BDECE0B8}" srcOrd="1" destOrd="0" presId="urn:microsoft.com/office/officeart/2011/layout/TabList"/>
    <dgm:cxn modelId="{4B920F77-9C59-4A65-8801-9A0781740B0F}" type="presParOf" srcId="{D47C1DFF-B499-41BE-B889-9D1D21313A8C}" destId="{3500F32A-681E-4447-AFE5-DBC6ABBF40A8}" srcOrd="2" destOrd="0" presId="urn:microsoft.com/office/officeart/2011/layout/TabList"/>
    <dgm:cxn modelId="{C2D54584-E087-4CC2-B7DC-A9311B712D18}" type="presParOf" srcId="{9E7E0064-150C-4930-93F8-55EB4CCD9359}" destId="{C8EDF83E-9ACC-4FA8-B503-D670D2A6DC1B}" srcOrd="1" destOrd="0" presId="urn:microsoft.com/office/officeart/2011/layout/Tab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500F32A-681E-4447-AFE5-DBC6ABBF40A8}">
      <dsp:nvSpPr>
        <dsp:cNvPr id="0" name=""/>
        <dsp:cNvSpPr/>
      </dsp:nvSpPr>
      <dsp:spPr>
        <a:xfrm>
          <a:off x="0" y="1092325"/>
          <a:ext cx="10705258" cy="0"/>
        </a:xfrm>
        <a:prstGeom prst="line">
          <a:avLst/>
        </a:prstGeom>
        <a:noFill/>
        <a:ln w="63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28785DB-A767-491F-9B51-1D43B3BA56C2}">
      <dsp:nvSpPr>
        <dsp:cNvPr id="0" name=""/>
        <dsp:cNvSpPr/>
      </dsp:nvSpPr>
      <dsp:spPr>
        <a:xfrm>
          <a:off x="2783367" y="291"/>
          <a:ext cx="7921890" cy="149242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b" anchorCtr="0">
          <a:noAutofit/>
        </a:bodyPr>
        <a:lstStyle/>
        <a:p>
          <a:pPr marL="0" lvl="0" indent="0" algn="l" defTabSz="2844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6400" kern="1200" dirty="0"/>
        </a:p>
      </dsp:txBody>
      <dsp:txXfrm>
        <a:off x="2783367" y="291"/>
        <a:ext cx="7921890" cy="1492421"/>
      </dsp:txXfrm>
    </dsp:sp>
    <dsp:sp modelId="{38BCF58B-EFFE-49F5-A556-DC76BDECE0B8}">
      <dsp:nvSpPr>
        <dsp:cNvPr id="0" name=""/>
        <dsp:cNvSpPr/>
      </dsp:nvSpPr>
      <dsp:spPr>
        <a:xfrm>
          <a:off x="0" y="400679"/>
          <a:ext cx="2783367" cy="691646"/>
        </a:xfrm>
        <a:prstGeom prst="round2SameRect">
          <a:avLst>
            <a:gd name="adj1" fmla="val 16670"/>
            <a:gd name="adj2" fmla="val 0"/>
          </a:avLst>
        </a:prstGeom>
        <a:blipFill rotWithShape="1">
          <a:blip xmlns:r="http://schemas.openxmlformats.org/officeDocument/2006/relationships" r:embed="rId1">
            <a:duotone>
              <a:schemeClr val="accent1">
                <a:hueOff val="0"/>
                <a:satOff val="0"/>
                <a:lumOff val="0"/>
                <a:alphaOff val="0"/>
                <a:shade val="36000"/>
                <a:satMod val="120000"/>
              </a:schemeClr>
              <a:schemeClr val="accent1">
                <a:hueOff val="0"/>
                <a:satOff val="0"/>
                <a:lumOff val="0"/>
                <a:alphaOff val="0"/>
                <a:tint val="40000"/>
              </a:schemeClr>
            </a:duotone>
          </a:blip>
          <a:tile tx="0" ty="0" sx="60000" sy="59000" flip="none" algn="tl"/>
        </a:blip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softEdge rad="12700"/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Update</a:t>
          </a:r>
        </a:p>
      </dsp:txBody>
      <dsp:txXfrm>
        <a:off x="33769" y="434448"/>
        <a:ext cx="2715829" cy="657877"/>
      </dsp:txXfrm>
    </dsp:sp>
    <dsp:sp modelId="{C8EDF83E-9ACC-4FA8-B503-D670D2A6DC1B}">
      <dsp:nvSpPr>
        <dsp:cNvPr id="0" name=""/>
        <dsp:cNvSpPr/>
      </dsp:nvSpPr>
      <dsp:spPr>
        <a:xfrm>
          <a:off x="0" y="1090042"/>
          <a:ext cx="10705258" cy="298529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400" kern="1200" dirty="0"/>
            <a:t>Recreating Reports</a:t>
          </a:r>
        </a:p>
        <a:p>
          <a:pPr marL="457200" lvl="2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400" kern="1200" dirty="0"/>
            <a:t>Usage and Billing – Dispute</a:t>
          </a:r>
        </a:p>
        <a:p>
          <a:pPr marL="685800" lvl="3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400" kern="1200" dirty="0"/>
            <a:t>Started Documenting Data Requirements</a:t>
          </a:r>
        </a:p>
        <a:p>
          <a:pPr marL="685800" lvl="3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400" kern="1200" dirty="0"/>
            <a:t>Initial Findings: Approximately 50% of the U&amp;B Disputes for January were initiated by one MP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400" kern="1200" dirty="0" err="1"/>
            <a:t>MarkeTrak</a:t>
          </a:r>
          <a:r>
            <a:rPr lang="en-US" sz="2400" kern="1200" dirty="0"/>
            <a:t> Enhancements</a:t>
          </a:r>
          <a:endParaRPr lang="en-US" sz="2400" kern="12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Bookman Old Style" panose="02050604050505020204"/>
            <a:ea typeface="+mn-ea"/>
            <a:cs typeface="+mn-cs"/>
          </a:endParaRPr>
        </a:p>
        <a:p>
          <a:pPr marL="457200" lvl="2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4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Bookman Old Style" panose="02050604050505020204"/>
              <a:ea typeface="+mn-ea"/>
              <a:cs typeface="+mn-cs"/>
            </a:rPr>
            <a:t>TDTMS to start creating an enhancements list for a potential MT upgrade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400" kern="1200" dirty="0"/>
            <a:t>MT Subtype Volumes</a:t>
          </a:r>
          <a:endParaRPr lang="en-US" sz="2400" kern="12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Bookman Old Style" panose="02050604050505020204"/>
            <a:ea typeface="+mn-ea"/>
            <a:cs typeface="+mn-cs"/>
          </a:endParaRPr>
        </a:p>
        <a:p>
          <a:pPr marL="457200" lvl="2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400" kern="1200" dirty="0"/>
            <a:t>Chart A&amp;B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600" kern="1200" dirty="0"/>
        </a:p>
      </dsp:txBody>
      <dsp:txXfrm>
        <a:off x="0" y="1090042"/>
        <a:ext cx="10705258" cy="298529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500F32A-681E-4447-AFE5-DBC6ABBF40A8}">
      <dsp:nvSpPr>
        <dsp:cNvPr id="0" name=""/>
        <dsp:cNvSpPr/>
      </dsp:nvSpPr>
      <dsp:spPr>
        <a:xfrm>
          <a:off x="0" y="1092325"/>
          <a:ext cx="10705258" cy="0"/>
        </a:xfrm>
        <a:prstGeom prst="line">
          <a:avLst/>
        </a:prstGeom>
        <a:noFill/>
        <a:ln w="63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28785DB-A767-491F-9B51-1D43B3BA56C2}">
      <dsp:nvSpPr>
        <dsp:cNvPr id="0" name=""/>
        <dsp:cNvSpPr/>
      </dsp:nvSpPr>
      <dsp:spPr>
        <a:xfrm>
          <a:off x="2783367" y="291"/>
          <a:ext cx="7921890" cy="149242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b" anchorCtr="0">
          <a:noAutofit/>
        </a:bodyPr>
        <a:lstStyle/>
        <a:p>
          <a:pPr marL="0" lvl="0" indent="0" algn="l" defTabSz="2844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6400" kern="1200" dirty="0"/>
        </a:p>
      </dsp:txBody>
      <dsp:txXfrm>
        <a:off x="2783367" y="291"/>
        <a:ext cx="7921890" cy="1492421"/>
      </dsp:txXfrm>
    </dsp:sp>
    <dsp:sp modelId="{38BCF58B-EFFE-49F5-A556-DC76BDECE0B8}">
      <dsp:nvSpPr>
        <dsp:cNvPr id="0" name=""/>
        <dsp:cNvSpPr/>
      </dsp:nvSpPr>
      <dsp:spPr>
        <a:xfrm>
          <a:off x="0" y="400679"/>
          <a:ext cx="2783367" cy="691646"/>
        </a:xfrm>
        <a:prstGeom prst="round2SameRect">
          <a:avLst>
            <a:gd name="adj1" fmla="val 16670"/>
            <a:gd name="adj2" fmla="val 0"/>
          </a:avLst>
        </a:prstGeom>
        <a:blipFill rotWithShape="1">
          <a:blip xmlns:r="http://schemas.openxmlformats.org/officeDocument/2006/relationships" r:embed="rId1">
            <a:duotone>
              <a:schemeClr val="accent1">
                <a:hueOff val="0"/>
                <a:satOff val="0"/>
                <a:lumOff val="0"/>
                <a:alphaOff val="0"/>
                <a:shade val="36000"/>
                <a:satMod val="120000"/>
              </a:schemeClr>
              <a:schemeClr val="accent1">
                <a:hueOff val="0"/>
                <a:satOff val="0"/>
                <a:lumOff val="0"/>
                <a:alphaOff val="0"/>
                <a:tint val="40000"/>
              </a:schemeClr>
            </a:duotone>
          </a:blip>
          <a:tile tx="0" ty="0" sx="60000" sy="59000" flip="none" algn="tl"/>
        </a:blip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softEdge rad="12700"/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Next Meeting</a:t>
          </a:r>
        </a:p>
      </dsp:txBody>
      <dsp:txXfrm>
        <a:off x="33769" y="434448"/>
        <a:ext cx="2715829" cy="657877"/>
      </dsp:txXfrm>
    </dsp:sp>
    <dsp:sp modelId="{C8EDF83E-9ACC-4FA8-B503-D670D2A6DC1B}">
      <dsp:nvSpPr>
        <dsp:cNvPr id="0" name=""/>
        <dsp:cNvSpPr/>
      </dsp:nvSpPr>
      <dsp:spPr>
        <a:xfrm>
          <a:off x="0" y="1090042"/>
          <a:ext cx="10705258" cy="298529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400" kern="1200" dirty="0"/>
            <a:t>June 20</a:t>
          </a:r>
          <a:r>
            <a:rPr lang="en-US" sz="2400" kern="1200" baseline="30000" dirty="0"/>
            <a:t>th</a:t>
          </a:r>
          <a:endParaRPr lang="en-US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400" kern="1200" dirty="0"/>
            <a:t>ERCOT </a:t>
          </a:r>
          <a:r>
            <a:rPr lang="en-US" sz="2400" kern="1200" dirty="0" err="1"/>
            <a:t>MetCenter</a:t>
          </a:r>
          <a:endParaRPr lang="en-US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400" kern="1200" dirty="0"/>
            <a:t>On the Agenda: Reviewing Switch Hold Subtype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24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600" kern="1200" dirty="0"/>
        </a:p>
      </dsp:txBody>
      <dsp:txXfrm>
        <a:off x="0" y="1090042"/>
        <a:ext cx="10705258" cy="298529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1/layout/TabList">
  <dgm:title val="Tab List"/>
  <dgm:desc val="Use to show non-sequential or grouped blocks of information. Works well for lists with a small amount of Level 1 text. The first Level 2 displays next to the Level 1 text  and the remaining Level 2 text appears beneath the Level 1 text."/>
  <dgm:catLst>
    <dgm:cat type="list" pri="4500"/>
    <dgm:cat type="officeonline" pri="110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30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0" srcId="0" destId="10" srcOrd="0" destOrd="0"/>
        <dgm:cxn modelId="41" srcId="10" destId="11" srcOrd="0" destOrd="0"/>
        <dgm:cxn modelId="42" srcId="10" destId="12" srcOrd="0" destOrd="0"/>
        <dgm:cxn modelId="50" srcId="0" destId="20" srcOrd="1" destOrd="0"/>
        <dgm:cxn modelId="51" srcId="20" destId="21" srcOrd="1" destOrd="0"/>
        <dgm:cxn modelId="52" srcId="20" destId="22" srcOrd="1" destOrd="0"/>
        <dgm:cxn modelId="60" srcId="0" destId="30" srcOrd="2" destOrd="0"/>
        <dgm:cxn modelId="61" srcId="30" destId="31" srcOrd="2" destOrd="0"/>
        <dgm:cxn modelId="62" srcId="30" destId="32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/>
      <dgm:chPref val="3"/>
      <dgm:dir/>
      <dgm:animOne val="branch"/>
      <dgm:animLvl val="lvl"/>
    </dgm:varLst>
    <dgm:alg type="lin">
      <dgm:param type="linDir" val="fromT"/>
    </dgm:alg>
    <dgm:shape xmlns:r="http://schemas.openxmlformats.org/officeDocument/2006/relationships" r:blip="">
      <dgm:adjLst/>
    </dgm:shape>
    <dgm:constrLst>
      <dgm:constr type="w" for="ch" forName="Child" refType="w"/>
      <dgm:constr type="h" for="ch" forName="Child" refType="h" fact="0.6667"/>
      <dgm:constr type="primFontSz" for="des" forName="Parent" op="equ" val="65"/>
      <dgm:constr type="primFontSz" for="des" forName="Child" op="equ" val="65"/>
      <dgm:constr type="primFontSz" for="des" forName="FirstChild" op="equ" val="65"/>
      <dgm:constr type="primFontSz" for="des" forName="Child" refType="primFontSz" refFor="des" refForName="Parent" op="lte"/>
      <dgm:constr type="primFontSz" for="des" forName="FirstChild" refType="primFontSz" refFor="des" refForName="Parent" op="lte"/>
      <dgm:constr type="primFontSz" for="des" forName="Child" refType="primFontSz" refFor="des" refForName="FirstChild" op="lte"/>
      <dgm:constr type="w" for="ch" forName="composite" refType="w"/>
      <dgm:constr type="h" for="ch" forName="composite" refType="h" fact="0.3333"/>
      <dgm:constr type="sp" refType="h" refFor="ch" refForName="composite" op="equ" fact="0.05"/>
      <dgm:constr type="h" for="ch" forName="sibTrans" refType="h" refFor="ch" refForName="composite" op="equ" fact="0.05"/>
      <dgm:constr type="w" for="ch" forName="sibTrans" refType="h" refFor="ch" refForName="sibTrans" op="equ"/>
    </dgm:constrLst>
    <dgm:forEach name="nodesForEach" axis="ch" ptType="node">
      <dgm:layoutNode name="composite">
        <dgm:alg type="composite"/>
        <dgm:shape xmlns:r="http://schemas.openxmlformats.org/officeDocument/2006/relationships" r:blip="">
          <dgm:adjLst/>
        </dgm:shape>
        <dgm:choose name="Name1">
          <dgm:if name="Name2" func="var" arg="dir" op="equ" val="norm">
            <dgm:constrLst>
              <dgm:constr type="l" for="ch" forName="Accent" refType="w" fact="0"/>
              <dgm:constr type="b" for="ch" forName="Accent" refType="h"/>
              <dgm:constr type="w" for="ch" forName="Accent" refType="w"/>
              <dgm:constr type="h" for="ch" forName="Accent" refType="h" fact="0"/>
              <dgm:constr type="l" for="ch" forName="FirstChild" refType="w" fact="0.26"/>
              <dgm:constr type="t" for="ch" forName="FirstChild" refType="h" fact="0"/>
              <dgm:constr type="w" for="ch" forName="FirstChild" refType="w" fact="0.74"/>
              <dgm:constr type="h" for="ch" forName="FirstChild" refType="h"/>
              <dgm:constr type="l" for="ch" forName="Parent" refType="w" fact="0"/>
              <dgm:constr type="t" for="ch" forName="Parent" refType="h" fact="0"/>
              <dgm:constr type="w" for="ch" forName="Parent" refType="w" fact="0.26"/>
              <dgm:constr type="h" for="ch" forName="Parent" refType="h"/>
            </dgm:constrLst>
          </dgm:if>
          <dgm:else name="Name3">
            <dgm:constrLst>
              <dgm:constr type="l" for="ch" forName="Accent" refType="w" fact="0"/>
              <dgm:constr type="b" for="ch" forName="Accent" refType="h"/>
              <dgm:constr type="w" for="ch" forName="Accent" refType="w"/>
              <dgm:constr type="h" for="ch" forName="Accent" refType="h" fact="0"/>
              <dgm:constr type="r" for="ch" forName="FirstChild" refType="w" fact="0.74"/>
              <dgm:constr type="t" for="ch" forName="FirstChild" refType="h" fact="0"/>
              <dgm:constr type="w" for="ch" forName="FirstChild" refType="w" fact="0.74"/>
              <dgm:constr type="h" for="ch" forName="FirstChild" refType="h"/>
              <dgm:constr type="r" for="ch" forName="Parent" refType="w"/>
              <dgm:constr type="t" for="ch" forName="Parent" refType="h" fact="0"/>
              <dgm:constr type="w" for="ch" forName="Parent" refType="w" fact="0.26"/>
              <dgm:constr type="h" for="ch" forName="Parent" refType="h"/>
            </dgm:constrLst>
          </dgm:else>
        </dgm:choose>
        <dgm:layoutNode name="FirstChild" styleLbl="revTx">
          <dgm:varLst>
            <dgm:chMax val="0"/>
            <dgm:chPref val="0"/>
            <dgm:bulletEnabled val="1"/>
          </dgm:varLst>
          <dgm:choose name="Name4">
            <dgm:if name="Name5" func="var" arg="dir" op="equ" val="norm">
              <dgm:alg type="tx">
                <dgm:param type="parTxLTRAlign" val="l"/>
                <dgm:param type="txAnchorVert" val="b"/>
                <dgm:param type="txAnchorVertCh" val="b"/>
                <dgm:param type="parTxRTLAlign" val="l"/>
              </dgm:alg>
            </dgm:if>
            <dgm:else name="Name6">
              <dgm:alg type="tx">
                <dgm:param type="parTxLTRAlign" val="r"/>
                <dgm:param type="shpTxLTRAlignCh" val="r"/>
                <dgm:param type="txAnchorVert" val="b"/>
                <dgm:param type="txAnchorVertCh" val="b"/>
                <dgm:param type="parTxRTLAlign" val="r"/>
              </dgm:alg>
            </dgm:else>
          </dgm:choose>
          <dgm:shape xmlns:r="http://schemas.openxmlformats.org/officeDocument/2006/relationships" type="rect" r:blip="">
            <dgm:adjLst/>
          </dgm:shape>
          <dgm:choose name="Name7">
            <dgm:if name="Name8" axis="ch" ptType="node" func="cnt" op="gte" val="1">
              <dgm:presOf axis="ch desOrSelf" ptType="node node" st="1 1" cnt="1 0"/>
            </dgm:if>
            <dgm:else name="Name9">
              <dgm:presOf/>
            </dgm:else>
          </dgm:choose>
          <dgm:constrLst>
            <dgm:constr type="lMarg" refType="primFontSz" fact="0.15"/>
            <dgm:constr type="rMarg" refType="primFontSz" fact="0.15"/>
            <dgm:constr type="tMarg" refType="primFontSz" fact="0.15"/>
            <dgm:constr type="bMarg" refType="primFontSz" fact="0.15"/>
          </dgm:constrLst>
          <dgm:ruleLst>
            <dgm:rule type="primFontSz" val="5" fact="NaN" max="NaN"/>
          </dgm:ruleLst>
        </dgm:layoutNode>
        <dgm:layoutNode name="Parent" styleLbl="alignNode1">
          <dgm:varLst>
            <dgm:chMax val="3"/>
            <dgm:chPref val="3"/>
            <dgm:bulletEnabled val="1"/>
          </dgm:varLst>
          <dgm:alg type="tx">
            <dgm:param type="shpTxLTRAlignCh" val="ctr"/>
            <dgm:param type="txAnchorVertCh" val="mid"/>
          </dgm:alg>
          <dgm:shape xmlns:r="http://schemas.openxmlformats.org/officeDocument/2006/relationships" type="round2SameRect" r:blip="">
            <dgm:adjLst>
              <dgm:adj idx="1" val="0.1667"/>
              <dgm:adj idx="2" val="0"/>
            </dgm:adjLst>
          </dgm:shape>
          <dgm:presOf axis="self" ptType="node"/>
          <dgm:constrLst>
            <dgm:constr type="lMarg" refType="primFontSz" fact="0.15"/>
            <dgm:constr type="rMarg" refType="primFontSz" fact="0.15"/>
            <dgm:constr type="tMarg" refType="primFontSz" fact="0.15"/>
            <dgm:constr type="bMarg" refType="primFontSz" fact="0.15"/>
          </dgm:constrLst>
          <dgm:ruleLst>
            <dgm:rule type="primFontSz" val="5" fact="NaN" max="NaN"/>
          </dgm:ruleLst>
        </dgm:layoutNode>
        <dgm:layoutNode name="Accent" styleLbl="parChTrans1D1">
          <dgm:alg type="sp"/>
          <dgm:shape xmlns:r="http://schemas.openxmlformats.org/officeDocument/2006/relationships" type="line" r:blip="" zOrderOff="-99999">
            <dgm:adjLst/>
          </dgm:shape>
          <dgm:presOf/>
        </dgm:layoutNode>
      </dgm:layoutNode>
      <dgm:choose name="Name10">
        <dgm:if name="Name11" axis="ch" ptType="node" st="2" cnt="1" func="cnt" op="gte" val="1">
          <dgm:layoutNode name="Child" styleLbl="revTx">
            <dgm:varLst>
              <dgm:chMax val="0"/>
              <dgm:chPref val="0"/>
              <dgm:bulletEnabled val="1"/>
            </dgm:varLst>
            <dgm:choose name="Name12">
              <dgm:if name="Name13" func="var" arg="dir" op="equ" val="norm">
                <dgm:alg type="tx">
                  <dgm:param type="stBulletLvl" val="1"/>
                  <dgm:param type="parTxLTRAlign" val="l"/>
                  <dgm:param type="parTxRTLAlign" val="l"/>
                  <dgm:param type="txAnchorVert" val="t"/>
                </dgm:alg>
              </dgm:if>
              <dgm:else name="Name14">
                <dgm:alg type="tx">
                  <dgm:param type="stBulletLvl" val="1"/>
                  <dgm:param type="parTxLTRAlign" val="r"/>
                  <dgm:param type="shpTxLTRAlignCh" val="r"/>
                  <dgm:param type="txAnchorVert" val="t"/>
                  <dgm:param type="parTxRTLAlign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ch desOrSelf" ptType="node node" st="2 1" cnt="0 0"/>
            <dgm:constrLst>
              <dgm:constr type="lMarg" refType="primFontSz" fact="0.15"/>
              <dgm:constr type="rMarg" refType="primFontSz" fact="0.15"/>
              <dgm:constr type="tMarg" refType="primFontSz" fact="0.15"/>
              <dgm:constr type="bMarg" refType="primFontSz" fact="0.15"/>
            </dgm:constrLst>
            <dgm:ruleLst>
              <dgm:rule type="primFontSz" val="5" fact="NaN" max="NaN"/>
            </dgm:ruleLst>
          </dgm:layoutNode>
        </dgm:if>
        <dgm:else name="Name15"/>
      </dgm:choos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1/layout/TabList">
  <dgm:title val="Tab List"/>
  <dgm:desc val="Use to show non-sequential or grouped blocks of information. Works well for lists with a small amount of Level 1 text. The first Level 2 displays next to the Level 1 text  and the remaining Level 2 text appears beneath the Level 1 text."/>
  <dgm:catLst>
    <dgm:cat type="list" pri="4500"/>
    <dgm:cat type="officeonline" pri="110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30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0" srcId="0" destId="10" srcOrd="0" destOrd="0"/>
        <dgm:cxn modelId="41" srcId="10" destId="11" srcOrd="0" destOrd="0"/>
        <dgm:cxn modelId="42" srcId="10" destId="12" srcOrd="0" destOrd="0"/>
        <dgm:cxn modelId="50" srcId="0" destId="20" srcOrd="1" destOrd="0"/>
        <dgm:cxn modelId="51" srcId="20" destId="21" srcOrd="1" destOrd="0"/>
        <dgm:cxn modelId="52" srcId="20" destId="22" srcOrd="1" destOrd="0"/>
        <dgm:cxn modelId="60" srcId="0" destId="30" srcOrd="2" destOrd="0"/>
        <dgm:cxn modelId="61" srcId="30" destId="31" srcOrd="2" destOrd="0"/>
        <dgm:cxn modelId="62" srcId="30" destId="32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/>
      <dgm:chPref val="3"/>
      <dgm:dir/>
      <dgm:animOne val="branch"/>
      <dgm:animLvl val="lvl"/>
    </dgm:varLst>
    <dgm:alg type="lin">
      <dgm:param type="linDir" val="fromT"/>
    </dgm:alg>
    <dgm:shape xmlns:r="http://schemas.openxmlformats.org/officeDocument/2006/relationships" r:blip="">
      <dgm:adjLst/>
    </dgm:shape>
    <dgm:constrLst>
      <dgm:constr type="w" for="ch" forName="Child" refType="w"/>
      <dgm:constr type="h" for="ch" forName="Child" refType="h" fact="0.6667"/>
      <dgm:constr type="primFontSz" for="des" forName="Parent" op="equ" val="65"/>
      <dgm:constr type="primFontSz" for="des" forName="Child" op="equ" val="65"/>
      <dgm:constr type="primFontSz" for="des" forName="FirstChild" op="equ" val="65"/>
      <dgm:constr type="primFontSz" for="des" forName="Child" refType="primFontSz" refFor="des" refForName="Parent" op="lte"/>
      <dgm:constr type="primFontSz" for="des" forName="FirstChild" refType="primFontSz" refFor="des" refForName="Parent" op="lte"/>
      <dgm:constr type="primFontSz" for="des" forName="Child" refType="primFontSz" refFor="des" refForName="FirstChild" op="lte"/>
      <dgm:constr type="w" for="ch" forName="composite" refType="w"/>
      <dgm:constr type="h" for="ch" forName="composite" refType="h" fact="0.3333"/>
      <dgm:constr type="sp" refType="h" refFor="ch" refForName="composite" op="equ" fact="0.05"/>
      <dgm:constr type="h" for="ch" forName="sibTrans" refType="h" refFor="ch" refForName="composite" op="equ" fact="0.05"/>
      <dgm:constr type="w" for="ch" forName="sibTrans" refType="h" refFor="ch" refForName="sibTrans" op="equ"/>
    </dgm:constrLst>
    <dgm:forEach name="nodesForEach" axis="ch" ptType="node">
      <dgm:layoutNode name="composite">
        <dgm:alg type="composite"/>
        <dgm:shape xmlns:r="http://schemas.openxmlformats.org/officeDocument/2006/relationships" r:blip="">
          <dgm:adjLst/>
        </dgm:shape>
        <dgm:choose name="Name1">
          <dgm:if name="Name2" func="var" arg="dir" op="equ" val="norm">
            <dgm:constrLst>
              <dgm:constr type="l" for="ch" forName="Accent" refType="w" fact="0"/>
              <dgm:constr type="b" for="ch" forName="Accent" refType="h"/>
              <dgm:constr type="w" for="ch" forName="Accent" refType="w"/>
              <dgm:constr type="h" for="ch" forName="Accent" refType="h" fact="0"/>
              <dgm:constr type="l" for="ch" forName="FirstChild" refType="w" fact="0.26"/>
              <dgm:constr type="t" for="ch" forName="FirstChild" refType="h" fact="0"/>
              <dgm:constr type="w" for="ch" forName="FirstChild" refType="w" fact="0.74"/>
              <dgm:constr type="h" for="ch" forName="FirstChild" refType="h"/>
              <dgm:constr type="l" for="ch" forName="Parent" refType="w" fact="0"/>
              <dgm:constr type="t" for="ch" forName="Parent" refType="h" fact="0"/>
              <dgm:constr type="w" for="ch" forName="Parent" refType="w" fact="0.26"/>
              <dgm:constr type="h" for="ch" forName="Parent" refType="h"/>
            </dgm:constrLst>
          </dgm:if>
          <dgm:else name="Name3">
            <dgm:constrLst>
              <dgm:constr type="l" for="ch" forName="Accent" refType="w" fact="0"/>
              <dgm:constr type="b" for="ch" forName="Accent" refType="h"/>
              <dgm:constr type="w" for="ch" forName="Accent" refType="w"/>
              <dgm:constr type="h" for="ch" forName="Accent" refType="h" fact="0"/>
              <dgm:constr type="r" for="ch" forName="FirstChild" refType="w" fact="0.74"/>
              <dgm:constr type="t" for="ch" forName="FirstChild" refType="h" fact="0"/>
              <dgm:constr type="w" for="ch" forName="FirstChild" refType="w" fact="0.74"/>
              <dgm:constr type="h" for="ch" forName="FirstChild" refType="h"/>
              <dgm:constr type="r" for="ch" forName="Parent" refType="w"/>
              <dgm:constr type="t" for="ch" forName="Parent" refType="h" fact="0"/>
              <dgm:constr type="w" for="ch" forName="Parent" refType="w" fact="0.26"/>
              <dgm:constr type="h" for="ch" forName="Parent" refType="h"/>
            </dgm:constrLst>
          </dgm:else>
        </dgm:choose>
        <dgm:layoutNode name="FirstChild" styleLbl="revTx">
          <dgm:varLst>
            <dgm:chMax val="0"/>
            <dgm:chPref val="0"/>
            <dgm:bulletEnabled val="1"/>
          </dgm:varLst>
          <dgm:choose name="Name4">
            <dgm:if name="Name5" func="var" arg="dir" op="equ" val="norm">
              <dgm:alg type="tx">
                <dgm:param type="parTxLTRAlign" val="l"/>
                <dgm:param type="txAnchorVert" val="b"/>
                <dgm:param type="txAnchorVertCh" val="b"/>
                <dgm:param type="parTxRTLAlign" val="l"/>
              </dgm:alg>
            </dgm:if>
            <dgm:else name="Name6">
              <dgm:alg type="tx">
                <dgm:param type="parTxLTRAlign" val="r"/>
                <dgm:param type="shpTxLTRAlignCh" val="r"/>
                <dgm:param type="txAnchorVert" val="b"/>
                <dgm:param type="txAnchorVertCh" val="b"/>
                <dgm:param type="parTxRTLAlign" val="r"/>
              </dgm:alg>
            </dgm:else>
          </dgm:choose>
          <dgm:shape xmlns:r="http://schemas.openxmlformats.org/officeDocument/2006/relationships" type="rect" r:blip="">
            <dgm:adjLst/>
          </dgm:shape>
          <dgm:choose name="Name7">
            <dgm:if name="Name8" axis="ch" ptType="node" func="cnt" op="gte" val="1">
              <dgm:presOf axis="ch desOrSelf" ptType="node node" st="1 1" cnt="1 0"/>
            </dgm:if>
            <dgm:else name="Name9">
              <dgm:presOf/>
            </dgm:else>
          </dgm:choose>
          <dgm:constrLst>
            <dgm:constr type="lMarg" refType="primFontSz" fact="0.15"/>
            <dgm:constr type="rMarg" refType="primFontSz" fact="0.15"/>
            <dgm:constr type="tMarg" refType="primFontSz" fact="0.15"/>
            <dgm:constr type="bMarg" refType="primFontSz" fact="0.15"/>
          </dgm:constrLst>
          <dgm:ruleLst>
            <dgm:rule type="primFontSz" val="5" fact="NaN" max="NaN"/>
          </dgm:ruleLst>
        </dgm:layoutNode>
        <dgm:layoutNode name="Parent" styleLbl="alignNode1">
          <dgm:varLst>
            <dgm:chMax val="3"/>
            <dgm:chPref val="3"/>
            <dgm:bulletEnabled val="1"/>
          </dgm:varLst>
          <dgm:alg type="tx">
            <dgm:param type="shpTxLTRAlignCh" val="ctr"/>
            <dgm:param type="txAnchorVertCh" val="mid"/>
          </dgm:alg>
          <dgm:shape xmlns:r="http://schemas.openxmlformats.org/officeDocument/2006/relationships" type="round2SameRect" r:blip="">
            <dgm:adjLst>
              <dgm:adj idx="1" val="0.1667"/>
              <dgm:adj idx="2" val="0"/>
            </dgm:adjLst>
          </dgm:shape>
          <dgm:presOf axis="self" ptType="node"/>
          <dgm:constrLst>
            <dgm:constr type="lMarg" refType="primFontSz" fact="0.15"/>
            <dgm:constr type="rMarg" refType="primFontSz" fact="0.15"/>
            <dgm:constr type="tMarg" refType="primFontSz" fact="0.15"/>
            <dgm:constr type="bMarg" refType="primFontSz" fact="0.15"/>
          </dgm:constrLst>
          <dgm:ruleLst>
            <dgm:rule type="primFontSz" val="5" fact="NaN" max="NaN"/>
          </dgm:ruleLst>
        </dgm:layoutNode>
        <dgm:layoutNode name="Accent" styleLbl="parChTrans1D1">
          <dgm:alg type="sp"/>
          <dgm:shape xmlns:r="http://schemas.openxmlformats.org/officeDocument/2006/relationships" type="line" r:blip="" zOrderOff="-99999">
            <dgm:adjLst/>
          </dgm:shape>
          <dgm:presOf/>
        </dgm:layoutNode>
      </dgm:layoutNode>
      <dgm:choose name="Name10">
        <dgm:if name="Name11" axis="ch" ptType="node" st="2" cnt="1" func="cnt" op="gte" val="1">
          <dgm:layoutNode name="Child" styleLbl="revTx">
            <dgm:varLst>
              <dgm:chMax val="0"/>
              <dgm:chPref val="0"/>
              <dgm:bulletEnabled val="1"/>
            </dgm:varLst>
            <dgm:choose name="Name12">
              <dgm:if name="Name13" func="var" arg="dir" op="equ" val="norm">
                <dgm:alg type="tx">
                  <dgm:param type="stBulletLvl" val="1"/>
                  <dgm:param type="parTxLTRAlign" val="l"/>
                  <dgm:param type="parTxRTLAlign" val="l"/>
                  <dgm:param type="txAnchorVert" val="t"/>
                </dgm:alg>
              </dgm:if>
              <dgm:else name="Name14">
                <dgm:alg type="tx">
                  <dgm:param type="stBulletLvl" val="1"/>
                  <dgm:param type="parTxLTRAlign" val="r"/>
                  <dgm:param type="shpTxLTRAlignCh" val="r"/>
                  <dgm:param type="txAnchorVert" val="t"/>
                  <dgm:param type="parTxRTLAlign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ch desOrSelf" ptType="node node" st="2 1" cnt="0 0"/>
            <dgm:constrLst>
              <dgm:constr type="lMarg" refType="primFontSz" fact="0.15"/>
              <dgm:constr type="rMarg" refType="primFontSz" fact="0.15"/>
              <dgm:constr type="tMarg" refType="primFontSz" fact="0.15"/>
              <dgm:constr type="bMarg" refType="primFontSz" fact="0.15"/>
            </dgm:constrLst>
            <dgm:ruleLst>
              <dgm:rule type="primFontSz" val="5" fact="NaN" max="NaN"/>
            </dgm:ruleLst>
          </dgm:layoutNode>
        </dgm:if>
        <dgm:else name="Name15"/>
      </dgm:choos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82762"/>
            <a:ext cx="10222992" cy="80683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2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5000"/>
              </a:lnSpc>
              <a:defRPr sz="7200" b="1" cap="none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000" b="1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20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84890-85D2-4D7B-8EF5-15A9C1DB8F42}" type="datetimeFigureOut">
              <a:rPr lang="en-US" smtClean="0"/>
              <a:t>5/29/2019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 b="1"/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97485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57CC2-0FC8-4686-B024-99790E0F5162}" type="datetimeFigureOut">
              <a:rPr lang="en-US" smtClean="0"/>
              <a:t>5/29/2019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91705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64DA5-CD3D-4590-A511-FCD3BC7A793E}" type="datetimeFigureOut">
              <a:rPr lang="en-US" smtClean="0"/>
              <a:t>5/29/2019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527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5661D-6934-4B32-B92C-470368BF1EC6}" type="datetimeFigureOut">
              <a:rPr lang="en-US" smtClean="0"/>
              <a:t>5/29/2019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19417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5000"/>
              </a:lnSpc>
              <a:defRPr sz="7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 b="1">
                <a:solidFill>
                  <a:schemeClr val="accent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>
            <a:lvl1pPr>
              <a:defRPr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fld id="{C6F822A4-8DA6-4447-9B1F-C5DB58435268}" type="datetimeFigureOut">
              <a:rPr lang="en-US" smtClean="0"/>
              <a:t>5/29/2019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>
            <a:lvl1pPr>
              <a:defRPr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2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23603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8D31E-DCDA-41A7-9C67-C4B11B94D21D}" type="datetimeFigureOut">
              <a:rPr lang="en-US" smtClean="0"/>
              <a:t>5/29/2019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89963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762C0-B258-48F1-ADE6-176B4174CCDD}" type="datetimeFigureOut">
              <a:rPr lang="en-US" smtClean="0"/>
              <a:t>5/29/2019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60123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919A6-33EB-49BD-A62F-1FA56B9F9712}" type="datetimeFigureOut">
              <a:rPr lang="en-US" smtClean="0"/>
              <a:t>5/29/2019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5923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E7D1B-D673-4CF6-8672-009D42ABD2A0}" type="datetimeFigureOut">
              <a:rPr lang="en-US" smtClean="0"/>
              <a:t>5/29/2019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35358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2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6AA21-1863-4931-97CB-99D0A168701B}" type="datetimeFigureOut">
              <a:rPr lang="en-US" smtClean="0"/>
              <a:t>5/29/2019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2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86630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2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fld id="{3772C379-9A7C-4C87-A116-CBE9F58B04C5}" type="datetimeFigureOut">
              <a:rPr lang="en-US" smtClean="0"/>
              <a:t>5/29/2019</a:t>
            </a:fld>
            <a:endParaRPr lang="en-US" dirty="0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2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72327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fld id="{8664C608-40B1-4030-A28D-5B74BC98ADCE}" type="datetimeFigureOut">
              <a:rPr lang="en-US" smtClean="0"/>
              <a:t>5/29/2019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2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98779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7" r:id="rId1"/>
    <p:sldLayoutId id="2147483878" r:id="rId2"/>
    <p:sldLayoutId id="2147483879" r:id="rId3"/>
    <p:sldLayoutId id="2147483880" r:id="rId4"/>
    <p:sldLayoutId id="2147483881" r:id="rId5"/>
    <p:sldLayoutId id="2147483882" r:id="rId6"/>
    <p:sldLayoutId id="2147483883" r:id="rId7"/>
    <p:sldLayoutId id="2147483884" r:id="rId8"/>
    <p:sldLayoutId id="2147483885" r:id="rId9"/>
    <p:sldLayoutId id="2147483886" r:id="rId10"/>
    <p:sldLayoutId id="2147483887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b="1" kern="1200" cap="none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2"/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2"/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2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2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2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2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2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2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2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5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5.pn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1B1756-3518-45E2-962E-8486736A324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TDTMS Update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E146BA-B599-4F02-AA3D-D15519B78F0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800" dirty="0">
                <a:blipFill dpi="0" rotWithShape="1">
                  <a:blip r:embed="rId2"/>
                  <a:srcRect/>
                  <a:tile tx="6350" ty="-127000" sx="65000" sy="64000" flip="none" algn="tl"/>
                </a:blipFill>
                <a:latin typeface="+mj-lt"/>
                <a:ea typeface="+mj-ea"/>
                <a:cs typeface="+mj-cs"/>
              </a:rPr>
              <a:t>RMS</a:t>
            </a:r>
          </a:p>
          <a:p>
            <a:r>
              <a:rPr lang="en-US" sz="2800" dirty="0">
                <a:blipFill dpi="0" rotWithShape="1">
                  <a:blip r:embed="rId2"/>
                  <a:srcRect/>
                  <a:tile tx="6350" ty="-127000" sx="65000" sy="64000" flip="none" algn="tl"/>
                </a:blipFill>
                <a:latin typeface="+mj-lt"/>
                <a:ea typeface="+mj-ea"/>
                <a:cs typeface="+mj-cs"/>
              </a:rPr>
              <a:t>June 4th, 2019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FA616FDD-A3B5-4F04-BC59-7FA4AF4E8622}"/>
              </a:ext>
            </a:extLst>
          </p:cNvPr>
          <p:cNvGrpSpPr/>
          <p:nvPr/>
        </p:nvGrpSpPr>
        <p:grpSpPr>
          <a:xfrm>
            <a:off x="9743307" y="4245628"/>
            <a:ext cx="824899" cy="782815"/>
            <a:chOff x="9743307" y="4245628"/>
            <a:chExt cx="824899" cy="782815"/>
          </a:xfrm>
        </p:grpSpPr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74F32FD5-3AB1-42A0-A665-022830B6CEF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9743307" y="4245628"/>
              <a:ext cx="824899" cy="782815"/>
            </a:xfrm>
            <a:prstGeom prst="rect">
              <a:avLst/>
            </a:prstGeom>
          </p:spPr>
        </p:pic>
        <p:sp>
          <p:nvSpPr>
            <p:cNvPr id="6" name="Star: 5 Points 5">
              <a:extLst>
                <a:ext uri="{FF2B5EF4-FFF2-40B4-BE49-F238E27FC236}">
                  <a16:creationId xmlns:a16="http://schemas.microsoft.com/office/drawing/2014/main" id="{CF9D75A8-DE69-4D14-845D-7CEBA92C0341}"/>
                </a:ext>
              </a:extLst>
            </p:cNvPr>
            <p:cNvSpPr/>
            <p:nvPr/>
          </p:nvSpPr>
          <p:spPr>
            <a:xfrm>
              <a:off x="9934222" y="4292283"/>
              <a:ext cx="608023" cy="642461"/>
            </a:xfrm>
            <a:prstGeom prst="star5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774044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47C57B-6A69-43FC-9510-0D8B1D7E22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3173" y="0"/>
            <a:ext cx="10058400" cy="1609344"/>
          </a:xfrm>
        </p:spPr>
        <p:txBody>
          <a:bodyPr/>
          <a:lstStyle/>
          <a:p>
            <a:r>
              <a:rPr lang="en-US" dirty="0"/>
              <a:t>TDTMS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CCF579CB-2974-4D90-91E7-1E4EA6903F3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53385477"/>
              </p:ext>
            </p:extLst>
          </p:nvPr>
        </p:nvGraphicFramePr>
        <p:xfrm>
          <a:off x="923173" y="822120"/>
          <a:ext cx="10705258" cy="447829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7" name="Group 6">
            <a:extLst>
              <a:ext uri="{FF2B5EF4-FFF2-40B4-BE49-F238E27FC236}">
                <a16:creationId xmlns:a16="http://schemas.microsoft.com/office/drawing/2014/main" id="{24B1D29E-8ABF-46E1-9786-BC80C4468CED}"/>
              </a:ext>
            </a:extLst>
          </p:cNvPr>
          <p:cNvGrpSpPr/>
          <p:nvPr/>
        </p:nvGrpSpPr>
        <p:grpSpPr>
          <a:xfrm>
            <a:off x="11448659" y="6288832"/>
            <a:ext cx="359544" cy="344756"/>
            <a:chOff x="9743307" y="4245628"/>
            <a:chExt cx="824899" cy="782815"/>
          </a:xfrm>
        </p:grpSpPr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4BB40A39-0C31-4CA2-978E-8B05147FC11D}"/>
                </a:ext>
              </a:extLst>
            </p:cNvPr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9743307" y="4245628"/>
              <a:ext cx="824899" cy="782815"/>
            </a:xfrm>
            <a:prstGeom prst="rect">
              <a:avLst/>
            </a:prstGeom>
          </p:spPr>
        </p:pic>
        <p:sp>
          <p:nvSpPr>
            <p:cNvPr id="9" name="Star: 5 Points 8">
              <a:extLst>
                <a:ext uri="{FF2B5EF4-FFF2-40B4-BE49-F238E27FC236}">
                  <a16:creationId xmlns:a16="http://schemas.microsoft.com/office/drawing/2014/main" id="{EBDDEE71-67E6-493C-9895-23B8978D0C49}"/>
                </a:ext>
              </a:extLst>
            </p:cNvPr>
            <p:cNvSpPr/>
            <p:nvPr/>
          </p:nvSpPr>
          <p:spPr>
            <a:xfrm>
              <a:off x="9934222" y="4292283"/>
              <a:ext cx="608023" cy="642461"/>
            </a:xfrm>
            <a:prstGeom prst="star5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9652312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B43E59-BA58-464A-9E0B-2468AD5350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3752" y="0"/>
            <a:ext cx="10217627" cy="1609344"/>
          </a:xfrm>
        </p:spPr>
        <p:txBody>
          <a:bodyPr/>
          <a:lstStyle/>
          <a:p>
            <a:r>
              <a:rPr lang="en-US" dirty="0"/>
              <a:t>Chart A: MT Subtype Volumes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D30AF6EA-1E1D-4118-AA73-A69DC3C3C53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63752" y="1516018"/>
            <a:ext cx="10223723" cy="4597335"/>
          </a:xfrm>
          <a:prstGeom prst="rect">
            <a:avLst/>
          </a:prstGeom>
        </p:spPr>
      </p:pic>
      <p:grpSp>
        <p:nvGrpSpPr>
          <p:cNvPr id="5" name="Group 4">
            <a:extLst>
              <a:ext uri="{FF2B5EF4-FFF2-40B4-BE49-F238E27FC236}">
                <a16:creationId xmlns:a16="http://schemas.microsoft.com/office/drawing/2014/main" id="{9940F06A-D5EA-4DA4-81D4-BAF6940C4FED}"/>
              </a:ext>
            </a:extLst>
          </p:cNvPr>
          <p:cNvGrpSpPr/>
          <p:nvPr/>
        </p:nvGrpSpPr>
        <p:grpSpPr>
          <a:xfrm>
            <a:off x="11448659" y="6288832"/>
            <a:ext cx="359544" cy="344756"/>
            <a:chOff x="9743307" y="4245628"/>
            <a:chExt cx="824899" cy="782815"/>
          </a:xfrm>
        </p:grpSpPr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37DD2D2D-08E9-45E4-A770-0C26542C217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9743307" y="4245628"/>
              <a:ext cx="824899" cy="782815"/>
            </a:xfrm>
            <a:prstGeom prst="rect">
              <a:avLst/>
            </a:prstGeom>
          </p:spPr>
        </p:pic>
        <p:sp>
          <p:nvSpPr>
            <p:cNvPr id="7" name="Star: 5 Points 6">
              <a:extLst>
                <a:ext uri="{FF2B5EF4-FFF2-40B4-BE49-F238E27FC236}">
                  <a16:creationId xmlns:a16="http://schemas.microsoft.com/office/drawing/2014/main" id="{C30DD948-70A5-4B59-A031-23AF68F9B43B}"/>
                </a:ext>
              </a:extLst>
            </p:cNvPr>
            <p:cNvSpPr/>
            <p:nvPr/>
          </p:nvSpPr>
          <p:spPr>
            <a:xfrm>
              <a:off x="9934222" y="4292283"/>
              <a:ext cx="608023" cy="642461"/>
            </a:xfrm>
            <a:prstGeom prst="star5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2616702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B43E59-BA58-464A-9E0B-2468AD5350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1106" y="0"/>
            <a:ext cx="10277142" cy="1609344"/>
          </a:xfrm>
        </p:spPr>
        <p:txBody>
          <a:bodyPr/>
          <a:lstStyle/>
          <a:p>
            <a:r>
              <a:rPr lang="en-US" dirty="0"/>
              <a:t>Chart B: MT Subtype Data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9940F06A-D5EA-4DA4-81D4-BAF6940C4FED}"/>
              </a:ext>
            </a:extLst>
          </p:cNvPr>
          <p:cNvGrpSpPr/>
          <p:nvPr/>
        </p:nvGrpSpPr>
        <p:grpSpPr>
          <a:xfrm>
            <a:off x="11448659" y="6288832"/>
            <a:ext cx="359544" cy="344756"/>
            <a:chOff x="9743307" y="4245628"/>
            <a:chExt cx="824899" cy="782815"/>
          </a:xfrm>
        </p:grpSpPr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37DD2D2D-08E9-45E4-A770-0C26542C217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9743307" y="4245628"/>
              <a:ext cx="824899" cy="782815"/>
            </a:xfrm>
            <a:prstGeom prst="rect">
              <a:avLst/>
            </a:prstGeom>
          </p:spPr>
        </p:pic>
        <p:sp>
          <p:nvSpPr>
            <p:cNvPr id="7" name="Star: 5 Points 6">
              <a:extLst>
                <a:ext uri="{FF2B5EF4-FFF2-40B4-BE49-F238E27FC236}">
                  <a16:creationId xmlns:a16="http://schemas.microsoft.com/office/drawing/2014/main" id="{C30DD948-70A5-4B59-A031-23AF68F9B43B}"/>
                </a:ext>
              </a:extLst>
            </p:cNvPr>
            <p:cNvSpPr/>
            <p:nvPr/>
          </p:nvSpPr>
          <p:spPr>
            <a:xfrm>
              <a:off x="9934222" y="4292283"/>
              <a:ext cx="608023" cy="642461"/>
            </a:xfrm>
            <a:prstGeom prst="star5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9" name="Content Placeholder 8">
            <a:extLst>
              <a:ext uri="{FF2B5EF4-FFF2-40B4-BE49-F238E27FC236}">
                <a16:creationId xmlns:a16="http://schemas.microsoft.com/office/drawing/2014/main" id="{F91DD08D-0100-41D6-AA0F-A3E4ED725F3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851106" y="1480143"/>
            <a:ext cx="10271046" cy="43900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45017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47C57B-6A69-43FC-9510-0D8B1D7E22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3173" y="0"/>
            <a:ext cx="10058400" cy="1609344"/>
          </a:xfrm>
        </p:spPr>
        <p:txBody>
          <a:bodyPr/>
          <a:lstStyle/>
          <a:p>
            <a:r>
              <a:rPr lang="en-US" dirty="0"/>
              <a:t>TDTMS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CCF579CB-2974-4D90-91E7-1E4EA6903F3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90094062"/>
              </p:ext>
            </p:extLst>
          </p:nvPr>
        </p:nvGraphicFramePr>
        <p:xfrm>
          <a:off x="923173" y="822120"/>
          <a:ext cx="10705258" cy="447829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7" name="Group 6">
            <a:extLst>
              <a:ext uri="{FF2B5EF4-FFF2-40B4-BE49-F238E27FC236}">
                <a16:creationId xmlns:a16="http://schemas.microsoft.com/office/drawing/2014/main" id="{24B1D29E-8ABF-46E1-9786-BC80C4468CED}"/>
              </a:ext>
            </a:extLst>
          </p:cNvPr>
          <p:cNvGrpSpPr/>
          <p:nvPr/>
        </p:nvGrpSpPr>
        <p:grpSpPr>
          <a:xfrm>
            <a:off x="11448659" y="6288832"/>
            <a:ext cx="359544" cy="344756"/>
            <a:chOff x="9743307" y="4245628"/>
            <a:chExt cx="824899" cy="782815"/>
          </a:xfrm>
        </p:grpSpPr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4BB40A39-0C31-4CA2-978E-8B05147FC11D}"/>
                </a:ext>
              </a:extLst>
            </p:cNvPr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9743307" y="4245628"/>
              <a:ext cx="824899" cy="782815"/>
            </a:xfrm>
            <a:prstGeom prst="rect">
              <a:avLst/>
            </a:prstGeom>
          </p:spPr>
        </p:pic>
        <p:sp>
          <p:nvSpPr>
            <p:cNvPr id="9" name="Star: 5 Points 8">
              <a:extLst>
                <a:ext uri="{FF2B5EF4-FFF2-40B4-BE49-F238E27FC236}">
                  <a16:creationId xmlns:a16="http://schemas.microsoft.com/office/drawing/2014/main" id="{EBDDEE71-67E6-493C-9895-23B8978D0C49}"/>
                </a:ext>
              </a:extLst>
            </p:cNvPr>
            <p:cNvSpPr/>
            <p:nvPr/>
          </p:nvSpPr>
          <p:spPr>
            <a:xfrm>
              <a:off x="9934222" y="4292283"/>
              <a:ext cx="608023" cy="642461"/>
            </a:xfrm>
            <a:prstGeom prst="star5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51085123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ood Type">
  <a:themeElements>
    <a:clrScheme name="Wood Type">
      <a:dk1>
        <a:sysClr val="windowText" lastClr="000000"/>
      </a:dk1>
      <a:lt1>
        <a:sysClr val="window" lastClr="FFFFFF"/>
      </a:lt1>
      <a:dk2>
        <a:srgbClr val="84ACB6"/>
      </a:dk2>
      <a:lt2>
        <a:srgbClr val="EBE9DD"/>
      </a:lt2>
      <a:accent1>
        <a:srgbClr val="6F8183"/>
      </a:accent1>
      <a:accent2>
        <a:srgbClr val="967E96"/>
      </a:accent2>
      <a:accent3>
        <a:srgbClr val="CCC893"/>
      </a:accent3>
      <a:accent4>
        <a:srgbClr val="A54D74"/>
      </a:accent4>
      <a:accent5>
        <a:srgbClr val="949C6B"/>
      </a:accent5>
      <a:accent6>
        <a:srgbClr val="766A50"/>
      </a:accent6>
      <a:hlink>
        <a:srgbClr val="CC6600"/>
      </a:hlink>
      <a:folHlink>
        <a:srgbClr val="777777"/>
      </a:folHlink>
    </a:clrScheme>
    <a:fontScheme name="Wood Type">
      <a:majorFont>
        <a:latin typeface="Century Gothic" panose="020B0502020202020204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man Old Style" panose="02050604050505020204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8E89CD47-BF55-4DDE-B823-2283AA7E769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972</TotalTime>
  <Words>87</Words>
  <Application>Microsoft Office PowerPoint</Application>
  <PresentationFormat>Widescreen</PresentationFormat>
  <Paragraphs>20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Bookman Old Style</vt:lpstr>
      <vt:lpstr>Century Gothic</vt:lpstr>
      <vt:lpstr>Wingdings</vt:lpstr>
      <vt:lpstr>Wood Type</vt:lpstr>
      <vt:lpstr>TDTMS Update</vt:lpstr>
      <vt:lpstr>TDTMS</vt:lpstr>
      <vt:lpstr>Chart A: MT Subtype Volumes</vt:lpstr>
      <vt:lpstr>Chart B: MT Subtype Data</vt:lpstr>
      <vt:lpstr>TDTMS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TDTMS Upate</dc:title>
  <dc:creator>Patrick, Kyle</dc:creator>
  <cp:lastModifiedBy>Patrick, Kyle</cp:lastModifiedBy>
  <cp:revision>25</cp:revision>
  <dcterms:created xsi:type="dcterms:W3CDTF">2019-02-27T15:25:50Z</dcterms:created>
  <dcterms:modified xsi:type="dcterms:W3CDTF">2019-05-29T19:16:48Z</dcterms:modified>
</cp:coreProperties>
</file>