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11/layout/Tab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FEADB-1862-4763-842D-64183C58ED80}">
      <dgm:prSet phldrT="[Text]" custT="1"/>
      <dgm:spPr/>
      <dgm:t>
        <a:bodyPr/>
        <a:lstStyle/>
        <a:p>
          <a:r>
            <a:rPr lang="en-US" sz="2400" dirty="0"/>
            <a:t>Recreating Reports</a:t>
          </a:r>
        </a:p>
      </dgm:t>
    </dgm:pt>
    <dgm:pt modelId="{4582DDE4-7D0C-406A-990B-1406BBBF62B8}" type="parTrans" cxnId="{BC868ADC-6A5B-423B-8B7A-3B5D99A4A965}">
      <dgm:prSet/>
      <dgm:spPr/>
      <dgm:t>
        <a:bodyPr/>
        <a:lstStyle/>
        <a:p>
          <a:endParaRPr lang="en-US"/>
        </a:p>
      </dgm:t>
    </dgm:pt>
    <dgm:pt modelId="{5157D257-5426-4601-94BB-CC9D85CE96A2}" type="sibTrans" cxnId="{BC868ADC-6A5B-423B-8B7A-3B5D99A4A965}">
      <dgm:prSet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/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66732936-54AB-4F2D-9990-BC6C850C9126}">
      <dgm:prSet custT="1"/>
      <dgm:spPr/>
      <dgm:t>
        <a:bodyPr/>
        <a:lstStyle/>
        <a:p>
          <a:r>
            <a:rPr lang="en-US" sz="2400" dirty="0"/>
            <a:t>Usage and Billing – Dispute</a:t>
          </a:r>
        </a:p>
      </dgm:t>
    </dgm:pt>
    <dgm:pt modelId="{84831B76-323F-460A-8CBE-49A38F42576D}" type="parTrans" cxnId="{A624E42F-0E17-4040-AF43-4FC2575496BC}">
      <dgm:prSet/>
      <dgm:spPr/>
      <dgm:t>
        <a:bodyPr/>
        <a:lstStyle/>
        <a:p>
          <a:endParaRPr lang="en-US"/>
        </a:p>
      </dgm:t>
    </dgm:pt>
    <dgm:pt modelId="{1F6A49EB-5B3C-453D-8628-56C064489309}" type="sibTrans" cxnId="{A624E42F-0E17-4040-AF43-4FC2575496BC}">
      <dgm:prSet/>
      <dgm:spPr/>
      <dgm:t>
        <a:bodyPr/>
        <a:lstStyle/>
        <a:p>
          <a:endParaRPr lang="en-US"/>
        </a:p>
      </dgm:t>
    </dgm:pt>
    <dgm:pt modelId="{4A14419A-FB20-4763-8012-90138D2FD50D}">
      <dgm:prSet custT="1"/>
      <dgm:spPr/>
      <dgm:t>
        <a:bodyPr/>
        <a:lstStyle/>
        <a:p>
          <a:r>
            <a:rPr lang="en-US" sz="2400" dirty="0"/>
            <a:t>Started Documenting Data Requirements</a:t>
          </a:r>
        </a:p>
      </dgm:t>
    </dgm:pt>
    <dgm:pt modelId="{9337A220-8AFC-4884-9E8F-FCA4706BDED4}" type="parTrans" cxnId="{B1D2E211-8017-4BA2-9B54-D2EE9906F420}">
      <dgm:prSet/>
      <dgm:spPr/>
      <dgm:t>
        <a:bodyPr/>
        <a:lstStyle/>
        <a:p>
          <a:endParaRPr lang="en-US"/>
        </a:p>
      </dgm:t>
    </dgm:pt>
    <dgm:pt modelId="{471E082C-7335-48D2-8035-71871BDB0238}" type="sibTrans" cxnId="{B1D2E211-8017-4BA2-9B54-D2EE9906F420}">
      <dgm:prSet/>
      <dgm:spPr/>
      <dgm:t>
        <a:bodyPr/>
        <a:lstStyle/>
        <a:p>
          <a:endParaRPr lang="en-US"/>
        </a:p>
      </dgm:t>
    </dgm:pt>
    <dgm:pt modelId="{79228333-9664-4CDF-96A4-93BE14EF2C2A}">
      <dgm:prSet custT="1"/>
      <dgm:spPr/>
      <dgm:t>
        <a:bodyPr/>
        <a:lstStyle/>
        <a:p>
          <a:r>
            <a:rPr lang="en-US" sz="2400" dirty="0"/>
            <a:t>Initial Findings: Approximately 50% of the U&amp;B Disputes for January were initiated by one MP</a:t>
          </a:r>
        </a:p>
      </dgm:t>
    </dgm:pt>
    <dgm:pt modelId="{42202E49-ABD2-4551-A4F7-85BFDB3E9981}" type="parTrans" cxnId="{C78E1DB1-D487-4006-A259-5A90C555366A}">
      <dgm:prSet/>
      <dgm:spPr/>
      <dgm:t>
        <a:bodyPr/>
        <a:lstStyle/>
        <a:p>
          <a:endParaRPr lang="en-US"/>
        </a:p>
      </dgm:t>
    </dgm:pt>
    <dgm:pt modelId="{584F00E8-1836-4FE8-BA94-8FC9F2F6F8F3}" type="sibTrans" cxnId="{C78E1DB1-D487-4006-A259-5A90C555366A}">
      <dgm:prSet/>
      <dgm:spPr/>
      <dgm:t>
        <a:bodyPr/>
        <a:lstStyle/>
        <a:p>
          <a:endParaRPr lang="en-US"/>
        </a:p>
      </dgm:t>
    </dgm:pt>
    <dgm:pt modelId="{4EE39673-CA03-418B-B81A-09FA283AF58A}">
      <dgm:prSet custT="1"/>
      <dgm:spPr/>
      <dgm:t>
        <a:bodyPr/>
        <a:lstStyle/>
        <a:p>
          <a:pPr>
            <a:buChar char="•"/>
          </a:pPr>
          <a:r>
            <a:rPr lang="en-US" sz="2400" dirty="0" err="1"/>
            <a:t>MarkeTrak</a:t>
          </a:r>
          <a:r>
            <a:rPr lang="en-US" sz="2400" dirty="0"/>
            <a:t> Enhancements</a:t>
          </a:r>
          <a:endParaRPr lang="en-US" sz="24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ookman Old Style" panose="02050604050505020204"/>
            <a:ea typeface="+mn-ea"/>
            <a:cs typeface="+mn-cs"/>
          </a:endParaRPr>
        </a:p>
      </dgm:t>
    </dgm:pt>
    <dgm:pt modelId="{B2ABA9C1-69C4-4A5E-B907-82FEE6281A27}" type="parTrans" cxnId="{F40AD55F-1686-4579-ABE8-875C63C489CA}">
      <dgm:prSet/>
      <dgm:spPr/>
      <dgm:t>
        <a:bodyPr/>
        <a:lstStyle/>
        <a:p>
          <a:endParaRPr lang="en-US"/>
        </a:p>
      </dgm:t>
    </dgm:pt>
    <dgm:pt modelId="{BB6533FE-3C6B-4333-BAF9-39CD8429DAC7}" type="sibTrans" cxnId="{F40AD55F-1686-4579-ABE8-875C63C489CA}">
      <dgm:prSet/>
      <dgm:spPr/>
      <dgm:t>
        <a:bodyPr/>
        <a:lstStyle/>
        <a:p>
          <a:endParaRPr lang="en-US"/>
        </a:p>
      </dgm:t>
    </dgm:pt>
    <dgm:pt modelId="{469F5F8F-22BE-4C4B-821D-E48CAF7A6994}">
      <dgm:prSet custT="1"/>
      <dgm:spPr/>
      <dgm:t>
        <a:bodyPr/>
        <a:lstStyle/>
        <a:p>
          <a:pPr>
            <a:buChar char="•"/>
          </a:pPr>
          <a:r>
            <a:rPr lang="en-US" sz="2400" dirty="0"/>
            <a:t>MT Subtype Volumes</a:t>
          </a:r>
          <a:endParaRPr lang="en-US" sz="24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ookman Old Style" panose="02050604050505020204"/>
            <a:ea typeface="+mn-ea"/>
            <a:cs typeface="+mn-cs"/>
          </a:endParaRPr>
        </a:p>
      </dgm:t>
    </dgm:pt>
    <dgm:pt modelId="{82D58BA8-D031-4268-83BB-6337F0DC549C}" type="parTrans" cxnId="{128222E1-223E-4272-B15D-AF0FC94A38E0}">
      <dgm:prSet/>
      <dgm:spPr/>
      <dgm:t>
        <a:bodyPr/>
        <a:lstStyle/>
        <a:p>
          <a:endParaRPr lang="en-US"/>
        </a:p>
      </dgm:t>
    </dgm:pt>
    <dgm:pt modelId="{81E33CDB-185D-48AC-990C-CC84DD96D1AB}" type="sibTrans" cxnId="{128222E1-223E-4272-B15D-AF0FC94A38E0}">
      <dgm:prSet/>
      <dgm:spPr/>
      <dgm:t>
        <a:bodyPr/>
        <a:lstStyle/>
        <a:p>
          <a:endParaRPr lang="en-US"/>
        </a:p>
      </dgm:t>
    </dgm:pt>
    <dgm:pt modelId="{2AE679D5-FA72-4A33-BA3F-0E16A3A17AA5}">
      <dgm:prSet custT="1"/>
      <dgm:spPr/>
      <dgm:t>
        <a:bodyPr/>
        <a:lstStyle/>
        <a:p>
          <a:r>
            <a:rPr lang="en-US" sz="2400" dirty="0"/>
            <a:t>Chart A&amp;B</a:t>
          </a:r>
        </a:p>
      </dgm:t>
    </dgm:pt>
    <dgm:pt modelId="{7DEE690A-2B0D-4C64-ADEA-1F2E50A9503E}" type="parTrans" cxnId="{58CD9477-B9C4-44AF-97EC-AE3E510EA17C}">
      <dgm:prSet/>
      <dgm:spPr/>
      <dgm:t>
        <a:bodyPr/>
        <a:lstStyle/>
        <a:p>
          <a:endParaRPr lang="en-US"/>
        </a:p>
      </dgm:t>
    </dgm:pt>
    <dgm:pt modelId="{2B71F6BF-DAC6-4022-9FBB-5D1ACFD21786}" type="sibTrans" cxnId="{58CD9477-B9C4-44AF-97EC-AE3E510EA17C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/>
        <a:lstStyle/>
        <a:p>
          <a:endParaRPr lang="en-US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9804C8A-92D1-4469-B623-DA56CC5A8475}">
      <dgm:prSet custT="1"/>
      <dgm:spPr/>
      <dgm:t>
        <a:bodyPr/>
        <a:lstStyle/>
        <a:p>
          <a:pPr>
            <a:buChar char="•"/>
          </a:pPr>
          <a:r>
            <a:rPr lang="en-US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ookman Old Style" panose="02050604050505020204"/>
              <a:ea typeface="+mn-ea"/>
              <a:cs typeface="+mn-cs"/>
            </a:rPr>
            <a:t>TDTMS to start creating an enhancements list for a potential MT upgrade</a:t>
          </a:r>
        </a:p>
      </dgm:t>
    </dgm:pt>
    <dgm:pt modelId="{ADB47081-235F-4957-A899-A3DBCCA068A9}" type="parTrans" cxnId="{A73AC394-BA38-473F-A6B7-44DDFDF00A33}">
      <dgm:prSet/>
      <dgm:spPr/>
      <dgm:t>
        <a:bodyPr/>
        <a:lstStyle/>
        <a:p>
          <a:endParaRPr lang="en-US"/>
        </a:p>
      </dgm:t>
    </dgm:pt>
    <dgm:pt modelId="{E287D810-8094-4DA6-BC37-EE48838C8657}" type="sibTrans" cxnId="{A73AC394-BA38-473F-A6B7-44DDFDF00A33}">
      <dgm:prSet/>
      <dgm:spPr/>
      <dgm:t>
        <a:bodyPr/>
        <a:lstStyle/>
        <a:p>
          <a:endParaRPr lang="en-US"/>
        </a:p>
      </dgm:t>
    </dgm:pt>
    <dgm:pt modelId="{9E7E0064-150C-4930-93F8-55EB4CCD9359}" type="pres">
      <dgm:prSet presAssocID="{DE4B9EAB-636A-44C0-B4F9-D4AE4F66DB4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47C1DFF-B499-41BE-B889-9D1D21313A8C}" type="pres">
      <dgm:prSet presAssocID="{FA84BF92-43C6-4E94-A77F-6263E68B6783}" presName="composite" presStyleCnt="0"/>
      <dgm:spPr/>
    </dgm:pt>
    <dgm:pt modelId="{E28785DB-A767-491F-9B51-1D43B3BA56C2}" type="pres">
      <dgm:prSet presAssocID="{FA84BF92-43C6-4E94-A77F-6263E68B6783}" presName="FirstChild" presStyleLbl="revTx" presStyleIdx="0" presStyleCnt="2" custScaleY="215778">
        <dgm:presLayoutVars>
          <dgm:chMax val="0"/>
          <dgm:chPref val="0"/>
          <dgm:bulletEnabled val="1"/>
        </dgm:presLayoutVars>
      </dgm:prSet>
      <dgm:spPr/>
    </dgm:pt>
    <dgm:pt modelId="{38BCF58B-EFFE-49F5-A556-DC76BDECE0B8}" type="pres">
      <dgm:prSet presAssocID="{FA84BF92-43C6-4E94-A77F-6263E68B6783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</dgm:pt>
    <dgm:pt modelId="{3500F32A-681E-4447-AFE5-DBC6ABBF40A8}" type="pres">
      <dgm:prSet presAssocID="{FA84BF92-43C6-4E94-A77F-6263E68B6783}" presName="Accent" presStyleLbl="parChTrans1D1" presStyleIdx="0" presStyleCnt="1"/>
      <dgm:spPr/>
    </dgm:pt>
    <dgm:pt modelId="{C8EDF83E-9ACC-4FA8-B503-D670D2A6DC1B}" type="pres">
      <dgm:prSet presAssocID="{FA84BF92-43C6-4E94-A77F-6263E68B6783}" presName="Child" presStyleLbl="revTx" presStyleIdx="1" presStyleCnt="2" custScaleY="215778" custLinFactNeighborY="-26981">
        <dgm:presLayoutVars>
          <dgm:chMax val="0"/>
          <dgm:chPref val="0"/>
          <dgm:bulletEnabled val="1"/>
        </dgm:presLayoutVars>
      </dgm:prSet>
      <dgm:spPr/>
    </dgm:pt>
  </dgm:ptLst>
  <dgm:cxnLst>
    <dgm:cxn modelId="{6FC32104-3507-4DE9-B071-5831C5EA6FCE}" type="presOf" srcId="{4EE39673-CA03-418B-B81A-09FA283AF58A}" destId="{C8EDF83E-9ACC-4FA8-B503-D670D2A6DC1B}" srcOrd="0" destOrd="4" presId="urn:microsoft.com/office/officeart/2011/layout/TabList"/>
    <dgm:cxn modelId="{1E621E06-2FA5-4A44-9B80-C64C80A601FB}" type="presOf" srcId="{DE4B9EAB-636A-44C0-B4F9-D4AE4F66DB43}" destId="{9E7E0064-150C-4930-93F8-55EB4CCD9359}" srcOrd="0" destOrd="0" presId="urn:microsoft.com/office/officeart/2011/layout/TabList"/>
    <dgm:cxn modelId="{B1D2E211-8017-4BA2-9B54-D2EE9906F420}" srcId="{66732936-54AB-4F2D-9990-BC6C850C9126}" destId="{4A14419A-FB20-4763-8012-90138D2FD50D}" srcOrd="0" destOrd="0" parTransId="{9337A220-8AFC-4884-9E8F-FCA4706BDED4}" sibTransId="{471E082C-7335-48D2-8035-71871BDB0238}"/>
    <dgm:cxn modelId="{1DE1A324-EA9C-43D2-9800-D1C195A9F31F}" srcId="{FA84BF92-43C6-4E94-A77F-6263E68B6783}" destId="{3AF68A33-4A6C-4B95-8E4E-B16500BAA85F}" srcOrd="4" destOrd="0" parTransId="{B6D8ABF4-538F-4534-88C5-20D2DB6FC89B}" sibTransId="{8B5AFAE6-897C-42B5-A6BF-9773A0BC89BD}"/>
    <dgm:cxn modelId="{5998DB25-9A93-4C06-B8A0-81B7876EF9E7}" type="presOf" srcId="{89804C8A-92D1-4469-B623-DA56CC5A8475}" destId="{C8EDF83E-9ACC-4FA8-B503-D670D2A6DC1B}" srcOrd="0" destOrd="5" presId="urn:microsoft.com/office/officeart/2011/layout/TabList"/>
    <dgm:cxn modelId="{A624E42F-0E17-4040-AF43-4FC2575496BC}" srcId="{79CFEADB-1862-4763-842D-64183C58ED80}" destId="{66732936-54AB-4F2D-9990-BC6C850C9126}" srcOrd="0" destOrd="0" parTransId="{84831B76-323F-460A-8CBE-49A38F42576D}" sibTransId="{1F6A49EB-5B3C-453D-8628-56C064489309}"/>
    <dgm:cxn modelId="{F40AD55F-1686-4579-ABE8-875C63C489CA}" srcId="{FA84BF92-43C6-4E94-A77F-6263E68B6783}" destId="{4EE39673-CA03-418B-B81A-09FA283AF58A}" srcOrd="2" destOrd="0" parTransId="{B2ABA9C1-69C4-4A5E-B907-82FEE6281A27}" sibTransId="{BB6533FE-3C6B-4333-BAF9-39CD8429DAC7}"/>
    <dgm:cxn modelId="{EEB4C942-1EAF-4D58-847A-5BCC73CDDEBF}" type="presOf" srcId="{66732936-54AB-4F2D-9990-BC6C850C9126}" destId="{C8EDF83E-9ACC-4FA8-B503-D670D2A6DC1B}" srcOrd="0" destOrd="1" presId="urn:microsoft.com/office/officeart/2011/layout/TabList"/>
    <dgm:cxn modelId="{F23EEB65-D686-4246-8130-EBD8A71855ED}" type="presOf" srcId="{2AE679D5-FA72-4A33-BA3F-0E16A3A17AA5}" destId="{C8EDF83E-9ACC-4FA8-B503-D670D2A6DC1B}" srcOrd="0" destOrd="7" presId="urn:microsoft.com/office/officeart/2011/layout/TabList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58CD9477-B9C4-44AF-97EC-AE3E510EA17C}" srcId="{469F5F8F-22BE-4C4B-821D-E48CAF7A6994}" destId="{2AE679D5-FA72-4A33-BA3F-0E16A3A17AA5}" srcOrd="0" destOrd="0" parTransId="{7DEE690A-2B0D-4C64-ADEA-1F2E50A9503E}" sibTransId="{2B71F6BF-DAC6-4022-9FBB-5D1ACFD2178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570A880-C3BB-4D69-8FD6-96326F5AA5D7}" type="presOf" srcId="{79228333-9664-4CDF-96A4-93BE14EF2C2A}" destId="{C8EDF83E-9ACC-4FA8-B503-D670D2A6DC1B}" srcOrd="0" destOrd="3" presId="urn:microsoft.com/office/officeart/2011/layout/TabList"/>
    <dgm:cxn modelId="{A73AC394-BA38-473F-A6B7-44DDFDF00A33}" srcId="{4EE39673-CA03-418B-B81A-09FA283AF58A}" destId="{89804C8A-92D1-4469-B623-DA56CC5A8475}" srcOrd="0" destOrd="0" parTransId="{ADB47081-235F-4957-A899-A3DBCCA068A9}" sibTransId="{E287D810-8094-4DA6-BC37-EE48838C8657}"/>
    <dgm:cxn modelId="{943C2E9C-AA8B-462E-878E-D98C126AF94F}" type="presOf" srcId="{3AF68A33-4A6C-4B95-8E4E-B16500BAA85F}" destId="{C8EDF83E-9ACC-4FA8-B503-D670D2A6DC1B}" srcOrd="0" destOrd="8" presId="urn:microsoft.com/office/officeart/2011/layout/TabList"/>
    <dgm:cxn modelId="{CA082CB0-09C8-4568-8A54-86820F2E0533}" type="presOf" srcId="{FA84BF92-43C6-4E94-A77F-6263E68B6783}" destId="{38BCF58B-EFFE-49F5-A556-DC76BDECE0B8}" srcOrd="0" destOrd="0" presId="urn:microsoft.com/office/officeart/2011/layout/TabList"/>
    <dgm:cxn modelId="{C78E1DB1-D487-4006-A259-5A90C555366A}" srcId="{66732936-54AB-4F2D-9990-BC6C850C9126}" destId="{79228333-9664-4CDF-96A4-93BE14EF2C2A}" srcOrd="1" destOrd="0" parTransId="{42202E49-ABD2-4551-A4F7-85BFDB3E9981}" sibTransId="{584F00E8-1836-4FE8-BA94-8FC9F2F6F8F3}"/>
    <dgm:cxn modelId="{E1956BB1-CB18-4D5A-A3E7-A2D73BB5F896}" type="presOf" srcId="{79CFEADB-1862-4763-842D-64183C58ED80}" destId="{C8EDF83E-9ACC-4FA8-B503-D670D2A6DC1B}" srcOrd="0" destOrd="0" presId="urn:microsoft.com/office/officeart/2011/layout/TabList"/>
    <dgm:cxn modelId="{574C5BB3-57AF-4BD9-8B16-B34959A453F4}" type="presOf" srcId="{C9597999-C23F-4867-9D73-E667FAF56258}" destId="{E28785DB-A767-491F-9B51-1D43B3BA56C2}" srcOrd="0" destOrd="0" presId="urn:microsoft.com/office/officeart/2011/layout/TabList"/>
    <dgm:cxn modelId="{1D1B3AC3-EE36-427F-89D7-0539777D469C}" type="presOf" srcId="{4A14419A-FB20-4763-8012-90138D2FD50D}" destId="{C8EDF83E-9ACC-4FA8-B503-D670D2A6DC1B}" srcOrd="0" destOrd="2" presId="urn:microsoft.com/office/officeart/2011/layout/TabList"/>
    <dgm:cxn modelId="{BC868ADC-6A5B-423B-8B7A-3B5D99A4A965}" srcId="{FA84BF92-43C6-4E94-A77F-6263E68B6783}" destId="{79CFEADB-1862-4763-842D-64183C58ED80}" srcOrd="1" destOrd="0" parTransId="{4582DDE4-7D0C-406A-990B-1406BBBF62B8}" sibTransId="{5157D257-5426-4601-94BB-CC9D85CE96A2}"/>
    <dgm:cxn modelId="{128222E1-223E-4272-B15D-AF0FC94A38E0}" srcId="{FA84BF92-43C6-4E94-A77F-6263E68B6783}" destId="{469F5F8F-22BE-4C4B-821D-E48CAF7A6994}" srcOrd="3" destOrd="0" parTransId="{82D58BA8-D031-4268-83BB-6337F0DC549C}" sibTransId="{81E33CDB-185D-48AC-990C-CC84DD96D1AB}"/>
    <dgm:cxn modelId="{0198F9E7-7F36-4614-8C53-F9D64BA6CDDC}" type="presOf" srcId="{469F5F8F-22BE-4C4B-821D-E48CAF7A6994}" destId="{C8EDF83E-9ACC-4FA8-B503-D670D2A6DC1B}" srcOrd="0" destOrd="6" presId="urn:microsoft.com/office/officeart/2011/layout/TabList"/>
    <dgm:cxn modelId="{9CACA475-14E8-4018-A49A-7A963A6A504F}" type="presParOf" srcId="{9E7E0064-150C-4930-93F8-55EB4CCD9359}" destId="{D47C1DFF-B499-41BE-B889-9D1D21313A8C}" srcOrd="0" destOrd="0" presId="urn:microsoft.com/office/officeart/2011/layout/TabList"/>
    <dgm:cxn modelId="{8ABBAC72-4A5D-44E3-A7E4-7A8AB794EDA6}" type="presParOf" srcId="{D47C1DFF-B499-41BE-B889-9D1D21313A8C}" destId="{E28785DB-A767-491F-9B51-1D43B3BA56C2}" srcOrd="0" destOrd="0" presId="urn:microsoft.com/office/officeart/2011/layout/TabList"/>
    <dgm:cxn modelId="{9A075820-C290-445D-B3D7-0FC2ABF070E2}" type="presParOf" srcId="{D47C1DFF-B499-41BE-B889-9D1D21313A8C}" destId="{38BCF58B-EFFE-49F5-A556-DC76BDECE0B8}" srcOrd="1" destOrd="0" presId="urn:microsoft.com/office/officeart/2011/layout/TabList"/>
    <dgm:cxn modelId="{4B920F77-9C59-4A65-8801-9A0781740B0F}" type="presParOf" srcId="{D47C1DFF-B499-41BE-B889-9D1D21313A8C}" destId="{3500F32A-681E-4447-AFE5-DBC6ABBF40A8}" srcOrd="2" destOrd="0" presId="urn:microsoft.com/office/officeart/2011/layout/TabList"/>
    <dgm:cxn modelId="{C2D54584-E087-4CC2-B7DC-A9311B712D18}" type="presParOf" srcId="{9E7E0064-150C-4930-93F8-55EB4CCD9359}" destId="{C8EDF83E-9ACC-4FA8-B503-D670D2A6DC1B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11/layout/Tab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/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/>
        <a:lstStyle/>
        <a:p>
          <a:endParaRPr lang="en-US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00B51423-0BFC-42BF-B51B-9AFA1DDDC02A}">
      <dgm:prSet phldrT="[Text]" custT="1"/>
      <dgm:spPr/>
      <dgm:t>
        <a:bodyPr/>
        <a:lstStyle/>
        <a:p>
          <a:r>
            <a:rPr lang="en-US" sz="2400" dirty="0"/>
            <a:t>ERCOT </a:t>
          </a:r>
          <a:r>
            <a:rPr lang="en-US" sz="2400" dirty="0" err="1"/>
            <a:t>MetCenter</a:t>
          </a:r>
          <a:endParaRPr lang="en-US" sz="2400" dirty="0"/>
        </a:p>
      </dgm:t>
    </dgm:pt>
    <dgm:pt modelId="{CFF2EF16-4E37-49D9-8EAE-472FFA0FE8A5}" type="parTrans" cxnId="{D46F5F36-6C84-4522-9C8E-2114C7398E06}">
      <dgm:prSet/>
      <dgm:spPr/>
      <dgm:t>
        <a:bodyPr/>
        <a:lstStyle/>
        <a:p>
          <a:endParaRPr lang="en-US"/>
        </a:p>
      </dgm:t>
    </dgm:pt>
    <dgm:pt modelId="{15B5F5AE-887D-47D0-9DF8-97913154FD02}" type="sibTrans" cxnId="{D46F5F36-6C84-4522-9C8E-2114C7398E06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/>
        <a:lstStyle/>
        <a:p>
          <a:endParaRPr lang="en-US" sz="2400" dirty="0"/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/>
        <a:lstStyle/>
        <a:p>
          <a:r>
            <a:rPr lang="en-US" sz="2400" dirty="0"/>
            <a:t>June 20</a:t>
          </a:r>
          <a:r>
            <a:rPr lang="en-US" sz="2400" baseline="30000" dirty="0"/>
            <a:t>th</a:t>
          </a:r>
          <a:endParaRPr lang="en-US" sz="2400" dirty="0"/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/>
        <a:lstStyle/>
        <a:p>
          <a:r>
            <a:rPr lang="en-US" sz="2400" dirty="0"/>
            <a:t>On the Agenda: Reviewing Switch Hold Subtype</a:t>
          </a:r>
        </a:p>
      </dgm:t>
    </dgm:pt>
    <dgm:pt modelId="{5AE6885F-1A01-4324-A69E-284DA5FAEB5E}" type="parTrans" cxnId="{9527099C-48BD-4C52-BE1B-F581599A9067}">
      <dgm:prSet/>
      <dgm:spPr/>
    </dgm:pt>
    <dgm:pt modelId="{D79BAE52-B8CB-4181-ACDC-6CE5498C10F0}" type="sibTrans" cxnId="{9527099C-48BD-4C52-BE1B-F581599A9067}">
      <dgm:prSet/>
      <dgm:spPr/>
    </dgm:pt>
    <dgm:pt modelId="{9E7E0064-150C-4930-93F8-55EB4CCD9359}" type="pres">
      <dgm:prSet presAssocID="{DE4B9EAB-636A-44C0-B4F9-D4AE4F66DB4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47C1DFF-B499-41BE-B889-9D1D21313A8C}" type="pres">
      <dgm:prSet presAssocID="{FA84BF92-43C6-4E94-A77F-6263E68B6783}" presName="composite" presStyleCnt="0"/>
      <dgm:spPr/>
    </dgm:pt>
    <dgm:pt modelId="{E28785DB-A767-491F-9B51-1D43B3BA56C2}" type="pres">
      <dgm:prSet presAssocID="{FA84BF92-43C6-4E94-A77F-6263E68B6783}" presName="FirstChild" presStyleLbl="revTx" presStyleIdx="0" presStyleCnt="2" custScaleY="215778">
        <dgm:presLayoutVars>
          <dgm:chMax val="0"/>
          <dgm:chPref val="0"/>
          <dgm:bulletEnabled val="1"/>
        </dgm:presLayoutVars>
      </dgm:prSet>
      <dgm:spPr/>
    </dgm:pt>
    <dgm:pt modelId="{38BCF58B-EFFE-49F5-A556-DC76BDECE0B8}" type="pres">
      <dgm:prSet presAssocID="{FA84BF92-43C6-4E94-A77F-6263E68B6783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</dgm:pt>
    <dgm:pt modelId="{3500F32A-681E-4447-AFE5-DBC6ABBF40A8}" type="pres">
      <dgm:prSet presAssocID="{FA84BF92-43C6-4E94-A77F-6263E68B6783}" presName="Accent" presStyleLbl="parChTrans1D1" presStyleIdx="0" presStyleCnt="1"/>
      <dgm:spPr/>
    </dgm:pt>
    <dgm:pt modelId="{C8EDF83E-9ACC-4FA8-B503-D670D2A6DC1B}" type="pres">
      <dgm:prSet presAssocID="{FA84BF92-43C6-4E94-A77F-6263E68B6783}" presName="Child" presStyleLbl="revTx" presStyleIdx="1" presStyleCnt="2" custScaleY="215778" custLinFactNeighborY="-26981">
        <dgm:presLayoutVars>
          <dgm:chMax val="0"/>
          <dgm:chPref val="0"/>
          <dgm:bulletEnabled val="1"/>
        </dgm:presLayoutVars>
      </dgm:prSet>
      <dgm:spPr/>
    </dgm:pt>
  </dgm:ptLst>
  <dgm:cxnLst>
    <dgm:cxn modelId="{1E621E06-2FA5-4A44-9B80-C64C80A601FB}" type="presOf" srcId="{DE4B9EAB-636A-44C0-B4F9-D4AE4F66DB43}" destId="{9E7E0064-150C-4930-93F8-55EB4CCD9359}" srcOrd="0" destOrd="0" presId="urn:microsoft.com/office/officeart/2011/layout/TabList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F7844F2C-DC2C-4F05-BE0B-111207EBCC4B}" type="presOf" srcId="{00B51423-0BFC-42BF-B51B-9AFA1DDDC02A}" destId="{C8EDF83E-9ACC-4FA8-B503-D670D2A6DC1B}" srcOrd="0" destOrd="1" presId="urn:microsoft.com/office/officeart/2011/layout/TabList"/>
    <dgm:cxn modelId="{D46F5F36-6C84-4522-9C8E-2114C7398E06}" srcId="{FA84BF92-43C6-4E94-A77F-6263E68B6783}" destId="{00B51423-0BFC-42BF-B51B-9AFA1DDDC02A}" srcOrd="2" destOrd="0" parTransId="{CFF2EF16-4E37-49D9-8EAE-472FFA0FE8A5}" sibTransId="{15B5F5AE-887D-47D0-9DF8-97913154FD02}"/>
    <dgm:cxn modelId="{AA157145-02EC-40F2-907C-BE007FF51C1B}" type="presOf" srcId="{6F21C453-A58B-4B81-AFAB-70ADB592197E}" destId="{C8EDF83E-9ACC-4FA8-B503-D670D2A6DC1B}" srcOrd="0" destOrd="0" presId="urn:microsoft.com/office/officeart/2011/layout/TabList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8FA1916F-B46A-4BB7-B19F-867D099DAD04}" type="presOf" srcId="{A8A2A482-7E4A-4737-AD4E-F359BB4276B5}" destId="{C8EDF83E-9ACC-4FA8-B503-D670D2A6DC1B}" srcOrd="0" destOrd="3" presId="urn:microsoft.com/office/officeart/2011/layout/TabList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943C2E9C-AA8B-462E-878E-D98C126AF94F}" type="presOf" srcId="{3AF68A33-4A6C-4B95-8E4E-B16500BAA85F}" destId="{C8EDF83E-9ACC-4FA8-B503-D670D2A6DC1B}" srcOrd="0" destOrd="4" presId="urn:microsoft.com/office/officeart/2011/layout/TabList"/>
    <dgm:cxn modelId="{CA082CB0-09C8-4568-8A54-86820F2E0533}" type="presOf" srcId="{FA84BF92-43C6-4E94-A77F-6263E68B6783}" destId="{38BCF58B-EFFE-49F5-A556-DC76BDECE0B8}" srcOrd="0" destOrd="0" presId="urn:microsoft.com/office/officeart/2011/layout/TabList"/>
    <dgm:cxn modelId="{574C5BB3-57AF-4BD9-8B16-B34959A453F4}" type="presOf" srcId="{C9597999-C23F-4867-9D73-E667FAF56258}" destId="{E28785DB-A767-491F-9B51-1D43B3BA56C2}" srcOrd="0" destOrd="0" presId="urn:microsoft.com/office/officeart/2011/layout/TabList"/>
    <dgm:cxn modelId="{DCC0C8D5-B8CC-40B7-BD3D-D9456182D952}" type="presOf" srcId="{D2506135-395C-47B0-8DA9-C3F76649FF22}" destId="{C8EDF83E-9ACC-4FA8-B503-D670D2A6DC1B}" srcOrd="0" destOrd="2" presId="urn:microsoft.com/office/officeart/2011/layout/TabList"/>
    <dgm:cxn modelId="{9CACA475-14E8-4018-A49A-7A963A6A504F}" type="presParOf" srcId="{9E7E0064-150C-4930-93F8-55EB4CCD9359}" destId="{D47C1DFF-B499-41BE-B889-9D1D21313A8C}" srcOrd="0" destOrd="0" presId="urn:microsoft.com/office/officeart/2011/layout/TabList"/>
    <dgm:cxn modelId="{8ABBAC72-4A5D-44E3-A7E4-7A8AB794EDA6}" type="presParOf" srcId="{D47C1DFF-B499-41BE-B889-9D1D21313A8C}" destId="{E28785DB-A767-491F-9B51-1D43B3BA56C2}" srcOrd="0" destOrd="0" presId="urn:microsoft.com/office/officeart/2011/layout/TabList"/>
    <dgm:cxn modelId="{9A075820-C290-445D-B3D7-0FC2ABF070E2}" type="presParOf" srcId="{D47C1DFF-B499-41BE-B889-9D1D21313A8C}" destId="{38BCF58B-EFFE-49F5-A556-DC76BDECE0B8}" srcOrd="1" destOrd="0" presId="urn:microsoft.com/office/officeart/2011/layout/TabList"/>
    <dgm:cxn modelId="{4B920F77-9C59-4A65-8801-9A0781740B0F}" type="presParOf" srcId="{D47C1DFF-B499-41BE-B889-9D1D21313A8C}" destId="{3500F32A-681E-4447-AFE5-DBC6ABBF40A8}" srcOrd="2" destOrd="0" presId="urn:microsoft.com/office/officeart/2011/layout/TabList"/>
    <dgm:cxn modelId="{C2D54584-E087-4CC2-B7DC-A9311B712D18}" type="presParOf" srcId="{9E7E0064-150C-4930-93F8-55EB4CCD9359}" destId="{C8EDF83E-9ACC-4FA8-B503-D670D2A6DC1B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0F32A-681E-4447-AFE5-DBC6ABBF40A8}">
      <dsp:nvSpPr>
        <dsp:cNvPr id="0" name=""/>
        <dsp:cNvSpPr/>
      </dsp:nvSpPr>
      <dsp:spPr>
        <a:xfrm>
          <a:off x="0" y="1092325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85DB-A767-491F-9B51-1D43B3BA56C2}">
      <dsp:nvSpPr>
        <dsp:cNvPr id="0" name=""/>
        <dsp:cNvSpPr/>
      </dsp:nvSpPr>
      <dsp:spPr>
        <a:xfrm>
          <a:off x="2783367" y="291"/>
          <a:ext cx="7921890" cy="1492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/>
        </a:p>
      </dsp:txBody>
      <dsp:txXfrm>
        <a:off x="2783367" y="291"/>
        <a:ext cx="7921890" cy="1492421"/>
      </dsp:txXfrm>
    </dsp:sp>
    <dsp:sp modelId="{38BCF58B-EFFE-49F5-A556-DC76BDECE0B8}">
      <dsp:nvSpPr>
        <dsp:cNvPr id="0" name=""/>
        <dsp:cNvSpPr/>
      </dsp:nvSpPr>
      <dsp:spPr>
        <a:xfrm>
          <a:off x="0" y="400679"/>
          <a:ext cx="2783367" cy="691646"/>
        </a:xfrm>
        <a:prstGeom prst="round2SameRect">
          <a:avLst>
            <a:gd name="adj1" fmla="val 16670"/>
            <a:gd name="adj2" fmla="val 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Update</a:t>
          </a:r>
        </a:p>
      </dsp:txBody>
      <dsp:txXfrm>
        <a:off x="33769" y="434448"/>
        <a:ext cx="2715829" cy="657877"/>
      </dsp:txXfrm>
    </dsp:sp>
    <dsp:sp modelId="{C8EDF83E-9ACC-4FA8-B503-D670D2A6DC1B}">
      <dsp:nvSpPr>
        <dsp:cNvPr id="0" name=""/>
        <dsp:cNvSpPr/>
      </dsp:nvSpPr>
      <dsp:spPr>
        <a:xfrm>
          <a:off x="0" y="1090042"/>
          <a:ext cx="10705258" cy="298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Recreating Reports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Usage and Billing – Dispute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Started Documenting Data Requirements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Initial Findings: Approximately 50% of the U&amp;B Disputes for January were initiated by one MP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err="1"/>
            <a:t>MarkeTrak</a:t>
          </a:r>
          <a:r>
            <a:rPr lang="en-US" sz="2400" kern="1200" dirty="0"/>
            <a:t> Enhancements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ookman Old Style" panose="02050604050505020204"/>
            <a:ea typeface="+mn-ea"/>
            <a:cs typeface="+mn-cs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ookman Old Style" panose="02050604050505020204"/>
              <a:ea typeface="+mn-ea"/>
              <a:cs typeface="+mn-cs"/>
            </a:rPr>
            <a:t>TDTMS to start creating an enhancements list for a potential MT upgrade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MT Subtype Volumes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ookman Old Style" panose="02050604050505020204"/>
            <a:ea typeface="+mn-ea"/>
            <a:cs typeface="+mn-cs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Chart A&amp;B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090042"/>
        <a:ext cx="10705258" cy="298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0F32A-681E-4447-AFE5-DBC6ABBF40A8}">
      <dsp:nvSpPr>
        <dsp:cNvPr id="0" name=""/>
        <dsp:cNvSpPr/>
      </dsp:nvSpPr>
      <dsp:spPr>
        <a:xfrm>
          <a:off x="0" y="1092325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85DB-A767-491F-9B51-1D43B3BA56C2}">
      <dsp:nvSpPr>
        <dsp:cNvPr id="0" name=""/>
        <dsp:cNvSpPr/>
      </dsp:nvSpPr>
      <dsp:spPr>
        <a:xfrm>
          <a:off x="2783367" y="291"/>
          <a:ext cx="7921890" cy="1492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/>
        </a:p>
      </dsp:txBody>
      <dsp:txXfrm>
        <a:off x="2783367" y="291"/>
        <a:ext cx="7921890" cy="1492421"/>
      </dsp:txXfrm>
    </dsp:sp>
    <dsp:sp modelId="{38BCF58B-EFFE-49F5-A556-DC76BDECE0B8}">
      <dsp:nvSpPr>
        <dsp:cNvPr id="0" name=""/>
        <dsp:cNvSpPr/>
      </dsp:nvSpPr>
      <dsp:spPr>
        <a:xfrm>
          <a:off x="0" y="400679"/>
          <a:ext cx="2783367" cy="691646"/>
        </a:xfrm>
        <a:prstGeom prst="round2SameRect">
          <a:avLst>
            <a:gd name="adj1" fmla="val 16670"/>
            <a:gd name="adj2" fmla="val 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Next Meeting</a:t>
          </a:r>
        </a:p>
      </dsp:txBody>
      <dsp:txXfrm>
        <a:off x="33769" y="434448"/>
        <a:ext cx="2715829" cy="657877"/>
      </dsp:txXfrm>
    </dsp:sp>
    <dsp:sp modelId="{C8EDF83E-9ACC-4FA8-B503-D670D2A6DC1B}">
      <dsp:nvSpPr>
        <dsp:cNvPr id="0" name=""/>
        <dsp:cNvSpPr/>
      </dsp:nvSpPr>
      <dsp:spPr>
        <a:xfrm>
          <a:off x="0" y="1090042"/>
          <a:ext cx="10705258" cy="298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June 20</a:t>
          </a:r>
          <a:r>
            <a:rPr lang="en-US" sz="2400" kern="1200" baseline="30000" dirty="0"/>
            <a:t>th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ERCOT </a:t>
          </a:r>
          <a:r>
            <a:rPr lang="en-US" sz="2400" kern="1200" dirty="0" err="1"/>
            <a:t>MetCenter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On the Agenda: Reviewing Switch Hold Subtype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090042"/>
        <a:ext cx="10705258" cy="2985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7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4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6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9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1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3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6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5/29/2019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3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7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June 4th, 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616FDD-A3B5-4F04-BC59-7FA4AF4E8622}"/>
              </a:ext>
            </a:extLst>
          </p:cNvPr>
          <p:cNvGrpSpPr/>
          <p:nvPr/>
        </p:nvGrpSpPr>
        <p:grpSpPr>
          <a:xfrm>
            <a:off x="9743307" y="4245628"/>
            <a:ext cx="824899" cy="782815"/>
            <a:chOff x="9743307" y="4245628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73" y="0"/>
            <a:ext cx="10058400" cy="1609344"/>
          </a:xfrm>
        </p:spPr>
        <p:txBody>
          <a:bodyPr/>
          <a:lstStyle/>
          <a:p>
            <a:r>
              <a:rPr lang="en-US" dirty="0"/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385477"/>
              </p:ext>
            </p:extLst>
          </p:nvPr>
        </p:nvGraphicFramePr>
        <p:xfrm>
          <a:off x="923173" y="822120"/>
          <a:ext cx="10705258" cy="447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4B1D29E-8ABF-46E1-9786-BC80C4468C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B40A39-0C31-4CA2-978E-8B05147FC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EBDDEE71-67E6-493C-9895-23B8978D0C49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523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3E59-BA58-464A-9E0B-2468AD53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0"/>
            <a:ext cx="10217627" cy="1609344"/>
          </a:xfrm>
        </p:spPr>
        <p:txBody>
          <a:bodyPr/>
          <a:lstStyle/>
          <a:p>
            <a:r>
              <a:rPr lang="en-US" dirty="0"/>
              <a:t>Chart A: MT Subtype Volumes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0AF6EA-1E1D-4118-AA73-A69DC3C3C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752" y="1516018"/>
            <a:ext cx="10223723" cy="459733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940F06A-D5EA-4DA4-81D4-BAF6940C4F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7DD2D2D-08E9-45E4-A770-0C26542C2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C30DD948-70A5-4B59-A031-23AF68F9B43B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67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3E59-BA58-464A-9E0B-2468AD53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06" y="0"/>
            <a:ext cx="10277142" cy="1609344"/>
          </a:xfrm>
        </p:spPr>
        <p:txBody>
          <a:bodyPr/>
          <a:lstStyle/>
          <a:p>
            <a:r>
              <a:rPr lang="en-US" dirty="0"/>
              <a:t>Chart B: MT Subtype Data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940F06A-D5EA-4DA4-81D4-BAF6940C4F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7DD2D2D-08E9-45E4-A770-0C26542C2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C30DD948-70A5-4B59-A031-23AF68F9B43B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91DD08D-0100-41D6-AA0F-A3E4ED725F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1106" y="1480143"/>
            <a:ext cx="10271046" cy="439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0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73" y="0"/>
            <a:ext cx="10058400" cy="1609344"/>
          </a:xfrm>
        </p:spPr>
        <p:txBody>
          <a:bodyPr/>
          <a:lstStyle/>
          <a:p>
            <a:r>
              <a:rPr lang="en-US" dirty="0"/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094062"/>
              </p:ext>
            </p:extLst>
          </p:nvPr>
        </p:nvGraphicFramePr>
        <p:xfrm>
          <a:off x="923173" y="822120"/>
          <a:ext cx="10705258" cy="447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4B1D29E-8ABF-46E1-9786-BC80C4468C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B40A39-0C31-4CA2-978E-8B05147FC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EBDDEE71-67E6-493C-9895-23B8978D0C49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87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Bookman Old Style</vt:lpstr>
      <vt:lpstr>Century Gothic</vt:lpstr>
      <vt:lpstr>Wingdings</vt:lpstr>
      <vt:lpstr>Wood Type</vt:lpstr>
      <vt:lpstr>TDTMS Update</vt:lpstr>
      <vt:lpstr>TDTMS</vt:lpstr>
      <vt:lpstr>Chart A: MT Subtype Volumes</vt:lpstr>
      <vt:lpstr>Chart B: MT Subtype Data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Patrick, Kyle</cp:lastModifiedBy>
  <cp:revision>25</cp:revision>
  <dcterms:created xsi:type="dcterms:W3CDTF">2019-02-27T15:25:50Z</dcterms:created>
  <dcterms:modified xsi:type="dcterms:W3CDTF">2019-05-29T19:16:48Z</dcterms:modified>
</cp:coreProperties>
</file>