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June 4, 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May 15, 2019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 Update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Assignments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Draft NPRR Section 15, Customer Registration--15.1.3.1 Mass Transition Process changes to allow TDSPs to send 814_28s for </a:t>
            </a:r>
            <a:r>
              <a:rPr lang="en-US" sz="2000" dirty="0" smtClean="0"/>
              <a:t>Drop to POLR transactions—Reviewed additional updates and submitted to ERCOT Revision Requests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Construction Hold Draft Change Control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Retail Market Guide (RMG) Safety-net Revisions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Testing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Texas Market Test Plan (TMTP) Updates</a:t>
            </a:r>
            <a:endParaRPr lang="en-US" sz="1700" dirty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June 19, 2019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2474</TotalTime>
  <Words>80</Words>
  <Application>Microsoft Office PowerPoint</Application>
  <PresentationFormat>On-screen Show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May 15, 2019 Meeting</vt:lpstr>
      <vt:lpstr>   Any questions? Next Meeting June 19,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TXSET05152019</cp:lastModifiedBy>
  <cp:revision>145</cp:revision>
  <dcterms:created xsi:type="dcterms:W3CDTF">2015-12-11T22:27:18Z</dcterms:created>
  <dcterms:modified xsi:type="dcterms:W3CDTF">2019-05-22T18:54:18Z</dcterms:modified>
</cp:coreProperties>
</file>