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5"/>
  </p:notesMasterIdLst>
  <p:sldIdLst>
    <p:sldId id="256" r:id="rId2"/>
    <p:sldId id="27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90" d="100"/>
          <a:sy n="90" d="100"/>
        </p:scale>
        <p:origin x="-12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5/22/2019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Update to 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June 4, 2019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</a:t>
            </a:r>
            <a:r>
              <a:rPr lang="en-US" sz="4800" b="1" dirty="0" smtClean="0">
                <a:solidFill>
                  <a:schemeClr val="tx1"/>
                </a:solidFill>
              </a:rPr>
              <a:t>May 15, 2019 Meeting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Flight Update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RMS Assignments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Draft NPRR Section 15, Customer Registration--15.1.3.1 Mass Transition Process changes to allow TDSPs to send 814_28s for </a:t>
            </a:r>
            <a:r>
              <a:rPr lang="en-US" sz="2000" dirty="0" smtClean="0"/>
              <a:t>Drop to POLR transactions—Reviewed additional updates and submitted to ERCOT Revision Requests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Discussion Items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Construction Hold Draft Change Control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Retail Market Guide (RMG) Safety-net Revisions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Testing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Texas Market Test Plan (TMTP) Updates</a:t>
            </a:r>
            <a:endParaRPr lang="en-US" sz="1700" dirty="0"/>
          </a:p>
          <a:p>
            <a:pPr marL="342900" indent="-342900">
              <a:buClrTx/>
              <a:buFont typeface="Arial" pitchFamily="34" charset="0"/>
              <a:buChar char="•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2421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3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Any </a:t>
            </a:r>
            <a:r>
              <a:rPr lang="en-US" sz="5400" b="1" dirty="0">
                <a:solidFill>
                  <a:schemeClr val="tx1"/>
                </a:solidFill>
              </a:rPr>
              <a:t>questions?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>Next Meeting June 19, 2019</a:t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48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</a:rPr>
            </a:br>
            <a:endParaRPr lang="en-US" sz="4800" b="1" dirty="0" smtClean="0">
              <a:solidFill>
                <a:schemeClr val="tx1"/>
              </a:solidFill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64182" y="1676400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2474</TotalTime>
  <Words>80</Words>
  <Application>Microsoft Office PowerPoint</Application>
  <PresentationFormat>On-screen Show (4:3)</PresentationFormat>
  <Paragraphs>18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Update to RMS</vt:lpstr>
      <vt:lpstr>Texas SET May 15, 2019 Meeting</vt:lpstr>
      <vt:lpstr>   Any questions? Next Meeting June 19, 2019  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TXSET05152019</cp:lastModifiedBy>
  <cp:revision>145</cp:revision>
  <dcterms:created xsi:type="dcterms:W3CDTF">2015-12-11T22:27:18Z</dcterms:created>
  <dcterms:modified xsi:type="dcterms:W3CDTF">2019-05-22T18:54:18Z</dcterms:modified>
</cp:coreProperties>
</file>