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816" y="8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0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7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9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7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4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1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A93FC-56E8-495D-BA9E-B6DA7525604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485C7-F561-41DE-AD83-4C04C21F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Wireframe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RIOO-RS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54073" cy="84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1" b="70805"/>
          <a:stretch/>
        </p:blipFill>
        <p:spPr>
          <a:xfrm>
            <a:off x="-1" y="0"/>
            <a:ext cx="125166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siebold\AppData\Local\Temp\SNAGHTMLbd143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4350" cy="68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74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57750" y="2390775"/>
            <a:ext cx="828675" cy="2571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2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9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0"/>
          <a:stretch/>
        </p:blipFill>
        <p:spPr>
          <a:xfrm>
            <a:off x="0" y="1"/>
            <a:ext cx="1106220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Wireframe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Screens</dc:title>
  <dc:creator>Siebold, Martha</dc:creator>
  <cp:lastModifiedBy>Siebold, Martha</cp:lastModifiedBy>
  <cp:revision>8</cp:revision>
  <dcterms:created xsi:type="dcterms:W3CDTF">2019-05-22T14:33:50Z</dcterms:created>
  <dcterms:modified xsi:type="dcterms:W3CDTF">2019-05-22T16:52:38Z</dcterms:modified>
</cp:coreProperties>
</file>