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87" r:id="rId7"/>
    <p:sldId id="293" r:id="rId8"/>
    <p:sldId id="292" r:id="rId9"/>
    <p:sldId id="288" r:id="rId10"/>
    <p:sldId id="28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75228" autoAdjust="0"/>
  </p:normalViewPr>
  <p:slideViewPr>
    <p:cSldViewPr showGuides="1">
      <p:cViewPr varScale="1">
        <p:scale>
          <a:sx n="87" d="100"/>
          <a:sy n="87" d="100"/>
        </p:scale>
        <p:origin x="98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– K4 Changed from 0.3 to 0.2 and K5 Changed from 0.4 to 0.5</a:t>
            </a:r>
          </a:p>
          <a:p>
            <a:r>
              <a:rPr lang="en-US" baseline="0" dirty="0" smtClean="0"/>
              <a:t>12/4/18 – 10:05 AM – K6 Changed from 0 to 0.5</a:t>
            </a:r>
          </a:p>
          <a:p>
            <a:r>
              <a:rPr lang="en-US" baseline="0" dirty="0" smtClean="0"/>
              <a:t>2/12/19 – 2:15 PM – K6 changed from 0.5 to 1.0</a:t>
            </a:r>
          </a:p>
          <a:p>
            <a:r>
              <a:rPr lang="en-US" baseline="0" dirty="0" smtClean="0"/>
              <a:t>3/12/19 – 2:10 PM – PWRR Threshold from 10 to 15 MW/min</a:t>
            </a:r>
          </a:p>
          <a:p>
            <a:r>
              <a:rPr lang="en-US" baseline="0" dirty="0" smtClean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4/01/19 </a:t>
            </a:r>
            <a:r>
              <a:rPr lang="en-US" baseline="0" dirty="0" smtClean="0"/>
              <a:t>– 10:00 AM – K5 </a:t>
            </a:r>
            <a:r>
              <a:rPr lang="en-US" baseline="0" dirty="0" smtClean="0"/>
              <a:t>changed from 0.5 to 0.4 and Max. Integral ACE Feedback changed from 250 to </a:t>
            </a:r>
            <a:r>
              <a:rPr lang="en-US" baseline="0" dirty="0" smtClean="0"/>
              <a:t>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8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Intra-Hour Wind Forecast Accuracy Updates 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smtClean="0">
                <a:solidFill>
                  <a:schemeClr val="tx2"/>
                </a:solidFill>
              </a:rPr>
              <a:t>May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2019)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May 20, </a:t>
            </a:r>
            <a:r>
              <a:rPr lang="en-US" dirty="0" smtClean="0">
                <a:solidFill>
                  <a:schemeClr val="tx2"/>
                </a:solidFill>
              </a:rPr>
              <a:t>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Historical K factor tuning events:</a:t>
            </a:r>
          </a:p>
          <a:p>
            <a:pPr lvl="0">
              <a:defRPr/>
            </a:pPr>
            <a:r>
              <a:rPr lang="en-US" dirty="0"/>
              <a:t>4/24/19 - </a:t>
            </a:r>
            <a:r>
              <a:rPr lang="en-US" dirty="0" smtClean="0"/>
              <a:t>Max </a:t>
            </a:r>
            <a:r>
              <a:rPr lang="en-US" dirty="0"/>
              <a:t>Integral ACE Feedback changed from 150 to </a:t>
            </a:r>
            <a:r>
              <a:rPr lang="en-US" dirty="0" smtClean="0"/>
              <a:t>160 and </a:t>
            </a:r>
            <a:r>
              <a:rPr lang="en-US" dirty="0"/>
              <a:t>PWRR Threshold changed from 20 to </a:t>
            </a:r>
            <a:r>
              <a:rPr lang="en-US" dirty="0" smtClean="0"/>
              <a:t>25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837730"/>
            <a:ext cx="5802713" cy="42910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998" y="6162836"/>
            <a:ext cx="3124204" cy="19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7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28092"/>
            <a:ext cx="9144000" cy="42203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Wind Ramp Rate (PWRR) Error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04925"/>
              </p:ext>
            </p:extLst>
          </p:nvPr>
        </p:nvGraphicFramePr>
        <p:xfrm>
          <a:off x="190500" y="834856"/>
          <a:ext cx="8763000" cy="123604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114800"/>
                <a:gridCol w="1104900"/>
                <a:gridCol w="1143000"/>
                <a:gridCol w="1143000"/>
                <a:gridCol w="1257300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(12/4 – 3/19)</a:t>
                      </a:r>
                      <a:endParaRPr lang="en-US" sz="1200" dirty="0" smtClean="0"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(12/4 – 3/19)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890C5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(4/24</a:t>
                      </a:r>
                      <a:r>
                        <a:rPr lang="en-US" sz="1200" b="1" kern="1200" baseline="0" dirty="0" smtClean="0">
                          <a:solidFill>
                            <a:srgbClr val="890C5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5/15)</a:t>
                      </a:r>
                      <a:endParaRPr lang="en-US" sz="1200" b="1" kern="1200" dirty="0" smtClean="0">
                        <a:solidFill>
                          <a:srgbClr val="890C5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</a:rPr>
                        <a:t> 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890C5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(4/24</a:t>
                      </a:r>
                      <a:r>
                        <a:rPr lang="en-US" sz="1200" b="1" kern="1200" baseline="0" dirty="0" smtClean="0">
                          <a:solidFill>
                            <a:srgbClr val="890C5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5/15)</a:t>
                      </a:r>
                      <a:endParaRPr lang="en-US" sz="1200" b="1" kern="1200" dirty="0" smtClean="0">
                        <a:solidFill>
                          <a:srgbClr val="890C5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78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  <a:endParaRPr lang="en-US" sz="1400" b="1" dirty="0">
                        <a:solidFill>
                          <a:srgbClr val="890C5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84</a:t>
                      </a:r>
                      <a:endParaRPr lang="en-US" sz="1400" b="1" dirty="0">
                        <a:solidFill>
                          <a:srgbClr val="890C5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4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128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165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126</a:t>
                      </a:r>
                      <a:endParaRPr lang="en-US" sz="1400" b="1" dirty="0">
                        <a:solidFill>
                          <a:srgbClr val="890C5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170</a:t>
                      </a:r>
                      <a:endParaRPr lang="en-US" sz="1400" b="1" dirty="0">
                        <a:solidFill>
                          <a:srgbClr val="890C5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5343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Ramp assumes using a 0 MW wind ramp in PWRR</a:t>
            </a:r>
          </a:p>
          <a:p>
            <a:endParaRPr lang="en-US" sz="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019800" y="2562527"/>
            <a:ext cx="29718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AEC7"/>
                </a:solidFill>
              </a:rPr>
              <a:t>SCED PWRR</a:t>
            </a:r>
          </a:p>
          <a:p>
            <a:r>
              <a:rPr lang="en-US" dirty="0" smtClean="0">
                <a:solidFill>
                  <a:srgbClr val="5B6770"/>
                </a:solidFill>
              </a:rPr>
              <a:t>Persistence Ramp*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181600" y="2743339"/>
            <a:ext cx="838200" cy="15226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486400" y="3023786"/>
            <a:ext cx="533400" cy="633814"/>
          </a:xfrm>
          <a:prstGeom prst="straightConnector1">
            <a:avLst/>
          </a:prstGeom>
          <a:ln w="28575">
            <a:solidFill>
              <a:srgbClr val="5B67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/>
          <a:p>
            <a:r>
              <a:rPr lang="en-US" sz="3600" dirty="0" smtClean="0"/>
              <a:t>Appendix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The following slides were presented at March PDCWG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85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Intra-Hour Win</a:t>
            </a:r>
            <a:r>
              <a:rPr lang="en-US" sz="2400" dirty="0"/>
              <a:t>d Ramp F</a:t>
            </a:r>
            <a:r>
              <a:rPr lang="en-US" sz="2400" dirty="0" smtClean="0"/>
              <a:t>orecast Error </a:t>
            </a:r>
            <a:r>
              <a:rPr lang="en-US" sz="2400" dirty="0" smtClean="0"/>
              <a:t>(April 2019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671" y="658128"/>
            <a:ext cx="8504657" cy="554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Intra-Hour Win</a:t>
            </a:r>
            <a:r>
              <a:rPr lang="en-US" sz="2400" dirty="0"/>
              <a:t>d Ramp F</a:t>
            </a:r>
            <a:r>
              <a:rPr lang="en-US" sz="2400" dirty="0" smtClean="0"/>
              <a:t>orecast Error </a:t>
            </a:r>
            <a:r>
              <a:rPr lang="en-US" sz="2400" dirty="0" smtClean="0"/>
              <a:t>(April 2019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822" y="719093"/>
            <a:ext cx="7980356" cy="541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19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</TotalTime>
  <Words>270</Words>
  <Application>Microsoft Office PowerPoint</Application>
  <PresentationFormat>On-screen Show (4:3)</PresentationFormat>
  <Paragraphs>49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Current GTBD Parameters</vt:lpstr>
      <vt:lpstr>Projected Wind Ramp Rate (PWRR) Error</vt:lpstr>
      <vt:lpstr>Appendix The following slides were presented at March PDCWG</vt:lpstr>
      <vt:lpstr>Intra-Hour Wind Ramp Forecast Error (April 2019)</vt:lpstr>
      <vt:lpstr>Intra-Hour Wind Ramp Forecast Error (April 2019)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Chang, Sean</cp:lastModifiedBy>
  <cp:revision>97</cp:revision>
  <cp:lastPrinted>2016-01-21T20:53:15Z</cp:lastPrinted>
  <dcterms:created xsi:type="dcterms:W3CDTF">2016-01-21T15:20:31Z</dcterms:created>
  <dcterms:modified xsi:type="dcterms:W3CDTF">2019-05-16T19:17:40Z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