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7" r:id="rId7"/>
    <p:sldId id="293" r:id="rId8"/>
    <p:sldId id="292" r:id="rId9"/>
    <p:sldId id="288" r:id="rId10"/>
    <p:sldId id="2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75228" autoAdjust="0"/>
  </p:normalViewPr>
  <p:slideViewPr>
    <p:cSldViewPr showGuides="1">
      <p:cViewPr varScale="1">
        <p:scale>
          <a:sx n="87" d="100"/>
          <a:sy n="87" d="100"/>
        </p:scale>
        <p:origin x="98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</a:t>
            </a:r>
            <a:r>
              <a:rPr lang="en-US" baseline="0" dirty="0" smtClean="0"/>
              <a:t>– 10:00 AM – K5 </a:t>
            </a:r>
            <a:r>
              <a:rPr lang="en-US" baseline="0" dirty="0" smtClean="0"/>
              <a:t>changed from 0.5 to 0.4 and Max. Integral ACE Feedback changed from 250 to </a:t>
            </a:r>
            <a:r>
              <a:rPr lang="en-US" baseline="0" dirty="0" smtClean="0"/>
              <a:t>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May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2019)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May 20,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pPr lvl="0">
              <a:defRPr/>
            </a:pPr>
            <a:r>
              <a:rPr lang="en-US" dirty="0"/>
              <a:t>4/24/19 - </a:t>
            </a:r>
            <a:r>
              <a:rPr lang="en-US" dirty="0" smtClean="0"/>
              <a:t>Max </a:t>
            </a:r>
            <a:r>
              <a:rPr lang="en-US" dirty="0"/>
              <a:t>Integral ACE Feedback changed from 150 to </a:t>
            </a:r>
            <a:r>
              <a:rPr lang="en-US" dirty="0" smtClean="0"/>
              <a:t>160 and </a:t>
            </a:r>
            <a:r>
              <a:rPr lang="en-US" dirty="0"/>
              <a:t>PWRR Threshold changed from 20 to </a:t>
            </a:r>
            <a:r>
              <a:rPr lang="en-US" dirty="0" smtClean="0"/>
              <a:t>25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837730"/>
            <a:ext cx="5802713" cy="42910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998" y="6162836"/>
            <a:ext cx="3124204" cy="19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28092"/>
            <a:ext cx="9144000" cy="4220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4925"/>
              </p:ext>
            </p:extLst>
          </p:nvPr>
        </p:nvGraphicFramePr>
        <p:xfrm>
          <a:off x="190500" y="834856"/>
          <a:ext cx="87630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114800"/>
                <a:gridCol w="1104900"/>
                <a:gridCol w="1143000"/>
                <a:gridCol w="1143000"/>
                <a:gridCol w="125730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3/19)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3/19)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(4/24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5/15)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(4/24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5/15)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170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19800" y="2562527"/>
            <a:ext cx="2971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SCED PWRR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81600" y="2743339"/>
            <a:ext cx="838200" cy="1522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486400" y="3023786"/>
            <a:ext cx="533400" cy="633814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sz="3600" dirty="0" smtClean="0"/>
              <a:t>Appendix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The following slides were presented at March PDCWG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</a:t>
            </a:r>
            <a:r>
              <a:rPr lang="en-US" sz="2400" dirty="0" smtClean="0"/>
              <a:t>(April 2019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71" y="658128"/>
            <a:ext cx="8504657" cy="55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</a:t>
            </a:r>
            <a:r>
              <a:rPr lang="en-US" sz="2400" dirty="0" smtClean="0"/>
              <a:t>(April 2019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22" y="719093"/>
            <a:ext cx="7980356" cy="54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</TotalTime>
  <Words>270</Words>
  <Application>Microsoft Office PowerPoint</Application>
  <PresentationFormat>On-screen Show (4:3)</PresentationFormat>
  <Paragraphs>49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Appendix The following slides were presented at March PDCWG</vt:lpstr>
      <vt:lpstr>Intra-Hour Wind Ramp Forecast Error (April 2019)</vt:lpstr>
      <vt:lpstr>Intra-Hour Wind Ramp Forecast Error (April 2019)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97</cp:revision>
  <cp:lastPrinted>2016-01-21T20:53:15Z</cp:lastPrinted>
  <dcterms:created xsi:type="dcterms:W3CDTF">2016-01-21T15:20:31Z</dcterms:created>
  <dcterms:modified xsi:type="dcterms:W3CDTF">2019-05-16T19:17:40Z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