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7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1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5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4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5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8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1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1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2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5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7C64-0DC2-40B1-A02A-14ACCF58C2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87DF0-A606-4B34-B823-9CD52744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0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4896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/>
              <a:t>Recommendation A - PJM Advances Best Practices into the Credit Policy under the FERC Tariff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0022"/>
            <a:ext cx="10515600" cy="54169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A1) Use the mark to auction values established in the more frequent auctions (</a:t>
            </a:r>
            <a:r>
              <a:rPr lang="en-US" sz="1800" i="1" dirty="0"/>
              <a:t>see </a:t>
            </a:r>
            <a:r>
              <a:rPr lang="en-US" sz="1800" dirty="0"/>
              <a:t>recommendation F) as the basis for “variation margin,” charging as a current debt the value erosion between the purchase price and the current market value as determined by the latest auction.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ERCOT already marks CRR positions to auction based upon the most recent monthly auction and “variation margin” postings are required based upon this mark-to-auction process.</a:t>
            </a:r>
          </a:p>
          <a:p>
            <a:r>
              <a:rPr lang="en-US" sz="1800" dirty="0"/>
              <a:t>A2) Retain the current 10¢/MWh minimum charge, in addition to purchase price, as a form of “original margin” until such time as more precise measurements become available to determine original margin.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“Original” CRR margin is required by ERCOT and is locked in the bidding process and required at the time of the CRR purchase.</a:t>
            </a:r>
          </a:p>
          <a:p>
            <a:r>
              <a:rPr lang="en-US" sz="1800" dirty="0"/>
              <a:t>A3) Eliminate the FTR undiversified adder because it is uncorrelated to market risk.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Not applicable to ERCOT protocols which use p99 and p100 probability distributions in calculating potential future exposure.</a:t>
            </a:r>
          </a:p>
          <a:p>
            <a:r>
              <a:rPr lang="en-US" sz="1800" dirty="0"/>
              <a:t>A4) Define a default as any participant that is unable to meet a monthly variation margin call within two business days. A4.1) require that the default be declared promptly and without negotiation.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Already part of ERCOT credit protocols with market participants potentially placed in default for failure to cure a “variation margin” request with such default “declared promptly and without negotiation”.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3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Recommendation A - PJM Advances Best Practices into the Credit Policy under the FERC Tariff 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 A - PJM Advances Best Practices into the Credit Policy under the FERC Tariff  </dc:title>
  <dc:creator>Spells, Vanessa</dc:creator>
  <cp:lastModifiedBy>Spells, Vanessa</cp:lastModifiedBy>
  <cp:revision>2</cp:revision>
  <cp:lastPrinted>2019-05-15T14:04:27Z</cp:lastPrinted>
  <dcterms:created xsi:type="dcterms:W3CDTF">2019-05-15T13:59:08Z</dcterms:created>
  <dcterms:modified xsi:type="dcterms:W3CDTF">2019-05-15T14:04:55Z</dcterms:modified>
</cp:coreProperties>
</file>