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FlighTrak </a:t>
            </a:r>
            <a:r>
              <a:rPr lang="en-US" sz="2000" dirty="0" smtClean="0"/>
              <a:t>is</a:t>
            </a:r>
            <a:r>
              <a:rPr lang="en-US" sz="2000" dirty="0" smtClean="0"/>
              <a:t> being </a:t>
            </a:r>
            <a:r>
              <a:rPr lang="en-US" sz="2000" dirty="0" smtClean="0"/>
              <a:t>used for Flight 0619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0619 Application deadline </a:t>
            </a:r>
            <a:r>
              <a:rPr lang="en-US" sz="2000" dirty="0" smtClean="0"/>
              <a:t>was </a:t>
            </a:r>
            <a:r>
              <a:rPr lang="en-US" sz="2000" dirty="0" smtClean="0"/>
              <a:t>04/17/19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0619 </a:t>
            </a:r>
            <a:r>
              <a:rPr lang="en-US" sz="2000" dirty="0"/>
              <a:t>signup deadline </a:t>
            </a:r>
            <a:r>
              <a:rPr lang="en-US" sz="2000" dirty="0" smtClean="0"/>
              <a:t>was </a:t>
            </a:r>
            <a:r>
              <a:rPr lang="en-US" sz="2000" dirty="0" smtClean="0"/>
              <a:t>05/08/19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05/14/19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06/03/19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06/14/19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04/05/19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will not have an Adhoc period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are testing including 1 Option 2 CR and 4 DUNS+4 CRs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is testing for Service Provider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124 script are scheduled to be run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 (24 scripts will be waived due to 1 TDSPs absence from the flight)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4987</TotalTime>
  <Words>123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0619 Preview</vt:lpstr>
      <vt:lpstr>Flight 0619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150</cp:revision>
  <cp:lastPrinted>2016-01-21T20:53:15Z</cp:lastPrinted>
  <dcterms:created xsi:type="dcterms:W3CDTF">2016-01-21T15:20:31Z</dcterms:created>
  <dcterms:modified xsi:type="dcterms:W3CDTF">2019-05-14T20:08:26Z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