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7E8F0-CD34-43D2-B7E3-CA2708A15D5A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87625-6ECE-4238-B128-E6051405D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7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808A-EDB9-454F-ABF8-72202EC4F8C9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6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924F-C9A9-492D-BFEC-B1ABB0E189C3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7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AA136-D640-46EB-B1AC-5CE595F7E12D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8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5938-C222-43EF-BDBF-49075EA73C7F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23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7BD8-F9AD-4C70-9323-9B038896272A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1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99BA-9962-42F4-894D-156F69B3B7B0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3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7D5A1-AD6D-473F-B796-D3A25F543D1D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3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0776-514C-46FF-8DD3-3F62FBEF3FA5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5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956CF-A075-4A18-B517-E2372BF2B433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0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881F6-D190-4FCC-BCBA-345EC4B055E8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1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7074-6C62-49B5-9214-4B2C360283A4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7EFD-6D41-4925-9580-89B4A2778FE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C1E77-B319-49AF-9F37-44E9DDBBF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2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917 Recent Comments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050819 Steel Mills – Applies net metering appropriately to loads with SOGs.  Builds off 050319 ERCOT Comments.</a:t>
            </a:r>
          </a:p>
          <a:p>
            <a:r>
              <a:rPr lang="en-US" dirty="0"/>
              <a:t>O50319 ERCOT – Adds Tolling Agreements consistent with other areas of the protocols.  Builds off 050119 Longhorn Power comments.</a:t>
            </a:r>
          </a:p>
          <a:p>
            <a:r>
              <a:rPr lang="en-US" dirty="0"/>
              <a:t>050119 Longhorn Power – Fixes issue with Corporate PPAs by requiring SOG to have achieved Initial Synchronization by 6/1/20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F02AFD-C538-4239-91CB-DFFF57545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0B650-DD38-46A5-B40A-FB68C49F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2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/>
              <a:t>NPRR 917 Example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2200" dirty="0"/>
              <a:t>Brownsville Nodes = $20         Corpus Nodes = $10 </a:t>
            </a:r>
            <a:br>
              <a:rPr lang="en-US" sz="2200" dirty="0"/>
            </a:br>
            <a:r>
              <a:rPr lang="en-US" sz="2200" dirty="0"/>
              <a:t>South LZ = 14                  SOG Production Cost = $13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4068763"/>
          </a:xfrm>
        </p:spPr>
        <p:txBody>
          <a:bodyPr/>
          <a:lstStyle/>
          <a:p>
            <a:r>
              <a:rPr lang="en-US" dirty="0"/>
              <a:t>Today	</a:t>
            </a:r>
          </a:p>
          <a:p>
            <a:pPr lvl="1"/>
            <a:r>
              <a:rPr lang="en-US" dirty="0"/>
              <a:t>Brownsville SOG = $14</a:t>
            </a:r>
          </a:p>
          <a:p>
            <a:pPr lvl="1"/>
            <a:r>
              <a:rPr lang="en-US" dirty="0"/>
              <a:t>Corpus SOG = $14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4068763"/>
          </a:xfrm>
        </p:spPr>
        <p:txBody>
          <a:bodyPr/>
          <a:lstStyle/>
          <a:p>
            <a:r>
              <a:rPr lang="en-US" dirty="0"/>
              <a:t>Under 917</a:t>
            </a:r>
          </a:p>
          <a:p>
            <a:pPr lvl="1"/>
            <a:r>
              <a:rPr lang="en-US" dirty="0"/>
              <a:t>Brownsville </a:t>
            </a:r>
            <a:r>
              <a:rPr lang="en-US" dirty="0" err="1"/>
              <a:t>SOGn</a:t>
            </a:r>
            <a:r>
              <a:rPr lang="en-US" dirty="0"/>
              <a:t> = $20</a:t>
            </a:r>
          </a:p>
          <a:p>
            <a:pPr lvl="1"/>
            <a:r>
              <a:rPr lang="en-US" dirty="0"/>
              <a:t>Corpus </a:t>
            </a:r>
            <a:r>
              <a:rPr lang="en-US" dirty="0" err="1"/>
              <a:t>SOGn</a:t>
            </a:r>
            <a:r>
              <a:rPr lang="en-US" dirty="0"/>
              <a:t> = $10</a:t>
            </a:r>
          </a:p>
          <a:p>
            <a:r>
              <a:rPr lang="en-US" dirty="0"/>
              <a:t>Goal</a:t>
            </a:r>
          </a:p>
          <a:p>
            <a:pPr lvl="1"/>
            <a:r>
              <a:rPr lang="en-US" dirty="0"/>
              <a:t>Brownsville </a:t>
            </a:r>
            <a:r>
              <a:rPr lang="en-US" dirty="0" err="1"/>
              <a:t>SOGn</a:t>
            </a:r>
            <a:r>
              <a:rPr lang="en-US" dirty="0"/>
              <a:t> Generates Prod $ &lt; LMP</a:t>
            </a:r>
          </a:p>
          <a:p>
            <a:pPr lvl="1"/>
            <a:r>
              <a:rPr lang="en-US" dirty="0"/>
              <a:t>Corpus </a:t>
            </a:r>
            <a:r>
              <a:rPr lang="en-US" dirty="0" err="1"/>
              <a:t>SOGn</a:t>
            </a:r>
            <a:r>
              <a:rPr lang="en-US" dirty="0"/>
              <a:t> </a:t>
            </a:r>
            <a:r>
              <a:rPr lang="en-US" dirty="0" err="1"/>
              <a:t>Shutsdown</a:t>
            </a:r>
            <a:r>
              <a:rPr lang="en-US" dirty="0"/>
              <a:t> Prod $ &gt; LMP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7CC50-B92B-49D6-A7EB-42B9BEFA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469DA-686D-4E50-B503-7BA21D58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3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/>
              <a:t>NPRR 917 Example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2200" dirty="0"/>
              <a:t>Brownsville Nodes = $20         Corpus Nodes = $10 </a:t>
            </a:r>
            <a:br>
              <a:rPr lang="en-US" sz="2200" dirty="0"/>
            </a:br>
            <a:r>
              <a:rPr lang="en-US" sz="2200" dirty="0"/>
              <a:t>South LZ = 14                  SOG Production Cost = $13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4038600" cy="4068763"/>
          </a:xfrm>
        </p:spPr>
        <p:txBody>
          <a:bodyPr/>
          <a:lstStyle/>
          <a:p>
            <a:r>
              <a:rPr lang="en-US" dirty="0"/>
              <a:t>Today	</a:t>
            </a:r>
          </a:p>
          <a:p>
            <a:pPr lvl="1"/>
            <a:r>
              <a:rPr lang="en-US" dirty="0"/>
              <a:t>Brownsville SOG = $14</a:t>
            </a:r>
          </a:p>
          <a:p>
            <a:pPr lvl="1"/>
            <a:r>
              <a:rPr lang="en-US" dirty="0"/>
              <a:t>Corpus SOG = $14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4068763"/>
          </a:xfrm>
        </p:spPr>
        <p:txBody>
          <a:bodyPr/>
          <a:lstStyle/>
          <a:p>
            <a:r>
              <a:rPr lang="en-US" dirty="0"/>
              <a:t>Under 917 Grandfather</a:t>
            </a:r>
          </a:p>
          <a:p>
            <a:pPr lvl="1"/>
            <a:r>
              <a:rPr lang="en-US" dirty="0"/>
              <a:t>Brownsville </a:t>
            </a:r>
            <a:r>
              <a:rPr lang="en-US" dirty="0" err="1"/>
              <a:t>SOGn</a:t>
            </a:r>
            <a:r>
              <a:rPr lang="en-US" dirty="0"/>
              <a:t> = $20</a:t>
            </a:r>
          </a:p>
          <a:p>
            <a:pPr lvl="1"/>
            <a:r>
              <a:rPr lang="en-US" strike="sngStrike" dirty="0"/>
              <a:t>Corpus </a:t>
            </a:r>
            <a:r>
              <a:rPr lang="en-US" strike="sngStrike" dirty="0" err="1"/>
              <a:t>SOGn</a:t>
            </a:r>
            <a:r>
              <a:rPr lang="en-US" strike="sngStrike" dirty="0"/>
              <a:t> = $10</a:t>
            </a:r>
          </a:p>
          <a:p>
            <a:pPr lvl="1"/>
            <a:r>
              <a:rPr lang="en-US" dirty="0"/>
              <a:t>Corpus </a:t>
            </a:r>
            <a:r>
              <a:rPr lang="en-US" dirty="0" err="1"/>
              <a:t>SOGln</a:t>
            </a:r>
            <a:r>
              <a:rPr lang="en-US" dirty="0"/>
              <a:t> = $14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F08BC-E733-4D7A-AE65-DECB869B2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4235-F5C6-489A-8CA0-D5EF9B6C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5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/>
              <a:t>NPRR 917 Example</a:t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2200" dirty="0"/>
              <a:t>Brownsville Nodes = $20         Corpus Nodes = $10 </a:t>
            </a:r>
            <a:br>
              <a:rPr lang="en-US" sz="2200" dirty="0"/>
            </a:br>
            <a:r>
              <a:rPr lang="en-US" sz="2200" dirty="0"/>
              <a:t>South LZ = 14                  SOG Production Cost = $13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6324600" cy="4068763"/>
          </a:xfrm>
        </p:spPr>
        <p:txBody>
          <a:bodyPr/>
          <a:lstStyle/>
          <a:p>
            <a:r>
              <a:rPr lang="en-US" dirty="0"/>
              <a:t>Under 917 Grandfathering</a:t>
            </a:r>
          </a:p>
          <a:p>
            <a:pPr lvl="1"/>
            <a:r>
              <a:rPr lang="en-US" dirty="0"/>
              <a:t>Brownsville </a:t>
            </a:r>
            <a:r>
              <a:rPr lang="en-US" dirty="0" err="1"/>
              <a:t>SOGn</a:t>
            </a:r>
            <a:r>
              <a:rPr lang="en-US" dirty="0"/>
              <a:t> = $20</a:t>
            </a:r>
          </a:p>
          <a:p>
            <a:pPr lvl="1"/>
            <a:r>
              <a:rPr lang="en-US" strike="sngStrike" dirty="0">
                <a:solidFill>
                  <a:schemeClr val="bg1">
                    <a:lumMod val="50000"/>
                  </a:schemeClr>
                </a:solidFill>
              </a:rPr>
              <a:t>Corpus </a:t>
            </a:r>
            <a:r>
              <a:rPr lang="en-US" strike="sngStrike" dirty="0" err="1">
                <a:solidFill>
                  <a:schemeClr val="bg1">
                    <a:lumMod val="50000"/>
                  </a:schemeClr>
                </a:solidFill>
              </a:rPr>
              <a:t>SOGn</a:t>
            </a:r>
            <a:r>
              <a:rPr lang="en-US" strike="sngStrike" dirty="0">
                <a:solidFill>
                  <a:schemeClr val="bg1">
                    <a:lumMod val="50000"/>
                  </a:schemeClr>
                </a:solidFill>
              </a:rPr>
              <a:t> = $10</a:t>
            </a:r>
          </a:p>
          <a:p>
            <a:pPr lvl="1"/>
            <a:r>
              <a:rPr lang="en-US" dirty="0"/>
              <a:t>Corpus </a:t>
            </a:r>
            <a:r>
              <a:rPr lang="en-US" dirty="0" err="1"/>
              <a:t>SOGln</a:t>
            </a:r>
            <a:r>
              <a:rPr lang="en-US" dirty="0"/>
              <a:t> = $14</a:t>
            </a:r>
          </a:p>
        </p:txBody>
      </p:sp>
      <p:sp>
        <p:nvSpPr>
          <p:cNvPr id="6" name="Right Brace 5"/>
          <p:cNvSpPr/>
          <p:nvPr/>
        </p:nvSpPr>
        <p:spPr>
          <a:xfrm>
            <a:off x="3962400" y="3429000"/>
            <a:ext cx="68580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8200" y="3310235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 efficient Dispatch</a:t>
            </a:r>
          </a:p>
          <a:p>
            <a:r>
              <a:rPr lang="en-US" dirty="0"/>
              <a:t>Change LMPs in the area</a:t>
            </a:r>
          </a:p>
          <a:p>
            <a:r>
              <a:rPr lang="en-US"/>
              <a:t>Small portion </a:t>
            </a:r>
            <a:r>
              <a:rPr lang="en-US" dirty="0"/>
              <a:t>in RENA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97821-127A-42BB-A733-C2CA485D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Bob Wittmeyer - Longhorn Power - bob@longhornpwr.com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700D04-842B-45FB-88D8-CE7FE0B2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C1E77-B319-49AF-9F37-44E9DDBBFB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8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198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NPRR 917 Recent Comments </vt:lpstr>
      <vt:lpstr>NPRR 917 Example  Brownsville Nodes = $20         Corpus Nodes = $10  South LZ = 14                  SOG Production Cost = $13</vt:lpstr>
      <vt:lpstr>NPRR 917 Example  Brownsville Nodes = $20         Corpus Nodes = $10  South LZ = 14                  SOG Production Cost = $13</vt:lpstr>
      <vt:lpstr>NPRR 917 Example  Brownsville Nodes = $20         Corpus Nodes = $10  South LZ = 14                  SOG Production Cost = $13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 917 Recent Comments</dc:title>
  <dc:creator>Kelsey W</dc:creator>
  <cp:lastModifiedBy>Bob Wittmeyer</cp:lastModifiedBy>
  <cp:revision>5</cp:revision>
  <dcterms:created xsi:type="dcterms:W3CDTF">2019-05-09T14:15:59Z</dcterms:created>
  <dcterms:modified xsi:type="dcterms:W3CDTF">2019-05-10T15:49:22Z</dcterms:modified>
</cp:coreProperties>
</file>