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7" r:id="rId8"/>
    <p:sldId id="286" r:id="rId9"/>
    <p:sldId id="321" r:id="rId10"/>
    <p:sldId id="340" r:id="rId11"/>
    <p:sldId id="341" r:id="rId12"/>
    <p:sldId id="342" r:id="rId13"/>
    <p:sldId id="344" r:id="rId14"/>
    <p:sldId id="343" r:id="rId15"/>
    <p:sldId id="345" r:id="rId16"/>
    <p:sldId id="346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21"/>
            <p14:sldId id="340"/>
            <p14:sldId id="341"/>
            <p14:sldId id="342"/>
            <p14:sldId id="344"/>
            <p14:sldId id="343"/>
            <p14:sldId id="345"/>
            <p14:sldId id="3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8" d="100"/>
          <a:sy n="138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13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49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883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1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22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55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102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58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April 2019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April 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966059"/>
              </p:ext>
            </p:extLst>
          </p:nvPr>
        </p:nvGraphicFramePr>
        <p:xfrm>
          <a:off x="457201" y="762000"/>
          <a:ext cx="8153399" cy="547395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71.46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85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April 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740556"/>
              </p:ext>
            </p:extLst>
          </p:nvPr>
        </p:nvGraphicFramePr>
        <p:xfrm>
          <a:off x="457201" y="762000"/>
          <a:ext cx="8153399" cy="286900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74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April 2019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3217807"/>
              </p:ext>
            </p:extLst>
          </p:nvPr>
        </p:nvGraphicFramePr>
        <p:xfrm>
          <a:off x="533400" y="1066800"/>
          <a:ext cx="8153399" cy="329074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April 2019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8073990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86.28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90.38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61,071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28,706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27,848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318.08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387.92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632.91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April 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2871966"/>
              </p:ext>
            </p:extLst>
          </p:nvPr>
        </p:nvGraphicFramePr>
        <p:xfrm>
          <a:off x="457201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09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April 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6016288"/>
              </p:ext>
            </p:extLst>
          </p:nvPr>
        </p:nvGraphicFramePr>
        <p:xfrm>
          <a:off x="457201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864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April 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42237"/>
              </p:ext>
            </p:extLst>
          </p:nvPr>
        </p:nvGraphicFramePr>
        <p:xfrm>
          <a:off x="457201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42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April 2019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2094442"/>
              </p:ext>
            </p:extLst>
          </p:nvPr>
        </p:nvGraphicFramePr>
        <p:xfrm>
          <a:off x="457201" y="762000"/>
          <a:ext cx="8153399" cy="209814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81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April 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911103"/>
              </p:ext>
            </p:extLst>
          </p:nvPr>
        </p:nvGraphicFramePr>
        <p:xfrm>
          <a:off x="457201" y="762000"/>
          <a:ext cx="8153399" cy="547395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45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April 2019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962873"/>
              </p:ext>
            </p:extLst>
          </p:nvPr>
        </p:nvGraphicFramePr>
        <p:xfrm>
          <a:off x="457201" y="762000"/>
          <a:ext cx="8153399" cy="547395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57.65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76.63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29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3827</TotalTime>
  <Words>922</Words>
  <Application>Microsoft Office PowerPoint</Application>
  <PresentationFormat>On-screen Show (4:3)</PresentationFormat>
  <Paragraphs>592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Andale WT</vt:lpstr>
      <vt:lpstr>Arial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– April 2019 </vt:lpstr>
      <vt:lpstr>IRR Summary – April 2019</vt:lpstr>
      <vt:lpstr>IRR ≥ 95%, ≥ 100 Scored Intervals – April 2019</vt:lpstr>
      <vt:lpstr>IRR ≥ 95%, ≥ 100 Scored Intervals – April 2019</vt:lpstr>
      <vt:lpstr>IRR ≥ 95%, ≥ 100 Scored Intervals – April 2019</vt:lpstr>
      <vt:lpstr>IRR ≥ 95%, ≥ 100 Scored Intervals – April 2019</vt:lpstr>
      <vt:lpstr>IRR &lt; 95%, ≥ 100 Scored Intervals – April 2019</vt:lpstr>
      <vt:lpstr>IRR &lt; 95%, ≥ 100 Scored Intervals – April 2019</vt:lpstr>
      <vt:lpstr>IRR &lt; 95%, ≥ 100 Scored Intervals – April 2019</vt:lpstr>
      <vt:lpstr>IRR &lt; 95%, ≥ 100 Scored Intervals – April 2019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239</cp:revision>
  <cp:lastPrinted>2016-01-21T20:53:15Z</cp:lastPrinted>
  <dcterms:created xsi:type="dcterms:W3CDTF">2016-01-21T15:20:31Z</dcterms:created>
  <dcterms:modified xsi:type="dcterms:W3CDTF">2019-05-13T16:24:09Z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