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05" autoAdjust="0"/>
  </p:normalViewPr>
  <p:slideViewPr>
    <p:cSldViewPr showGuide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dirty="0" smtClean="0"/>
              <a:t>12/4/18 - K6 Changed from 0 to 0.5</a:t>
            </a:r>
          </a:p>
          <a:p>
            <a:r>
              <a:rPr lang="en-US" baseline="0" dirty="0" smtClean="0"/>
              <a:t>2/12/19 - K6 Changed from 0.5 to 1</a:t>
            </a:r>
          </a:p>
          <a:p>
            <a:r>
              <a:rPr lang="en-US" baseline="0" dirty="0" smtClean="0"/>
              <a:t>4/01/19 - K5 changed from 0.5 to 0.4 and Max. Integral ACE Feedback changed from 250 to 150</a:t>
            </a:r>
          </a:p>
          <a:p>
            <a:r>
              <a:rPr lang="en-US" baseline="0" dirty="0" smtClean="0"/>
              <a:t>4/24/19 - Max. Integral ACE Feedback changed from 150 to 160. PWRR Threshold changed from 20 to 25.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data is only includes April 1 - 27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data is only includes April 1 - 27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</a:t>
            </a:r>
            <a:r>
              <a:rPr lang="en-US" baseline="0" smtClean="0"/>
              <a:t>minute intervals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April 2019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May 8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367" y="838200"/>
            <a:ext cx="8521265" cy="5121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600200"/>
            <a:ext cx="3124200" cy="98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408" y="838200"/>
            <a:ext cx="8515184" cy="5121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600200"/>
            <a:ext cx="275208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961265"/>
            <a:ext cx="8534400" cy="48751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600200"/>
            <a:ext cx="2895600" cy="104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752600"/>
            <a:ext cx="2647172" cy="90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395" y="838200"/>
            <a:ext cx="8369209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" y="833437"/>
            <a:ext cx="7019925" cy="5191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396" y="6095999"/>
            <a:ext cx="3581408" cy="22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31" y="838200"/>
            <a:ext cx="839353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32" y="838200"/>
            <a:ext cx="849693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2429"/>
            <a:ext cx="8534400" cy="5092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447800"/>
            <a:ext cx="4189801" cy="74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023" y="1304680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974" y="1408321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71" y="658128"/>
            <a:ext cx="8504657" cy="55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22" y="719093"/>
            <a:ext cx="7980356" cy="5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microsoft.com/office/2006/documentManagement/types"/>
    <ds:schemaRef ds:uri="http://purl.org/dc/elements/1.1/"/>
    <ds:schemaRef ds:uri="c34af464-7aa1-4edd-9be4-83dffc1cb926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31123</TotalTime>
  <Words>573</Words>
  <Application>Microsoft Office PowerPoint</Application>
  <PresentationFormat>On-screen Show (4:3)</PresentationFormat>
  <Paragraphs>107</Paragraphs>
  <Slides>37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Lavi, Yamit</cp:lastModifiedBy>
  <cp:revision>412</cp:revision>
  <cp:lastPrinted>2016-01-21T20:53:15Z</cp:lastPrinted>
  <dcterms:created xsi:type="dcterms:W3CDTF">2016-01-21T15:20:31Z</dcterms:created>
  <dcterms:modified xsi:type="dcterms:W3CDTF">2019-05-07T21:32:03Z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