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05/09/2019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en-US" sz="1000" b="1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NPRR826</a:t>
            </a:r>
            <a:r>
              <a:rPr lang="en-US" sz="2000" dirty="0">
                <a:solidFill>
                  <a:schemeClr val="tx1"/>
                </a:solidFill>
              </a:rPr>
              <a:t>, Mitigated Offer Caps for RMR Resources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NPRR838</a:t>
            </a:r>
            <a:r>
              <a:rPr lang="en-US" sz="2000" dirty="0">
                <a:solidFill>
                  <a:schemeClr val="tx1"/>
                </a:solidFill>
              </a:rPr>
              <a:t>, Updated O&amp;M Cost for RMR Resources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NPRR849</a:t>
            </a:r>
            <a:r>
              <a:rPr lang="en-US" sz="2000" dirty="0">
                <a:solidFill>
                  <a:schemeClr val="tx1"/>
                </a:solidFill>
              </a:rPr>
              <a:t>, Clarification of the Range of Voltage Set Points at a Generation Resource’s POI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NPRR918</a:t>
            </a:r>
            <a:r>
              <a:rPr lang="en-US" sz="2000" dirty="0">
                <a:solidFill>
                  <a:schemeClr val="tx1"/>
                </a:solidFill>
              </a:rPr>
              <a:t>, Validation Clarification for PTP Obligations with Links to an Option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NPRR919</a:t>
            </a:r>
            <a:r>
              <a:rPr lang="en-US" sz="2000" dirty="0">
                <a:solidFill>
                  <a:schemeClr val="tx1"/>
                </a:solidFill>
              </a:rPr>
              <a:t>, Exemption from Governor Primary Frequency Response Control for Certain Resources in Private Use Networks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NPRR928</a:t>
            </a:r>
            <a:r>
              <a:rPr lang="en-US" sz="2000" dirty="0">
                <a:solidFill>
                  <a:schemeClr val="tx1"/>
                </a:solidFill>
              </a:rPr>
              <a:t>, Cybersecurity Incident Notification (PRS)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83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 Revision Requests that may remain Tabled No action required by 05/09/2019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123</cp:revision>
  <dcterms:created xsi:type="dcterms:W3CDTF">2012-06-21T12:05:52Z</dcterms:created>
  <dcterms:modified xsi:type="dcterms:W3CDTF">2019-05-08T20:51:28Z</dcterms:modified>
</cp:coreProperties>
</file>