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6" r:id="rId8"/>
    <p:sldId id="267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6" d="100"/>
          <a:sy n="86" d="100"/>
        </p:scale>
        <p:origin x="89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2019 Annual Validation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05.10.2019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2019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632066"/>
              </p:ext>
            </p:extLst>
          </p:nvPr>
        </p:nvGraphicFramePr>
        <p:xfrm>
          <a:off x="381000" y="1066800"/>
          <a:ext cx="83820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Worksheet" r:id="rId3" imgW="13497021" imgH="6276975" progId="Excel.Sheet.12">
                  <p:embed/>
                </p:oleObj>
              </mc:Choice>
              <mc:Fallback>
                <p:oleObj name="Worksheet" r:id="rId3" imgW="13497021" imgH="62769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066800"/>
                        <a:ext cx="83820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64493" y="228600"/>
            <a:ext cx="5574507" cy="367155"/>
          </a:xfrm>
        </p:spPr>
        <p:txBody>
          <a:bodyPr/>
          <a:lstStyle/>
          <a:p>
            <a:r>
              <a:rPr lang="en-US" dirty="0" smtClean="0"/>
              <a:t>Compare of BUS Changes by Profile Type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913423"/>
              </p:ext>
            </p:extLst>
          </p:nvPr>
        </p:nvGraphicFramePr>
        <p:xfrm>
          <a:off x="1752600" y="877186"/>
          <a:ext cx="5715000" cy="5766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3" imgW="6143603" imgH="6429375" progId="Excel.Sheet.12">
                  <p:embed/>
                </p:oleObj>
              </mc:Choice>
              <mc:Fallback>
                <p:oleObj name="Worksheet" r:id="rId3" imgW="6143603" imgH="64293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877186"/>
                        <a:ext cx="5715000" cy="5766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4267200" cy="451247"/>
          </a:xfrm>
        </p:spPr>
        <p:txBody>
          <a:bodyPr/>
          <a:lstStyle/>
          <a:p>
            <a:r>
              <a:rPr lang="en-US" dirty="0" smtClean="0"/>
              <a:t>BUS Changes </a:t>
            </a:r>
            <a:r>
              <a:rPr lang="en-US" dirty="0"/>
              <a:t>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06680"/>
              </p:ext>
            </p:extLst>
          </p:nvPr>
        </p:nvGraphicFramePr>
        <p:xfrm>
          <a:off x="1066800" y="1600200"/>
          <a:ext cx="7579087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3" imgW="7057915" imgH="2838450" progId="Excel.Sheet.12">
                  <p:embed/>
                </p:oleObj>
              </mc:Choice>
              <mc:Fallback>
                <p:oleObj name="Worksheet" r:id="rId3" imgW="7057915" imgH="28384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600200"/>
                        <a:ext cx="7579087" cy="327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22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Worksheet</vt:lpstr>
      <vt:lpstr>Microsoft Excel Worksheet</vt:lpstr>
      <vt:lpstr>PowerPoint Presentation</vt:lpstr>
      <vt:lpstr>2019 Annual Validation Task List</vt:lpstr>
      <vt:lpstr>Compare of BUS Changes by Profile Type </vt:lpstr>
      <vt:lpstr>BUS Changes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73</cp:revision>
  <cp:lastPrinted>2016-01-21T20:53:15Z</cp:lastPrinted>
  <dcterms:created xsi:type="dcterms:W3CDTF">2016-01-21T15:20:31Z</dcterms:created>
  <dcterms:modified xsi:type="dcterms:W3CDTF">2019-05-06T15:44:09Z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