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2"/>
  </p:notesMasterIdLst>
  <p:handoutMasterIdLst>
    <p:handoutMasterId r:id="rId13"/>
  </p:handoutMasterIdLst>
  <p:sldIdLst>
    <p:sldId id="260" r:id="rId8"/>
    <p:sldId id="285" r:id="rId9"/>
    <p:sldId id="282" r:id="rId10"/>
    <p:sldId id="28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0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0619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0619 </a:t>
            </a:r>
            <a:r>
              <a:rPr lang="en-US" sz="2000" dirty="0"/>
              <a:t>signup deadline </a:t>
            </a:r>
            <a:r>
              <a:rPr lang="en-US" sz="2000" dirty="0" smtClean="0"/>
              <a:t>is 05/08/19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05/14/19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06/03/19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0619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06/14/19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period concludes </a:t>
            </a:r>
            <a:r>
              <a:rPr lang="en-US" sz="2000" dirty="0" smtClean="0">
                <a:solidFill>
                  <a:prstClr val="black"/>
                </a:solidFill>
              </a:rPr>
              <a:t>08/02/19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05/07/19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0619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386682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As of 05/06/2019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7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</a:t>
            </a:r>
            <a:r>
              <a:rPr lang="en-US" sz="2000" dirty="0" smtClean="0">
                <a:solidFill>
                  <a:prstClr val="black"/>
                </a:solidFill>
              </a:rPr>
              <a:t>have indicated interest in 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 has indicated interest in testing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05/07/19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FlighTrak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</a:t>
            </a:r>
            <a:r>
              <a:rPr lang="en-US" sz="2000" dirty="0">
                <a:solidFill>
                  <a:prstClr val="black"/>
                </a:solidFill>
              </a:rPr>
              <a:t>0619</a:t>
            </a:r>
          </a:p>
          <a:p>
            <a:pPr marL="400050" lvl="1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1600" dirty="0">
                <a:solidFill>
                  <a:prstClr val="black"/>
                </a:solidFill>
              </a:rPr>
              <a:t>–	</a:t>
            </a:r>
            <a:r>
              <a:rPr lang="en-US" sz="1800" dirty="0">
                <a:solidFill>
                  <a:prstClr val="black"/>
                </a:solidFill>
              </a:rPr>
              <a:t>Sign Up period is </a:t>
            </a:r>
            <a:r>
              <a:rPr lang="en-US" sz="1800" dirty="0" smtClean="0">
                <a:solidFill>
                  <a:prstClr val="black"/>
                </a:solidFill>
              </a:rPr>
              <a:t>05/01/2019 </a:t>
            </a:r>
            <a:r>
              <a:rPr lang="en-US" sz="1800" dirty="0">
                <a:solidFill>
                  <a:prstClr val="black"/>
                </a:solidFill>
              </a:rPr>
              <a:t>– </a:t>
            </a:r>
            <a:r>
              <a:rPr lang="en-US" sz="1800" dirty="0" smtClean="0">
                <a:solidFill>
                  <a:prstClr val="black"/>
                </a:solidFill>
              </a:rPr>
              <a:t>05/08/2019</a:t>
            </a:r>
            <a:endParaRPr lang="en-US" sz="1800" dirty="0">
              <a:solidFill>
                <a:prstClr val="black"/>
              </a:solidFill>
            </a:endParaRPr>
          </a:p>
          <a:p>
            <a:pPr marL="400050" lvl="1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1600" dirty="0">
                <a:solidFill>
                  <a:prstClr val="black"/>
                </a:solidFill>
              </a:rPr>
              <a:t>–	</a:t>
            </a:r>
            <a:r>
              <a:rPr lang="en-US" sz="1800" dirty="0">
                <a:solidFill>
                  <a:prstClr val="black"/>
                </a:solidFill>
              </a:rPr>
              <a:t>Day 1 is </a:t>
            </a:r>
            <a:r>
              <a:rPr lang="en-US" sz="1800" dirty="0" smtClean="0">
                <a:solidFill>
                  <a:prstClr val="black"/>
                </a:solidFill>
              </a:rPr>
              <a:t>06/03/2019</a:t>
            </a:r>
            <a:endParaRPr lang="en-US" sz="18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05/07/19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18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5281</TotalTime>
  <Words>80</Words>
  <Application>Microsoft Office PowerPoint</Application>
  <PresentationFormat>On-screen Show (4:3)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0619 Preview</vt:lpstr>
      <vt:lpstr>Flight 0619 Details</vt:lpstr>
      <vt:lpstr>FlighTrak Schedule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155</cp:revision>
  <cp:lastPrinted>2016-01-21T20:53:15Z</cp:lastPrinted>
  <dcterms:created xsi:type="dcterms:W3CDTF">2016-01-21T15:20:31Z</dcterms:created>
  <dcterms:modified xsi:type="dcterms:W3CDTF">2019-05-06T15:38:04Z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