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2"/>
  </p:notesMasterIdLst>
  <p:handoutMasterIdLst>
    <p:handoutMasterId r:id="rId13"/>
  </p:handoutMasterIdLst>
  <p:sldIdLst>
    <p:sldId id="260" r:id="rId8"/>
    <p:sldId id="285" r:id="rId9"/>
    <p:sldId id="282" r:id="rId10"/>
    <p:sldId id="286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5"/>
            <p14:sldId id="282"/>
            <p14:sldId id="28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1" d="100"/>
          <a:sy n="101" d="100"/>
        </p:scale>
        <p:origin x="72" y="1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9828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8595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19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5357018"/>
          </a:xfrm>
        </p:spPr>
        <p:txBody>
          <a:bodyPr/>
          <a:lstStyle/>
          <a:p>
            <a:pPr lvl="0">
              <a:lnSpc>
                <a:spcPct val="150000"/>
              </a:lnSpc>
              <a:spcAft>
                <a:spcPts val="480"/>
              </a:spcAft>
            </a:pPr>
            <a:endParaRPr lang="en-US" sz="2000" dirty="0" smtClean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</a:t>
            </a:r>
            <a:r>
              <a:rPr lang="en-US" sz="2000" dirty="0" smtClean="0"/>
              <a:t>0619 </a:t>
            </a:r>
            <a:r>
              <a:rPr lang="en-US" sz="2000" dirty="0"/>
              <a:t>signup deadline </a:t>
            </a:r>
            <a:r>
              <a:rPr lang="en-US" sz="2000" dirty="0" smtClean="0"/>
              <a:t>is 05/08/19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05/14/19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06/03/19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0619 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06/14/19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Contingency/Adhoc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08/02/19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23581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0619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4325" y="1386682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As of 05/06/2019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7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New </a:t>
            </a:r>
            <a:r>
              <a:rPr lang="en-US" sz="2000" dirty="0" smtClean="0">
                <a:solidFill>
                  <a:prstClr val="black"/>
                </a:solidFill>
              </a:rPr>
              <a:t>CRs </a:t>
            </a:r>
            <a:r>
              <a:rPr lang="en-US" sz="2000" dirty="0" smtClean="0">
                <a:solidFill>
                  <a:prstClr val="black"/>
                </a:solidFill>
              </a:rPr>
              <a:t>have indicated interest in testing</a:t>
            </a: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</a:t>
            </a: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existing </a:t>
            </a:r>
            <a:r>
              <a:rPr lang="en-US" sz="2000" dirty="0" smtClean="0">
                <a:solidFill>
                  <a:prstClr val="black"/>
                </a:solidFill>
              </a:rPr>
              <a:t>CR has indicated interest in testing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36125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 smtClean="0"/>
              <a:t>FlighTrak Schedule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319832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>
              <a:solidFill>
                <a:prstClr val="black"/>
              </a:solidFill>
            </a:endParaRP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Flight </a:t>
            </a:r>
            <a:r>
              <a:rPr lang="en-US" sz="2000" dirty="0">
                <a:solidFill>
                  <a:prstClr val="black"/>
                </a:solidFill>
              </a:rPr>
              <a:t>0619</a:t>
            </a: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</a:t>
            </a:r>
            <a:r>
              <a:rPr lang="en-US" sz="1800" dirty="0">
                <a:solidFill>
                  <a:prstClr val="black"/>
                </a:solidFill>
              </a:rPr>
              <a:t>Sign Up period is </a:t>
            </a:r>
            <a:r>
              <a:rPr lang="en-US" sz="1800" dirty="0" smtClean="0">
                <a:solidFill>
                  <a:prstClr val="black"/>
                </a:solidFill>
              </a:rPr>
              <a:t>05/01/2019 </a:t>
            </a:r>
            <a:r>
              <a:rPr lang="en-US" sz="1800" dirty="0">
                <a:solidFill>
                  <a:prstClr val="black"/>
                </a:solidFill>
              </a:rPr>
              <a:t>– </a:t>
            </a:r>
            <a:r>
              <a:rPr lang="en-US" sz="1800" dirty="0" smtClean="0">
                <a:solidFill>
                  <a:prstClr val="black"/>
                </a:solidFill>
              </a:rPr>
              <a:t>05/08/2019</a:t>
            </a:r>
            <a:endParaRPr lang="en-US" sz="1800" dirty="0">
              <a:solidFill>
                <a:prstClr val="black"/>
              </a:solidFill>
            </a:endParaRPr>
          </a:p>
          <a:p>
            <a:pPr marL="400050" lvl="1" indent="0">
              <a:lnSpc>
                <a:spcPct val="150000"/>
              </a:lnSpc>
              <a:spcAft>
                <a:spcPts val="480"/>
              </a:spcAft>
              <a:buNone/>
            </a:pPr>
            <a:r>
              <a:rPr lang="en-US" sz="1600" dirty="0">
                <a:solidFill>
                  <a:prstClr val="black"/>
                </a:solidFill>
              </a:rPr>
              <a:t>–	</a:t>
            </a:r>
            <a:r>
              <a:rPr lang="en-US" sz="1800" dirty="0">
                <a:solidFill>
                  <a:prstClr val="black"/>
                </a:solidFill>
              </a:rPr>
              <a:t>Day 1 is </a:t>
            </a:r>
            <a:r>
              <a:rPr lang="en-US" sz="1800" dirty="0" smtClean="0">
                <a:solidFill>
                  <a:prstClr val="black"/>
                </a:solidFill>
              </a:rPr>
              <a:t>06/03/2019</a:t>
            </a:r>
            <a:endParaRPr lang="en-US" sz="1800" dirty="0">
              <a:solidFill>
                <a:prstClr val="black"/>
              </a:solidFill>
            </a:endParaRPr>
          </a:p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 smtClean="0"/>
              <a:t>Retail Market Subcommittee</a:t>
            </a:r>
            <a:endParaRPr lang="en-US" sz="900" b="1" dirty="0"/>
          </a:p>
          <a:p>
            <a:pPr algn="r"/>
            <a:r>
              <a:rPr lang="en-US" sz="900" dirty="0" smtClean="0"/>
              <a:t>05/07/19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82182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www.w3.org/XML/1998/namespace"/>
    <ds:schemaRef ds:uri="http://purl.org/dc/dcmitype/"/>
    <ds:schemaRef ds:uri="http://purl.org/dc/elements/1.1/"/>
    <ds:schemaRef ds:uri="http://schemas.microsoft.com/office/2006/documentManagement/types"/>
    <ds:schemaRef ds:uri="c34af464-7aa1-4edd-9be4-83dffc1cb926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5281</TotalTime>
  <Words>80</Words>
  <Application>Microsoft Office PowerPoint</Application>
  <PresentationFormat>On-screen Show (4:3)</PresentationFormat>
  <Paragraphs>29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0619 Preview</vt:lpstr>
      <vt:lpstr>Flight 0619 Details</vt:lpstr>
      <vt:lpstr>FlighTrak Schedule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155</cp:revision>
  <cp:lastPrinted>2016-01-21T20:53:15Z</cp:lastPrinted>
  <dcterms:created xsi:type="dcterms:W3CDTF">2016-01-21T15:20:31Z</dcterms:created>
  <dcterms:modified xsi:type="dcterms:W3CDTF">2019-05-06T15:38:04Z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