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3" autoAdjust="0"/>
    <p:restoredTop sz="94660"/>
  </p:normalViewPr>
  <p:slideViewPr>
    <p:cSldViewPr>
      <p:cViewPr>
        <p:scale>
          <a:sx n="90" d="100"/>
          <a:sy n="90" d="100"/>
        </p:scale>
        <p:origin x="-1248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2280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E9F4A-4066-491C-8F25-BCC5643327B9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5BAE-5329-436C-BB9D-CF26C629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48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47C23-70FF-4D54-8A37-93BEF4D37D87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8A51B-00BD-480F-A961-AEEFF753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33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84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64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3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44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1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45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6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9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4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1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259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rcot.com/mktrules/issues/RMGRR158" TargetMode="External"/><Relationship Id="rId3" Type="http://schemas.openxmlformats.org/officeDocument/2006/relationships/hyperlink" Target="http://ercot.com/calendar/2019/3/27/163970-TAC" TargetMode="External"/><Relationship Id="rId7" Type="http://schemas.openxmlformats.org/officeDocument/2006/relationships/hyperlink" Target="http://ercot.com/calendar/2019/5/1/18050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rcot.com/calendar/2019/4/24/179735" TargetMode="External"/><Relationship Id="rId11" Type="http://schemas.openxmlformats.org/officeDocument/2006/relationships/hyperlink" Target="http://ercot.com/mktrules/issues/NPRR908" TargetMode="External"/><Relationship Id="rId5" Type="http://schemas.openxmlformats.org/officeDocument/2006/relationships/hyperlink" Target="http://ercot.com/content/wcm/key_documents_lists/27308/2019_TAC_Strategic_Initiatives.doc" TargetMode="External"/><Relationship Id="rId10" Type="http://schemas.openxmlformats.org/officeDocument/2006/relationships/hyperlink" Target="http://ercot.com/mktrules/issues/NPRR900" TargetMode="External"/><Relationship Id="rId4" Type="http://schemas.openxmlformats.org/officeDocument/2006/relationships/hyperlink" Target="http://ercot.com/content/wcm/key_documents_lists/27308/2019_TAC_Goals.doc" TargetMode="External"/><Relationship Id="rId9" Type="http://schemas.openxmlformats.org/officeDocument/2006/relationships/hyperlink" Target="http://ercot.com/mktrules/issues/RMGRR15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97061" y="115887"/>
            <a:ext cx="7518400" cy="646113"/>
          </a:xfrm>
        </p:spPr>
        <p:txBody>
          <a:bodyPr>
            <a:normAutofit/>
          </a:bodyPr>
          <a:lstStyle/>
          <a:p>
            <a:r>
              <a:rPr lang="en-US" sz="4000" b="1" dirty="0"/>
              <a:t>TAC Highlights – </a:t>
            </a:r>
            <a:r>
              <a:rPr lang="en-US" sz="4000" b="1" dirty="0" smtClean="0">
                <a:hlinkClick r:id="rId3"/>
              </a:rPr>
              <a:t>March 27, </a:t>
            </a:r>
            <a:r>
              <a:rPr lang="en-US" sz="4000" b="1" dirty="0">
                <a:hlinkClick r:id="rId3"/>
              </a:rPr>
              <a:t>2019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0999" y="838201"/>
            <a:ext cx="8028363" cy="5486400"/>
          </a:xfrm>
        </p:spPr>
        <p:txBody>
          <a:bodyPr>
            <a:normAutofit fontScale="92500" lnSpcReduction="10000"/>
          </a:bodyPr>
          <a:lstStyle/>
          <a:p>
            <a:pPr marL="0" lvl="1" indent="0">
              <a:buNone/>
            </a:pPr>
            <a:r>
              <a:rPr lang="en-US" sz="2000" u="sng" dirty="0"/>
              <a:t>Items of interest:</a:t>
            </a:r>
          </a:p>
          <a:p>
            <a:pPr marL="300038" lvl="1" indent="-300038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Confirmed 2019 </a:t>
            </a:r>
            <a:r>
              <a:rPr lang="en-US" dirty="0">
                <a:hlinkClick r:id="rId4"/>
              </a:rPr>
              <a:t>TAC Goals </a:t>
            </a:r>
            <a:r>
              <a:rPr lang="en-US" dirty="0"/>
              <a:t>&amp; </a:t>
            </a:r>
            <a:r>
              <a:rPr lang="en-US" dirty="0">
                <a:hlinkClick r:id="rId5"/>
              </a:rPr>
              <a:t>Strategic Initiatives</a:t>
            </a:r>
            <a:endParaRPr lang="en-US" dirty="0"/>
          </a:p>
          <a:p>
            <a:pPr marL="300038" lvl="1" indent="-300038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Lengthy discussion about Outage activity related to OCN (Operating Condition Notice</a:t>
            </a:r>
            <a:r>
              <a:rPr lang="en-US" dirty="0" smtClean="0"/>
              <a:t>) – resulted in OCN Workshops </a:t>
            </a:r>
            <a:r>
              <a:rPr lang="en-US" dirty="0" smtClean="0">
                <a:hlinkClick r:id="rId6"/>
              </a:rPr>
              <a:t>I</a:t>
            </a:r>
            <a:r>
              <a:rPr lang="en-US" dirty="0" smtClean="0"/>
              <a:t> &amp; </a:t>
            </a:r>
            <a:r>
              <a:rPr lang="en-US" dirty="0" smtClean="0">
                <a:hlinkClick r:id="rId7"/>
              </a:rPr>
              <a:t>II</a:t>
            </a:r>
            <a:endParaRPr lang="en-US" dirty="0" smtClean="0"/>
          </a:p>
          <a:p>
            <a:pPr marL="300038" lvl="1" indent="-300038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Created Real-Time Co-Optimization Task Force</a:t>
            </a:r>
            <a:endParaRPr lang="en-US" dirty="0"/>
          </a:p>
          <a:p>
            <a:pPr marL="0" indent="0">
              <a:buNone/>
            </a:pPr>
            <a:r>
              <a:rPr lang="en-US" u="sng" dirty="0" smtClean="0"/>
              <a:t>TAC approved the following RMS voting items:</a:t>
            </a:r>
          </a:p>
          <a:p>
            <a:pPr marL="300038" indent="-300038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 smtClean="0">
                <a:hlinkClick r:id="rId8"/>
              </a:rPr>
              <a:t>RMGRR158</a:t>
            </a:r>
            <a:r>
              <a:rPr lang="en-US" sz="1800" dirty="0"/>
              <a:t>, Revisions to Emergency Operating Procedures for Extended Unplanned System Outages</a:t>
            </a:r>
          </a:p>
          <a:p>
            <a:pPr indent="-27432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hlinkClick r:id="rId9"/>
              </a:rPr>
              <a:t>RMGRR159</a:t>
            </a:r>
            <a:r>
              <a:rPr lang="en-US" sz="1800" dirty="0"/>
              <a:t>, Related to NPRR908, Revisions to Mass Transition Process</a:t>
            </a:r>
          </a:p>
          <a:p>
            <a:pPr indent="-27432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/>
              <a:t>Confirmed 2019 RMS leadership</a:t>
            </a:r>
          </a:p>
          <a:p>
            <a:pPr indent="-27432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/>
              <a:t>Confirmed 2019 RMS Goals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sz="2400" u="sng" dirty="0" smtClean="0"/>
              <a:t>Other NPRRs approved by TAC impacting RMS:</a:t>
            </a:r>
          </a:p>
          <a:p>
            <a:pPr marL="300038" lvl="1" indent="-300038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hlinkClick r:id="rId10"/>
              </a:rPr>
              <a:t>NPRR900</a:t>
            </a:r>
            <a:r>
              <a:rPr lang="en-US" dirty="0"/>
              <a:t>, Clean-Up Items Applicable to the State of Texas REC Trading Program</a:t>
            </a:r>
          </a:p>
          <a:p>
            <a:pPr marL="300038" lvl="1" indent="-300038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hlinkClick r:id="rId11"/>
              </a:rPr>
              <a:t>NPRR908</a:t>
            </a:r>
            <a:r>
              <a:rPr lang="en-US" dirty="0"/>
              <a:t>, Revisions to Mass Transition Process</a:t>
            </a:r>
          </a:p>
          <a:p>
            <a:pPr marL="300038" indent="-300038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C15F28AF-C8F2-4201-A7AC-CCCAA0DD0B75}"/>
              </a:ext>
            </a:extLst>
          </p:cNvPr>
          <p:cNvCxnSpPr/>
          <p:nvPr/>
        </p:nvCxnSpPr>
        <p:spPr>
          <a:xfrm>
            <a:off x="685800" y="8382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4335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15451</TotalTime>
  <Words>113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Retrospect</vt:lpstr>
      <vt:lpstr>TAC Highlights – March 27, 2019</vt:lpstr>
    </vt:vector>
  </TitlesOfParts>
  <Company>NRG Energy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 &amp; Board of Directors Update</dc:title>
  <dc:creator>Zerwas (Reed), Rebecca</dc:creator>
  <cp:lastModifiedBy>s262089</cp:lastModifiedBy>
  <cp:revision>166</cp:revision>
  <cp:lastPrinted>2018-11-28T18:48:20Z</cp:lastPrinted>
  <dcterms:created xsi:type="dcterms:W3CDTF">2018-01-08T22:15:17Z</dcterms:created>
  <dcterms:modified xsi:type="dcterms:W3CDTF">2019-05-06T14:52:31Z</dcterms:modified>
</cp:coreProperties>
</file>