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11/layout/Tab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20921B-B438-4879-84DD-713D242011BE}">
      <dgm:prSet phldrT="[Text]" custT="1"/>
      <dgm:spPr/>
      <dgm:t>
        <a:bodyPr/>
        <a:lstStyle/>
        <a:p>
          <a:pPr algn="l"/>
          <a:r>
            <a:rPr lang="en-US" sz="2400" dirty="0"/>
            <a:t>Next Meeting</a:t>
          </a:r>
        </a:p>
      </dgm:t>
    </dgm:pt>
    <dgm:pt modelId="{E1FF4F65-F8FB-4796-8380-EE557162BE0A}" type="parTrans" cxnId="{E5BA799C-EFBB-40C4-A614-CEB9ED24C148}">
      <dgm:prSet/>
      <dgm:spPr/>
      <dgm:t>
        <a:bodyPr/>
        <a:lstStyle/>
        <a:p>
          <a:endParaRPr lang="en-US"/>
        </a:p>
      </dgm:t>
    </dgm:pt>
    <dgm:pt modelId="{AE54BC3B-4580-48E0-BE64-320F70732B9C}" type="sibTrans" cxnId="{E5BA799C-EFBB-40C4-A614-CEB9ED24C148}">
      <dgm:prSet/>
      <dgm:spPr/>
      <dgm:t>
        <a:bodyPr/>
        <a:lstStyle/>
        <a:p>
          <a:endParaRPr lang="en-US"/>
        </a:p>
      </dgm:t>
    </dgm:pt>
    <dgm:pt modelId="{9338C08B-0431-4013-8B26-1E81955CC140}">
      <dgm:prSet phldrT="[Text]" custT="1"/>
      <dgm:spPr/>
      <dgm:t>
        <a:bodyPr/>
        <a:lstStyle/>
        <a:p>
          <a:pPr algn="l"/>
          <a:r>
            <a:rPr lang="en-US" sz="2400" dirty="0"/>
            <a:t>MT Subtypes </a:t>
          </a:r>
        </a:p>
      </dgm:t>
    </dgm:pt>
    <dgm:pt modelId="{50D10E98-A02E-4F3C-8A74-5BAF223201A6}" type="parTrans" cxnId="{DBAF52E8-04D6-4C93-AB3C-27D3A7A06A9B}">
      <dgm:prSet/>
      <dgm:spPr/>
      <dgm:t>
        <a:bodyPr/>
        <a:lstStyle/>
        <a:p>
          <a:endParaRPr lang="en-US"/>
        </a:p>
      </dgm:t>
    </dgm:pt>
    <dgm:pt modelId="{ACBC4B98-A9E0-4860-892C-6EBE283D88A4}" type="sibTrans" cxnId="{DBAF52E8-04D6-4C93-AB3C-27D3A7A06A9B}">
      <dgm:prSet/>
      <dgm:spPr/>
      <dgm:t>
        <a:bodyPr/>
        <a:lstStyle/>
        <a:p>
          <a:endParaRPr lang="en-US"/>
        </a:p>
      </dgm:t>
    </dgm:pt>
    <dgm:pt modelId="{FE4AC48B-CAE6-496D-9777-08E7F27AA5B4}">
      <dgm:prSet phldrT="[Text]" custT="1"/>
      <dgm:spPr/>
      <dgm:t>
        <a:bodyPr/>
        <a:lstStyle/>
        <a:p>
          <a:r>
            <a:rPr lang="en-US" sz="1600" dirty="0"/>
            <a:t>Customer Rescission </a:t>
          </a:r>
        </a:p>
      </dgm:t>
    </dgm:pt>
    <dgm:pt modelId="{6B431AD6-4C80-44FA-82B4-8181C316034A}" type="parTrans" cxnId="{A4493665-4347-4230-87FF-0134D22F025D}">
      <dgm:prSet/>
      <dgm:spPr/>
      <dgm:t>
        <a:bodyPr/>
        <a:lstStyle/>
        <a:p>
          <a:endParaRPr lang="en-US"/>
        </a:p>
      </dgm:t>
    </dgm:pt>
    <dgm:pt modelId="{360F1E3F-81C5-4B9D-A6D9-1C514B086C36}" type="sibTrans" cxnId="{A4493665-4347-4230-87FF-0134D22F025D}">
      <dgm:prSet/>
      <dgm:spPr/>
      <dgm:t>
        <a:bodyPr/>
        <a:lstStyle/>
        <a:p>
          <a:endParaRPr lang="en-US"/>
        </a:p>
      </dgm:t>
    </dgm:pt>
    <dgm:pt modelId="{AF6612FB-D2B5-44B3-AD1C-53124DD57FCD}">
      <dgm:prSet phldrT="[Text]" custT="1"/>
      <dgm:spPr/>
      <dgm:t>
        <a:bodyPr/>
        <a:lstStyle/>
        <a:p>
          <a:r>
            <a:rPr lang="en-US" sz="1600" dirty="0"/>
            <a:t>May 14</a:t>
          </a:r>
          <a:r>
            <a:rPr lang="en-US" sz="1600" baseline="30000" dirty="0"/>
            <a:t>th</a:t>
          </a:r>
          <a:r>
            <a:rPr lang="en-US" sz="1600" dirty="0"/>
            <a:t>, 2019 </a:t>
          </a:r>
        </a:p>
      </dgm:t>
    </dgm:pt>
    <dgm:pt modelId="{647CD72D-DD23-4697-BFEE-90B8D6E68176}" type="parTrans" cxnId="{EE712C0C-E012-4DCA-B2AC-0BC390EC1977}">
      <dgm:prSet/>
      <dgm:spPr/>
      <dgm:t>
        <a:bodyPr/>
        <a:lstStyle/>
        <a:p>
          <a:endParaRPr lang="en-US"/>
        </a:p>
      </dgm:t>
    </dgm:pt>
    <dgm:pt modelId="{B09432A4-71F8-49CC-B48C-1700E0A0B9F6}" type="sibTrans" cxnId="{EE712C0C-E012-4DCA-B2AC-0BC390EC1977}">
      <dgm:prSet/>
      <dgm:spPr/>
      <dgm:t>
        <a:bodyPr/>
        <a:lstStyle/>
        <a:p>
          <a:endParaRPr lang="en-US"/>
        </a:p>
      </dgm:t>
    </dgm:pt>
    <dgm:pt modelId="{D8182C04-9A22-4145-BA19-3515CA2EA78E}">
      <dgm:prSet phldrT="[Text]" custT="1"/>
      <dgm:spPr/>
      <dgm:t>
        <a:bodyPr/>
        <a:lstStyle/>
        <a:p>
          <a:r>
            <a:rPr lang="en-US" sz="1600" dirty="0"/>
            <a:t>ERCOT </a:t>
          </a:r>
          <a:r>
            <a:rPr lang="en-US" sz="1600" dirty="0" err="1"/>
            <a:t>MetCenter</a:t>
          </a:r>
          <a:endParaRPr lang="en-US" sz="1600" dirty="0"/>
        </a:p>
      </dgm:t>
    </dgm:pt>
    <dgm:pt modelId="{F8235036-B45B-4E04-9875-25C3972C0013}" type="parTrans" cxnId="{1C005227-D37C-496C-BBD3-ABE6BDE0558B}">
      <dgm:prSet/>
      <dgm:spPr/>
      <dgm:t>
        <a:bodyPr/>
        <a:lstStyle/>
        <a:p>
          <a:endParaRPr lang="en-US"/>
        </a:p>
      </dgm:t>
    </dgm:pt>
    <dgm:pt modelId="{64084F17-4FBE-4326-8170-073ACD77DB5E}" type="sibTrans" cxnId="{1C005227-D37C-496C-BBD3-ABE6BDE0558B}">
      <dgm:prSet/>
      <dgm:spPr/>
      <dgm:t>
        <a:bodyPr/>
        <a:lstStyle/>
        <a:p>
          <a:endParaRPr lang="en-US"/>
        </a:p>
      </dgm:t>
    </dgm:pt>
    <dgm:pt modelId="{CAB6A853-7A1E-44BA-A1F5-C164E2422EB7}">
      <dgm:prSet custT="1"/>
      <dgm:spPr/>
      <dgm:t>
        <a:bodyPr/>
        <a:lstStyle/>
        <a:p>
          <a:r>
            <a:rPr lang="en-US" sz="1600" dirty="0"/>
            <a:t>Usage and Billing</a:t>
          </a:r>
        </a:p>
      </dgm:t>
    </dgm:pt>
    <dgm:pt modelId="{6088DA83-10F3-46B6-AAC1-470673A4293D}" type="parTrans" cxnId="{E59D63E3-7014-4DDB-AF69-B2997F1933B6}">
      <dgm:prSet/>
      <dgm:spPr/>
      <dgm:t>
        <a:bodyPr/>
        <a:lstStyle/>
        <a:p>
          <a:endParaRPr lang="en-US"/>
        </a:p>
      </dgm:t>
    </dgm:pt>
    <dgm:pt modelId="{E725D0A2-48DA-4F4E-A74C-0739E1431072}" type="sibTrans" cxnId="{E59D63E3-7014-4DDB-AF69-B2997F1933B6}">
      <dgm:prSet/>
      <dgm:spPr/>
      <dgm:t>
        <a:bodyPr/>
        <a:lstStyle/>
        <a:p>
          <a:endParaRPr lang="en-US"/>
        </a:p>
      </dgm:t>
    </dgm:pt>
    <dgm:pt modelId="{D3F6C91D-E1F1-4C9B-8133-CF0F79AD0FB5}">
      <dgm:prSet custT="1"/>
      <dgm:spPr/>
      <dgm:t>
        <a:bodyPr/>
        <a:lstStyle/>
        <a:p>
          <a:r>
            <a:rPr lang="en-US" sz="1600" dirty="0"/>
            <a:t>IAG/IAL</a:t>
          </a:r>
        </a:p>
      </dgm:t>
    </dgm:pt>
    <dgm:pt modelId="{B8FC7733-4073-4157-8A32-0D1E88E88A54}" type="parTrans" cxnId="{6FB9C844-62FD-466E-AE3B-CE79E5C72FA0}">
      <dgm:prSet/>
      <dgm:spPr/>
      <dgm:t>
        <a:bodyPr/>
        <a:lstStyle/>
        <a:p>
          <a:endParaRPr lang="en-US"/>
        </a:p>
      </dgm:t>
    </dgm:pt>
    <dgm:pt modelId="{D1D9B9A9-20EC-4749-A21D-479DACD74C71}" type="sibTrans" cxnId="{6FB9C844-62FD-466E-AE3B-CE79E5C72FA0}">
      <dgm:prSet/>
      <dgm:spPr/>
      <dgm:t>
        <a:bodyPr/>
        <a:lstStyle/>
        <a:p>
          <a:endParaRPr lang="en-US"/>
        </a:p>
      </dgm:t>
    </dgm:pt>
    <dgm:pt modelId="{83D6E12E-BF76-423C-A9F3-FFD180218124}">
      <dgm:prSet custT="1"/>
      <dgm:spPr/>
      <dgm:t>
        <a:bodyPr/>
        <a:lstStyle/>
        <a:p>
          <a:r>
            <a:rPr lang="en-US" sz="1600" dirty="0" err="1"/>
            <a:t>MarkeTrak</a:t>
          </a:r>
          <a:r>
            <a:rPr lang="en-US" sz="1600" dirty="0"/>
            <a:t> </a:t>
          </a:r>
          <a:r>
            <a:rPr lang="en-US" sz="1600" dirty="0" err="1"/>
            <a:t>SubType</a:t>
          </a:r>
          <a:r>
            <a:rPr lang="en-US" sz="1600" dirty="0"/>
            <a:t> Report</a:t>
          </a:r>
        </a:p>
      </dgm:t>
    </dgm:pt>
    <dgm:pt modelId="{5FAE5079-9742-4248-B711-392DF67072E2}" type="parTrans" cxnId="{93166F93-AD3C-4898-96ED-26B3C0FE0A1B}">
      <dgm:prSet/>
      <dgm:spPr/>
      <dgm:t>
        <a:bodyPr/>
        <a:lstStyle/>
        <a:p>
          <a:endParaRPr lang="en-US"/>
        </a:p>
      </dgm:t>
    </dgm:pt>
    <dgm:pt modelId="{BEB19C75-39F5-4B65-9E97-E5476EDE65F8}" type="sibTrans" cxnId="{93166F93-AD3C-4898-96ED-26B3C0FE0A1B}">
      <dgm:prSet/>
      <dgm:spPr/>
      <dgm:t>
        <a:bodyPr/>
        <a:lstStyle/>
        <a:p>
          <a:endParaRPr lang="en-US"/>
        </a:p>
      </dgm:t>
    </dgm:pt>
    <dgm:pt modelId="{DD5B71EE-EEA2-4E6D-9BA7-0459E0998BB2}">
      <dgm:prSet phldrT="[Text]"/>
      <dgm:spPr/>
      <dgm:t>
        <a:bodyPr/>
        <a:lstStyle/>
        <a:p>
          <a:endParaRPr lang="en-US" dirty="0"/>
        </a:p>
      </dgm:t>
    </dgm:pt>
    <dgm:pt modelId="{44CE52BE-D9EE-4070-A006-85232AD58B5A}" type="sibTrans" cxnId="{F2AEBCAC-ABA1-4A54-AA0C-E4ECB2272BAD}">
      <dgm:prSet/>
      <dgm:spPr/>
      <dgm:t>
        <a:bodyPr/>
        <a:lstStyle/>
        <a:p>
          <a:endParaRPr lang="en-US"/>
        </a:p>
      </dgm:t>
    </dgm:pt>
    <dgm:pt modelId="{387165A2-360B-4A29-83B6-29A5EEEE3AFD}" type="parTrans" cxnId="{F2AEBCAC-ABA1-4A54-AA0C-E4ECB2272BAD}">
      <dgm:prSet/>
      <dgm:spPr/>
      <dgm:t>
        <a:bodyPr/>
        <a:lstStyle/>
        <a:p>
          <a:endParaRPr lang="en-US"/>
        </a:p>
      </dgm:t>
    </dgm:pt>
    <dgm:pt modelId="{79CFEADB-1862-4763-842D-64183C58ED80}">
      <dgm:prSet phldrT="[Text]"/>
      <dgm:spPr/>
      <dgm:t>
        <a:bodyPr/>
        <a:lstStyle/>
        <a:p>
          <a:endParaRPr lang="en-US" dirty="0"/>
        </a:p>
      </dgm:t>
    </dgm:pt>
    <dgm:pt modelId="{4582DDE4-7D0C-406A-990B-1406BBBF62B8}" type="parTrans" cxnId="{BC868ADC-6A5B-423B-8B7A-3B5D99A4A965}">
      <dgm:prSet/>
      <dgm:spPr/>
      <dgm:t>
        <a:bodyPr/>
        <a:lstStyle/>
        <a:p>
          <a:endParaRPr lang="en-US"/>
        </a:p>
      </dgm:t>
    </dgm:pt>
    <dgm:pt modelId="{5157D257-5426-4601-94BB-CC9D85CE96A2}" type="sibTrans" cxnId="{BC868ADC-6A5B-423B-8B7A-3B5D99A4A965}">
      <dgm:prSet/>
      <dgm:spPr/>
      <dgm:t>
        <a:bodyPr/>
        <a:lstStyle/>
        <a:p>
          <a:endParaRPr lang="en-US"/>
        </a:p>
      </dgm:t>
    </dgm:pt>
    <dgm:pt modelId="{E37919D5-7610-44BA-AE3D-EB75B498DD1A}">
      <dgm:prSet phldrT="[Text]" custT="1"/>
      <dgm:spPr/>
      <dgm:t>
        <a:bodyPr/>
        <a:lstStyle/>
        <a:p>
          <a:r>
            <a:rPr lang="en-US" sz="1600" dirty="0"/>
            <a:t>Recreating Reports</a:t>
          </a:r>
        </a:p>
      </dgm:t>
    </dgm:pt>
    <dgm:pt modelId="{99577EF9-FC8C-49B1-82ED-08D77B44984C}" type="parTrans" cxnId="{B90BDE02-8710-4035-8E2C-C4C8439A95B0}">
      <dgm:prSet/>
      <dgm:spPr/>
      <dgm:t>
        <a:bodyPr/>
        <a:lstStyle/>
        <a:p>
          <a:endParaRPr lang="en-US"/>
        </a:p>
      </dgm:t>
    </dgm:pt>
    <dgm:pt modelId="{BD9B3DE4-A46B-4020-8499-54C88113AB95}" type="sibTrans" cxnId="{B90BDE02-8710-4035-8E2C-C4C8439A95B0}">
      <dgm:prSet/>
      <dgm:spPr/>
      <dgm:t>
        <a:bodyPr/>
        <a:lstStyle/>
        <a:p>
          <a:endParaRPr lang="en-US"/>
        </a:p>
      </dgm:t>
    </dgm:pt>
    <dgm:pt modelId="{C941BFBD-FE6C-4C04-9F7D-0F2C32EEFFC3}">
      <dgm:prSet custT="1"/>
      <dgm:spPr/>
      <dgm:t>
        <a:bodyPr/>
        <a:lstStyle/>
        <a:p>
          <a:r>
            <a:rPr lang="en-US" sz="1600" dirty="0"/>
            <a:t>XL Size</a:t>
          </a:r>
        </a:p>
      </dgm:t>
    </dgm:pt>
    <dgm:pt modelId="{F5C1B897-BF5B-4171-9D4D-779D468BE000}" type="parTrans" cxnId="{B90601B9-DC4C-4108-8525-24C9F5A23541}">
      <dgm:prSet/>
      <dgm:spPr/>
      <dgm:t>
        <a:bodyPr/>
        <a:lstStyle/>
        <a:p>
          <a:endParaRPr lang="en-US"/>
        </a:p>
      </dgm:t>
    </dgm:pt>
    <dgm:pt modelId="{0ABE9B1A-DA75-49C3-8EAE-656CD177286F}" type="sibTrans" cxnId="{B90601B9-DC4C-4108-8525-24C9F5A23541}">
      <dgm:prSet/>
      <dgm:spPr/>
      <dgm:t>
        <a:bodyPr/>
        <a:lstStyle/>
        <a:p>
          <a:endParaRPr lang="en-US"/>
        </a:p>
      </dgm:t>
    </dgm:pt>
    <dgm:pt modelId="{9F591FAC-D8FC-4638-8189-5479A5F22312}">
      <dgm:prSet custT="1"/>
      <dgm:spPr/>
      <dgm:t>
        <a:bodyPr/>
        <a:lstStyle/>
        <a:p>
          <a:r>
            <a:rPr lang="en-US" sz="1600" dirty="0"/>
            <a:t>Requirements and Scope</a:t>
          </a:r>
        </a:p>
      </dgm:t>
    </dgm:pt>
    <dgm:pt modelId="{7CEE2A7C-88F2-4E57-97B6-408FC7D767FE}" type="parTrans" cxnId="{4030C3C3-9EDA-4C7C-8E1E-797E5FE665AA}">
      <dgm:prSet/>
      <dgm:spPr/>
      <dgm:t>
        <a:bodyPr/>
        <a:lstStyle/>
        <a:p>
          <a:endParaRPr lang="en-US"/>
        </a:p>
      </dgm:t>
    </dgm:pt>
    <dgm:pt modelId="{3A452343-AFBB-4D3B-8B00-F6AD8E535E44}" type="sibTrans" cxnId="{4030C3C3-9EDA-4C7C-8E1E-797E5FE665AA}">
      <dgm:prSet/>
      <dgm:spPr/>
      <dgm:t>
        <a:bodyPr/>
        <a:lstStyle/>
        <a:p>
          <a:endParaRPr lang="en-US"/>
        </a:p>
      </dgm:t>
    </dgm:pt>
    <dgm:pt modelId="{9E7E0064-150C-4930-93F8-55EB4CCD9359}" type="pres">
      <dgm:prSet presAssocID="{DE4B9EAB-636A-44C0-B4F9-D4AE4F66DB43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EC40342A-8127-4B39-86DF-18F9378E5026}" type="pres">
      <dgm:prSet presAssocID="{9338C08B-0431-4013-8B26-1E81955CC140}" presName="composite" presStyleCnt="0"/>
      <dgm:spPr/>
    </dgm:pt>
    <dgm:pt modelId="{F3F9B3A8-DC65-4ABE-97AC-C0E8A657B08E}" type="pres">
      <dgm:prSet presAssocID="{9338C08B-0431-4013-8B26-1E81955CC140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7A97E5C3-9208-44A6-BA7E-141B79C347FC}" type="pres">
      <dgm:prSet presAssocID="{9338C08B-0431-4013-8B26-1E81955CC140}" presName="Parent" presStyleLbl="alignNode1" presStyleIdx="0" presStyleCnt="2" custScaleY="98611">
        <dgm:presLayoutVars>
          <dgm:chMax val="3"/>
          <dgm:chPref val="3"/>
          <dgm:bulletEnabled val="1"/>
        </dgm:presLayoutVars>
      </dgm:prSet>
      <dgm:spPr/>
    </dgm:pt>
    <dgm:pt modelId="{ABBAD361-3B53-46C3-97F1-C5348E7B90CA}" type="pres">
      <dgm:prSet presAssocID="{9338C08B-0431-4013-8B26-1E81955CC140}" presName="Accent" presStyleLbl="parChTrans1D1" presStyleIdx="0" presStyleCnt="2"/>
      <dgm:spPr/>
    </dgm:pt>
    <dgm:pt modelId="{77174A37-729F-4477-BBD4-6A7E8E7B16A0}" type="pres">
      <dgm:prSet presAssocID="{9338C08B-0431-4013-8B26-1E81955CC140}" presName="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5F2FEF1B-AA63-4EC9-A263-E98F49AA5DBF}" type="pres">
      <dgm:prSet presAssocID="{ACBC4B98-A9E0-4860-892C-6EBE283D88A4}" presName="sibTrans" presStyleCnt="0"/>
      <dgm:spPr/>
    </dgm:pt>
    <dgm:pt modelId="{03A83716-D1A1-4620-872E-2A3235B1A9B3}" type="pres">
      <dgm:prSet presAssocID="{1620921B-B438-4879-84DD-713D242011BE}" presName="composite" presStyleCnt="0"/>
      <dgm:spPr/>
    </dgm:pt>
    <dgm:pt modelId="{38FD1DBD-180D-43B3-92CA-8FE237E1E6AF}" type="pres">
      <dgm:prSet presAssocID="{1620921B-B438-4879-84DD-713D242011BE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2FD81FD5-0186-4C86-8165-738EE4D08BBF}" type="pres">
      <dgm:prSet presAssocID="{1620921B-B438-4879-84DD-713D242011BE}" presName="Parent" presStyleLbl="alignNode1" presStyleIdx="1" presStyleCnt="2" custScaleY="98611" custLinFactNeighborY="969">
        <dgm:presLayoutVars>
          <dgm:chMax val="3"/>
          <dgm:chPref val="3"/>
          <dgm:bulletEnabled val="1"/>
        </dgm:presLayoutVars>
      </dgm:prSet>
      <dgm:spPr/>
    </dgm:pt>
    <dgm:pt modelId="{27B1EDA8-35EA-4707-9110-805DC19E80BA}" type="pres">
      <dgm:prSet presAssocID="{1620921B-B438-4879-84DD-713D242011BE}" presName="Accent" presStyleLbl="parChTrans1D1" presStyleIdx="1" presStyleCnt="2"/>
      <dgm:spPr/>
    </dgm:pt>
    <dgm:pt modelId="{2F91FA30-37B3-4022-809F-71C85D55C074}" type="pres">
      <dgm:prSet presAssocID="{1620921B-B438-4879-84DD-713D242011BE}" presName="Child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DFD0401-43C7-46D1-91C9-2CF81B5876E3}" type="presOf" srcId="{FE4AC48B-CAE6-496D-9777-08E7F27AA5B4}" destId="{77174A37-729F-4477-BBD4-6A7E8E7B16A0}" srcOrd="0" destOrd="1" presId="urn:microsoft.com/office/officeart/2011/layout/TabList"/>
    <dgm:cxn modelId="{B90BDE02-8710-4035-8E2C-C4C8439A95B0}" srcId="{9338C08B-0431-4013-8B26-1E81955CC140}" destId="{E37919D5-7610-44BA-AE3D-EB75B498DD1A}" srcOrd="1" destOrd="0" parTransId="{99577EF9-FC8C-49B1-82ED-08D77B44984C}" sibTransId="{BD9B3DE4-A46B-4020-8499-54C88113AB95}"/>
    <dgm:cxn modelId="{1E621E06-2FA5-4A44-9B80-C64C80A601FB}" type="presOf" srcId="{DE4B9EAB-636A-44C0-B4F9-D4AE4F66DB43}" destId="{9E7E0064-150C-4930-93F8-55EB4CCD9359}" srcOrd="0" destOrd="0" presId="urn:microsoft.com/office/officeart/2011/layout/TabList"/>
    <dgm:cxn modelId="{1C871B08-D513-446A-93E5-19F830458795}" type="presOf" srcId="{DD5B71EE-EEA2-4E6D-9BA7-0459E0998BB2}" destId="{38FD1DBD-180D-43B3-92CA-8FE237E1E6AF}" srcOrd="0" destOrd="0" presId="urn:microsoft.com/office/officeart/2011/layout/TabList"/>
    <dgm:cxn modelId="{EE712C0C-E012-4DCA-B2AC-0BC390EC1977}" srcId="{1620921B-B438-4879-84DD-713D242011BE}" destId="{AF6612FB-D2B5-44B3-AD1C-53124DD57FCD}" srcOrd="1" destOrd="0" parTransId="{647CD72D-DD23-4697-BFEE-90B8D6E68176}" sibTransId="{B09432A4-71F8-49CC-B48C-1700E0A0B9F6}"/>
    <dgm:cxn modelId="{FCC2EE14-E2E0-4F01-9626-29C939F8FFDF}" type="presOf" srcId="{9F591FAC-D8FC-4638-8189-5479A5F22312}" destId="{77174A37-729F-4477-BBD4-6A7E8E7B16A0}" srcOrd="0" destOrd="6" presId="urn:microsoft.com/office/officeart/2011/layout/TabList"/>
    <dgm:cxn modelId="{1C005227-D37C-496C-BBD3-ABE6BDE0558B}" srcId="{1620921B-B438-4879-84DD-713D242011BE}" destId="{D8182C04-9A22-4145-BA19-3515CA2EA78E}" srcOrd="2" destOrd="0" parTransId="{F8235036-B45B-4E04-9875-25C3972C0013}" sibTransId="{64084F17-4FBE-4326-8170-073ACD77DB5E}"/>
    <dgm:cxn modelId="{104CAB2D-41E0-4304-B246-65F3CBE881E3}" type="presOf" srcId="{CAB6A853-7A1E-44BA-A1F5-C164E2422EB7}" destId="{77174A37-729F-4477-BBD4-6A7E8E7B16A0}" srcOrd="0" destOrd="2" presId="urn:microsoft.com/office/officeart/2011/layout/TabList"/>
    <dgm:cxn modelId="{B01ECF2E-387A-4F84-9C94-4C998EED50D9}" type="presOf" srcId="{D8182C04-9A22-4145-BA19-3515CA2EA78E}" destId="{2F91FA30-37B3-4022-809F-71C85D55C074}" srcOrd="0" destOrd="1" presId="urn:microsoft.com/office/officeart/2011/layout/TabList"/>
    <dgm:cxn modelId="{65BDD740-2899-49D2-A6E5-EE32E438AED2}" type="presOf" srcId="{1620921B-B438-4879-84DD-713D242011BE}" destId="{2FD81FD5-0186-4C86-8165-738EE4D08BBF}" srcOrd="0" destOrd="0" presId="urn:microsoft.com/office/officeart/2011/layout/TabList"/>
    <dgm:cxn modelId="{6FB9C844-62FD-466E-AE3B-CE79E5C72FA0}" srcId="{E37919D5-7610-44BA-AE3D-EB75B498DD1A}" destId="{D3F6C91D-E1F1-4C9B-8133-CF0F79AD0FB5}" srcOrd="2" destOrd="0" parTransId="{B8FC7733-4073-4157-8A32-0D1E88E88A54}" sibTransId="{D1D9B9A9-20EC-4749-A21D-479DACD74C71}"/>
    <dgm:cxn modelId="{A4493665-4347-4230-87FF-0134D22F025D}" srcId="{E37919D5-7610-44BA-AE3D-EB75B498DD1A}" destId="{FE4AC48B-CAE6-496D-9777-08E7F27AA5B4}" srcOrd="0" destOrd="0" parTransId="{6B431AD6-4C80-44FA-82B4-8181C316034A}" sibTransId="{360F1E3F-81C5-4B9D-A6D9-1C514B086C36}"/>
    <dgm:cxn modelId="{834A035A-CCF6-406C-B750-B84CDD18DA2B}" type="presOf" srcId="{E37919D5-7610-44BA-AE3D-EB75B498DD1A}" destId="{77174A37-729F-4477-BBD4-6A7E8E7B16A0}" srcOrd="0" destOrd="0" presId="urn:microsoft.com/office/officeart/2011/layout/TabList"/>
    <dgm:cxn modelId="{054BFC91-B535-4BD9-9C38-A677C39A26BD}" type="presOf" srcId="{C941BFBD-FE6C-4C04-9F7D-0F2C32EEFFC3}" destId="{77174A37-729F-4477-BBD4-6A7E8E7B16A0}" srcOrd="0" destOrd="5" presId="urn:microsoft.com/office/officeart/2011/layout/TabList"/>
    <dgm:cxn modelId="{93166F93-AD3C-4898-96ED-26B3C0FE0A1B}" srcId="{9338C08B-0431-4013-8B26-1E81955CC140}" destId="{83D6E12E-BF76-423C-A9F3-FFD180218124}" srcOrd="2" destOrd="0" parTransId="{5FAE5079-9742-4248-B711-392DF67072E2}" sibTransId="{BEB19C75-39F5-4B65-9E97-E5476EDE65F8}"/>
    <dgm:cxn modelId="{E5BA799C-EFBB-40C4-A614-CEB9ED24C148}" srcId="{DE4B9EAB-636A-44C0-B4F9-D4AE4F66DB43}" destId="{1620921B-B438-4879-84DD-713D242011BE}" srcOrd="1" destOrd="0" parTransId="{E1FF4F65-F8FB-4796-8380-EE557162BE0A}" sibTransId="{AE54BC3B-4580-48E0-BE64-320F70732B9C}"/>
    <dgm:cxn modelId="{150AD69E-765A-4F8B-B70B-A38E753120AE}" type="presOf" srcId="{D3F6C91D-E1F1-4C9B-8133-CF0F79AD0FB5}" destId="{77174A37-729F-4477-BBD4-6A7E8E7B16A0}" srcOrd="0" destOrd="3" presId="urn:microsoft.com/office/officeart/2011/layout/TabList"/>
    <dgm:cxn modelId="{694280A2-17E5-4A09-8F18-F37EF9F94C9C}" type="presOf" srcId="{AF6612FB-D2B5-44B3-AD1C-53124DD57FCD}" destId="{2F91FA30-37B3-4022-809F-71C85D55C074}" srcOrd="0" destOrd="0" presId="urn:microsoft.com/office/officeart/2011/layout/TabList"/>
    <dgm:cxn modelId="{F2AEBCAC-ABA1-4A54-AA0C-E4ECB2272BAD}" srcId="{1620921B-B438-4879-84DD-713D242011BE}" destId="{DD5B71EE-EEA2-4E6D-9BA7-0459E0998BB2}" srcOrd="0" destOrd="0" parTransId="{387165A2-360B-4A29-83B6-29A5EEEE3AFD}" sibTransId="{44CE52BE-D9EE-4070-A006-85232AD58B5A}"/>
    <dgm:cxn modelId="{CA6373AE-7006-44C9-93E6-E9FD85965390}" type="presOf" srcId="{79CFEADB-1862-4763-842D-64183C58ED80}" destId="{F3F9B3A8-DC65-4ABE-97AC-C0E8A657B08E}" srcOrd="0" destOrd="0" presId="urn:microsoft.com/office/officeart/2011/layout/TabList"/>
    <dgm:cxn modelId="{B90601B9-DC4C-4108-8525-24C9F5A23541}" srcId="{83D6E12E-BF76-423C-A9F3-FFD180218124}" destId="{C941BFBD-FE6C-4C04-9F7D-0F2C32EEFFC3}" srcOrd="0" destOrd="0" parTransId="{F5C1B897-BF5B-4171-9D4D-779D468BE000}" sibTransId="{0ABE9B1A-DA75-49C3-8EAE-656CD177286F}"/>
    <dgm:cxn modelId="{4030C3C3-9EDA-4C7C-8E1E-797E5FE665AA}" srcId="{83D6E12E-BF76-423C-A9F3-FFD180218124}" destId="{9F591FAC-D8FC-4638-8189-5479A5F22312}" srcOrd="1" destOrd="0" parTransId="{7CEE2A7C-88F2-4E57-97B6-408FC7D767FE}" sibTransId="{3A452343-AFBB-4D3B-8B00-F6AD8E535E44}"/>
    <dgm:cxn modelId="{EA19C2CE-A28C-481F-8C38-89B3FDDA016D}" type="presOf" srcId="{9338C08B-0431-4013-8B26-1E81955CC140}" destId="{7A97E5C3-9208-44A6-BA7E-141B79C347FC}" srcOrd="0" destOrd="0" presId="urn:microsoft.com/office/officeart/2011/layout/TabList"/>
    <dgm:cxn modelId="{BC868ADC-6A5B-423B-8B7A-3B5D99A4A965}" srcId="{9338C08B-0431-4013-8B26-1E81955CC140}" destId="{79CFEADB-1862-4763-842D-64183C58ED80}" srcOrd="0" destOrd="0" parTransId="{4582DDE4-7D0C-406A-990B-1406BBBF62B8}" sibTransId="{5157D257-5426-4601-94BB-CC9D85CE96A2}"/>
    <dgm:cxn modelId="{E59D63E3-7014-4DDB-AF69-B2997F1933B6}" srcId="{E37919D5-7610-44BA-AE3D-EB75B498DD1A}" destId="{CAB6A853-7A1E-44BA-A1F5-C164E2422EB7}" srcOrd="1" destOrd="0" parTransId="{6088DA83-10F3-46B6-AAC1-470673A4293D}" sibTransId="{E725D0A2-48DA-4F4E-A74C-0739E1431072}"/>
    <dgm:cxn modelId="{DBAF52E8-04D6-4C93-AB3C-27D3A7A06A9B}" srcId="{DE4B9EAB-636A-44C0-B4F9-D4AE4F66DB43}" destId="{9338C08B-0431-4013-8B26-1E81955CC140}" srcOrd="0" destOrd="0" parTransId="{50D10E98-A02E-4F3C-8A74-5BAF223201A6}" sibTransId="{ACBC4B98-A9E0-4860-892C-6EBE283D88A4}"/>
    <dgm:cxn modelId="{9DCECCF5-48D8-4065-B8D0-01DA15CE219C}" type="presOf" srcId="{83D6E12E-BF76-423C-A9F3-FFD180218124}" destId="{77174A37-729F-4477-BBD4-6A7E8E7B16A0}" srcOrd="0" destOrd="4" presId="urn:microsoft.com/office/officeart/2011/layout/TabList"/>
    <dgm:cxn modelId="{48ABAEE9-4CEC-4D36-98F3-61ED490A51E3}" type="presParOf" srcId="{9E7E0064-150C-4930-93F8-55EB4CCD9359}" destId="{EC40342A-8127-4B39-86DF-18F9378E5026}" srcOrd="0" destOrd="0" presId="urn:microsoft.com/office/officeart/2011/layout/TabList"/>
    <dgm:cxn modelId="{2B123186-6A65-4E19-BE13-99EE0401D56C}" type="presParOf" srcId="{EC40342A-8127-4B39-86DF-18F9378E5026}" destId="{F3F9B3A8-DC65-4ABE-97AC-C0E8A657B08E}" srcOrd="0" destOrd="0" presId="urn:microsoft.com/office/officeart/2011/layout/TabList"/>
    <dgm:cxn modelId="{5607B478-61EF-44CF-9C94-6A044E8D659E}" type="presParOf" srcId="{EC40342A-8127-4B39-86DF-18F9378E5026}" destId="{7A97E5C3-9208-44A6-BA7E-141B79C347FC}" srcOrd="1" destOrd="0" presId="urn:microsoft.com/office/officeart/2011/layout/TabList"/>
    <dgm:cxn modelId="{C2C71B73-8119-4C5C-8355-A82BC4835EFF}" type="presParOf" srcId="{EC40342A-8127-4B39-86DF-18F9378E5026}" destId="{ABBAD361-3B53-46C3-97F1-C5348E7B90CA}" srcOrd="2" destOrd="0" presId="urn:microsoft.com/office/officeart/2011/layout/TabList"/>
    <dgm:cxn modelId="{778E20BC-1536-4F7D-A3CB-3B37CCEDFAB6}" type="presParOf" srcId="{9E7E0064-150C-4930-93F8-55EB4CCD9359}" destId="{77174A37-729F-4477-BBD4-6A7E8E7B16A0}" srcOrd="1" destOrd="0" presId="urn:microsoft.com/office/officeart/2011/layout/TabList"/>
    <dgm:cxn modelId="{331C2DC6-4F0A-4439-BE89-79D795FE3A10}" type="presParOf" srcId="{9E7E0064-150C-4930-93F8-55EB4CCD9359}" destId="{5F2FEF1B-AA63-4EC9-A263-E98F49AA5DBF}" srcOrd="2" destOrd="0" presId="urn:microsoft.com/office/officeart/2011/layout/TabList"/>
    <dgm:cxn modelId="{19D6E933-AA37-44BA-A273-20DD8CCAE0CA}" type="presParOf" srcId="{9E7E0064-150C-4930-93F8-55EB4CCD9359}" destId="{03A83716-D1A1-4620-872E-2A3235B1A9B3}" srcOrd="3" destOrd="0" presId="urn:microsoft.com/office/officeart/2011/layout/TabList"/>
    <dgm:cxn modelId="{50D3D504-ABB9-4247-9E8C-D76E5573046F}" type="presParOf" srcId="{03A83716-D1A1-4620-872E-2A3235B1A9B3}" destId="{38FD1DBD-180D-43B3-92CA-8FE237E1E6AF}" srcOrd="0" destOrd="0" presId="urn:microsoft.com/office/officeart/2011/layout/TabList"/>
    <dgm:cxn modelId="{6ED39483-F497-4EC6-9B62-370C41828A6F}" type="presParOf" srcId="{03A83716-D1A1-4620-872E-2A3235B1A9B3}" destId="{2FD81FD5-0186-4C86-8165-738EE4D08BBF}" srcOrd="1" destOrd="0" presId="urn:microsoft.com/office/officeart/2011/layout/TabList"/>
    <dgm:cxn modelId="{995AC934-55D4-4951-A41E-8C01DDAACBA1}" type="presParOf" srcId="{03A83716-D1A1-4620-872E-2A3235B1A9B3}" destId="{27B1EDA8-35EA-4707-9110-805DC19E80BA}" srcOrd="2" destOrd="0" presId="urn:microsoft.com/office/officeart/2011/layout/TabList"/>
    <dgm:cxn modelId="{0DC1B37A-004B-42CF-9D48-890C1D2E28C2}" type="presParOf" srcId="{9E7E0064-150C-4930-93F8-55EB4CCD9359}" destId="{2F91FA30-37B3-4022-809F-71C85D55C074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1EDA8-35EA-4707-9110-805DC19E80BA}">
      <dsp:nvSpPr>
        <dsp:cNvPr id="0" name=""/>
        <dsp:cNvSpPr/>
      </dsp:nvSpPr>
      <dsp:spPr>
        <a:xfrm>
          <a:off x="0" y="3508884"/>
          <a:ext cx="10705258" cy="0"/>
        </a:xfrm>
        <a:prstGeom prst="line">
          <a:avLst/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BAD361-3B53-46C3-97F1-C5348E7B90CA}">
      <dsp:nvSpPr>
        <dsp:cNvPr id="0" name=""/>
        <dsp:cNvSpPr/>
      </dsp:nvSpPr>
      <dsp:spPr>
        <a:xfrm>
          <a:off x="0" y="867373"/>
          <a:ext cx="10705258" cy="0"/>
        </a:xfrm>
        <a:prstGeom prst="line">
          <a:avLst/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9B3A8-DC65-4ABE-97AC-C0E8A657B08E}">
      <dsp:nvSpPr>
        <dsp:cNvPr id="0" name=""/>
        <dsp:cNvSpPr/>
      </dsp:nvSpPr>
      <dsp:spPr>
        <a:xfrm>
          <a:off x="2783367" y="1388"/>
          <a:ext cx="7921890" cy="865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 dirty="0"/>
        </a:p>
      </dsp:txBody>
      <dsp:txXfrm>
        <a:off x="2783367" y="1388"/>
        <a:ext cx="7921890" cy="865984"/>
      </dsp:txXfrm>
    </dsp:sp>
    <dsp:sp modelId="{7A97E5C3-9208-44A6-BA7E-141B79C347FC}">
      <dsp:nvSpPr>
        <dsp:cNvPr id="0" name=""/>
        <dsp:cNvSpPr/>
      </dsp:nvSpPr>
      <dsp:spPr>
        <a:xfrm>
          <a:off x="0" y="7402"/>
          <a:ext cx="2783367" cy="853955"/>
        </a:xfrm>
        <a:prstGeom prst="round2SameRect">
          <a:avLst>
            <a:gd name="adj1" fmla="val 16670"/>
            <a:gd name="adj2" fmla="val 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MT Subtypes </a:t>
          </a:r>
        </a:p>
      </dsp:txBody>
      <dsp:txXfrm>
        <a:off x="41694" y="49096"/>
        <a:ext cx="2699979" cy="812261"/>
      </dsp:txXfrm>
    </dsp:sp>
    <dsp:sp modelId="{77174A37-729F-4477-BBD4-6A7E8E7B16A0}">
      <dsp:nvSpPr>
        <dsp:cNvPr id="0" name=""/>
        <dsp:cNvSpPr/>
      </dsp:nvSpPr>
      <dsp:spPr>
        <a:xfrm>
          <a:off x="0" y="867373"/>
          <a:ext cx="10705258" cy="1732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Recreating Reports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Customer Rescission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Usage and Billing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IAG/IAL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MarkeTrak</a:t>
          </a:r>
          <a:r>
            <a:rPr lang="en-US" sz="1600" kern="1200" dirty="0"/>
            <a:t> </a:t>
          </a:r>
          <a:r>
            <a:rPr lang="en-US" sz="1600" kern="1200" dirty="0" err="1"/>
            <a:t>SubType</a:t>
          </a:r>
          <a:r>
            <a:rPr lang="en-US" sz="1600" kern="1200" dirty="0"/>
            <a:t> Report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XL Size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Requirements and Scope</a:t>
          </a:r>
        </a:p>
      </dsp:txBody>
      <dsp:txXfrm>
        <a:off x="0" y="867373"/>
        <a:ext cx="10705258" cy="1732228"/>
      </dsp:txXfrm>
    </dsp:sp>
    <dsp:sp modelId="{38FD1DBD-180D-43B3-92CA-8FE237E1E6AF}">
      <dsp:nvSpPr>
        <dsp:cNvPr id="0" name=""/>
        <dsp:cNvSpPr/>
      </dsp:nvSpPr>
      <dsp:spPr>
        <a:xfrm>
          <a:off x="2783367" y="2642900"/>
          <a:ext cx="7921890" cy="865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 dirty="0"/>
        </a:p>
      </dsp:txBody>
      <dsp:txXfrm>
        <a:off x="2783367" y="2642900"/>
        <a:ext cx="7921890" cy="865984"/>
      </dsp:txXfrm>
    </dsp:sp>
    <dsp:sp modelId="{2FD81FD5-0186-4C86-8165-738EE4D08BBF}">
      <dsp:nvSpPr>
        <dsp:cNvPr id="0" name=""/>
        <dsp:cNvSpPr/>
      </dsp:nvSpPr>
      <dsp:spPr>
        <a:xfrm>
          <a:off x="0" y="2657306"/>
          <a:ext cx="2783367" cy="853955"/>
        </a:xfrm>
        <a:prstGeom prst="round2SameRect">
          <a:avLst>
            <a:gd name="adj1" fmla="val 16670"/>
            <a:gd name="adj2" fmla="val 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"/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Next Meeting</a:t>
          </a:r>
        </a:p>
      </dsp:txBody>
      <dsp:txXfrm>
        <a:off x="41694" y="2699000"/>
        <a:ext cx="2699979" cy="812261"/>
      </dsp:txXfrm>
    </dsp:sp>
    <dsp:sp modelId="{2F91FA30-37B3-4022-809F-71C85D55C074}">
      <dsp:nvSpPr>
        <dsp:cNvPr id="0" name=""/>
        <dsp:cNvSpPr/>
      </dsp:nvSpPr>
      <dsp:spPr>
        <a:xfrm>
          <a:off x="0" y="3508884"/>
          <a:ext cx="10705258" cy="1732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May 14</a:t>
          </a:r>
          <a:r>
            <a:rPr lang="en-US" sz="1600" kern="1200" baseline="30000" dirty="0"/>
            <a:t>th</a:t>
          </a:r>
          <a:r>
            <a:rPr lang="en-US" sz="1600" kern="1200" dirty="0"/>
            <a:t>, 2019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ERCOT </a:t>
          </a:r>
          <a:r>
            <a:rPr lang="en-US" sz="1600" kern="1200" dirty="0" err="1"/>
            <a:t>MetCenter</a:t>
          </a:r>
          <a:endParaRPr lang="en-US" sz="1600" kern="1200" dirty="0"/>
        </a:p>
      </dsp:txBody>
      <dsp:txXfrm>
        <a:off x="0" y="3508884"/>
        <a:ext cx="10705258" cy="1732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4/30/2019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TDTMS </a:t>
            </a:r>
            <a:r>
              <a:rPr lang="en-US" dirty="0" err="1"/>
              <a:t>UpDate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</a:t>
            </a:r>
          </a:p>
          <a:p>
            <a:r>
              <a:rPr lang="en-US" dirty="0"/>
              <a:t>May 7th, 2019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A616FDD-A3B5-4F04-BC59-7FA4AF4E8622}"/>
              </a:ext>
            </a:extLst>
          </p:cNvPr>
          <p:cNvGrpSpPr/>
          <p:nvPr/>
        </p:nvGrpSpPr>
        <p:grpSpPr>
          <a:xfrm>
            <a:off x="9743307" y="4245628"/>
            <a:ext cx="824899" cy="782815"/>
            <a:chOff x="9743307" y="4245628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6709"/>
            <a:ext cx="10058400" cy="1609344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693562"/>
              </p:ext>
            </p:extLst>
          </p:nvPr>
        </p:nvGraphicFramePr>
        <p:xfrm>
          <a:off x="959122" y="1349820"/>
          <a:ext cx="10705258" cy="52425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24B1D29E-8ABF-46E1-9786-BC80C4468CED}"/>
              </a:ext>
            </a:extLst>
          </p:cNvPr>
          <p:cNvGrpSpPr/>
          <p:nvPr/>
        </p:nvGrpSpPr>
        <p:grpSpPr>
          <a:xfrm>
            <a:off x="11448659" y="6288832"/>
            <a:ext cx="359544" cy="344756"/>
            <a:chOff x="9743307" y="4245628"/>
            <a:chExt cx="824899" cy="78281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BB40A39-0C31-4CA2-978E-8B05147FC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743307" y="4245628"/>
              <a:ext cx="824899" cy="782815"/>
            </a:xfrm>
            <a:prstGeom prst="rect">
              <a:avLst/>
            </a:prstGeom>
          </p:spPr>
        </p:pic>
        <p:sp>
          <p:nvSpPr>
            <p:cNvPr id="9" name="Star: 5 Points 8">
              <a:extLst>
                <a:ext uri="{FF2B5EF4-FFF2-40B4-BE49-F238E27FC236}">
                  <a16:creationId xmlns:a16="http://schemas.microsoft.com/office/drawing/2014/main" id="{EBDDEE71-67E6-493C-9895-23B8978D0C49}"/>
                </a:ext>
              </a:extLst>
            </p:cNvPr>
            <p:cNvSpPr/>
            <p:nvPr/>
          </p:nvSpPr>
          <p:spPr>
            <a:xfrm>
              <a:off x="9934222" y="4292283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4022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587</TotalTime>
  <Words>36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Rockwell</vt:lpstr>
      <vt:lpstr>Rockwell Condensed</vt:lpstr>
      <vt:lpstr>Wingdings</vt:lpstr>
      <vt:lpstr>Wood Type</vt:lpstr>
      <vt:lpstr>TDTMS UpDate</vt:lpstr>
      <vt:lpstr>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Patrick, Kyle</cp:lastModifiedBy>
  <cp:revision>15</cp:revision>
  <dcterms:created xsi:type="dcterms:W3CDTF">2019-02-27T15:25:50Z</dcterms:created>
  <dcterms:modified xsi:type="dcterms:W3CDTF">2019-04-30T20:48:27Z</dcterms:modified>
</cp:coreProperties>
</file>