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05/01/2019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05/07/2019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241642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February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February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947856"/>
              </p:ext>
            </p:extLst>
          </p:nvPr>
        </p:nvGraphicFramePr>
        <p:xfrm>
          <a:off x="2158997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1.36%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2,876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1,298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509748"/>
              </p:ext>
            </p:extLst>
          </p:nvPr>
        </p:nvGraphicFramePr>
        <p:xfrm>
          <a:off x="4152897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97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953000" y="92331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467600" y="422797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53000" y="923317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February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11929</TotalTime>
  <Words>1108</Words>
  <Application>Microsoft Office PowerPoint</Application>
  <PresentationFormat>On-screen Show (4:3)</PresentationFormat>
  <Paragraphs>360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February 2019 - IAG/IAL Statistics</vt:lpstr>
      <vt:lpstr>Top 10 - February 2019 - IAG/IAL % Greater Than 1% of Enrollments With number of months Greater Than 1%  </vt:lpstr>
      <vt:lpstr>Top 10 - 12 Month Average IAG/IAL % Greater Than 1% of Enrollments thru February 2019 With number of months Greater Than 1% </vt:lpstr>
      <vt:lpstr>Explanation of IAG/IAL Slides Data</vt:lpstr>
      <vt:lpstr>Explanation of IAG/IAL Slides Data (Cont)</vt:lpstr>
      <vt:lpstr>Top - 12 Month Average Rescission % Greater Than 1% of Switches thru February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290</cp:revision>
  <cp:lastPrinted>2016-01-21T20:53:15Z</cp:lastPrinted>
  <dcterms:created xsi:type="dcterms:W3CDTF">2016-01-21T15:20:31Z</dcterms:created>
  <dcterms:modified xsi:type="dcterms:W3CDTF">2019-05-01T16:33:46Z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