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5"/>
  </p:notesMasterIdLst>
  <p:sldIdLst>
    <p:sldId id="256" r:id="rId2"/>
    <p:sldId id="270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05" autoAdjust="0"/>
  </p:normalViewPr>
  <p:slideViewPr>
    <p:cSldViewPr>
      <p:cViewPr>
        <p:scale>
          <a:sx n="90" d="100"/>
          <a:sy n="90" d="100"/>
        </p:scale>
        <p:origin x="-123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20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1568B-5DA3-4B11-86A2-B350F980F904}" type="datetimeFigureOut">
              <a:rPr lang="en-US" smtClean="0"/>
              <a:t>4/8/2019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70B8-C1E9-42C8-8C32-757BAA47EF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32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770B8-C1E9-42C8-8C32-757BAA47EF3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962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4/8/2019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FEBA9C-394B-4B9F-A3FF-638CD91567B0}" type="datetimeFigureOut">
              <a:rPr lang="en-US" smtClean="0"/>
              <a:t>4/8/2019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Update to RMS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May 7, </a:t>
            </a:r>
            <a:r>
              <a:rPr lang="en-US" dirty="0" smtClean="0">
                <a:solidFill>
                  <a:schemeClr val="bg1"/>
                </a:solidFill>
              </a:rPr>
              <a:t>2019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228600"/>
            <a:ext cx="1303020" cy="1524000"/>
            <a:chOff x="304800" y="228600"/>
            <a:chExt cx="1303020" cy="1524000"/>
          </a:xfrm>
        </p:grpSpPr>
        <p:pic>
          <p:nvPicPr>
            <p:cNvPr id="1029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587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Texas SET </a:t>
            </a:r>
            <a:r>
              <a:rPr lang="en-US" sz="4800" b="1" dirty="0" smtClean="0">
                <a:solidFill>
                  <a:schemeClr val="tx1"/>
                </a:solidFill>
              </a:rPr>
              <a:t>April 3, 2019 </a:t>
            </a:r>
            <a:r>
              <a:rPr lang="en-US" sz="4800" b="1" dirty="0" smtClean="0">
                <a:solidFill>
                  <a:schemeClr val="tx1"/>
                </a:solidFill>
              </a:rPr>
              <a:t>Meeting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200" dirty="0" smtClean="0"/>
          </a:p>
          <a:p>
            <a:pPr marL="342900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200" dirty="0"/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Flight Update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FlighTrak </a:t>
            </a:r>
            <a:r>
              <a:rPr lang="en-US" sz="2200" dirty="0" smtClean="0"/>
              <a:t>Q &amp; A</a:t>
            </a:r>
            <a:endParaRPr lang="en-US" sz="2200" dirty="0" smtClean="0"/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RMS Assignments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/>
              <a:t>Draft NPRR Section 15, Customer Registration--15.1.3.1 Mass Transition Process changes to allow TDSPs to send 814_28s for Drop to POLR </a:t>
            </a:r>
            <a:r>
              <a:rPr lang="en-US" sz="2000" dirty="0" smtClean="0"/>
              <a:t>transactions--Recommendations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 smtClean="0"/>
              <a:t>OBDRR012</a:t>
            </a:r>
            <a:r>
              <a:rPr lang="en-US" sz="2000" dirty="0"/>
              <a:t>, Texas Market Test Plan </a:t>
            </a:r>
            <a:r>
              <a:rPr lang="en-US" sz="2000" dirty="0" smtClean="0"/>
              <a:t>Updates—Recommendations</a:t>
            </a:r>
            <a:endParaRPr lang="en-US" sz="2000" dirty="0" smtClean="0"/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Discussion Items</a:t>
            </a:r>
            <a:endParaRPr lang="en-US" sz="2200" dirty="0" smtClean="0"/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/>
              <a:t>Banking Script / TMTP </a:t>
            </a:r>
            <a:r>
              <a:rPr lang="en-US" sz="2000" dirty="0" smtClean="0"/>
              <a:t>Review</a:t>
            </a:r>
            <a:endParaRPr lang="en-US" sz="2000" dirty="0" smtClean="0"/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 smtClean="0"/>
              <a:t>RMG </a:t>
            </a:r>
            <a:r>
              <a:rPr lang="en-US" sz="2000" dirty="0"/>
              <a:t>Safety NET </a:t>
            </a:r>
            <a:r>
              <a:rPr lang="en-US" sz="2000" dirty="0" smtClean="0"/>
              <a:t>Timelines</a:t>
            </a:r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/>
              <a:t>Mass Transition Fire Drill Testing-- Q&amp;A</a:t>
            </a:r>
            <a:endParaRPr lang="en-US" sz="2200" dirty="0" smtClean="0"/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endParaRPr lang="en-US" sz="2200" dirty="0" smtClean="0"/>
          </a:p>
          <a:p>
            <a:pPr marL="342900" indent="-342900">
              <a:buClrTx/>
              <a:buFont typeface="Arial" pitchFamily="34" charset="0"/>
              <a:buChar char="•"/>
            </a:pPr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val="124215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3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sz="5400" b="1" dirty="0" smtClean="0">
                <a:solidFill>
                  <a:schemeClr val="tx1"/>
                </a:solidFill>
              </a:rPr>
              <a:t>Any </a:t>
            </a:r>
            <a:r>
              <a:rPr lang="en-US" sz="5400" b="1" dirty="0">
                <a:solidFill>
                  <a:schemeClr val="tx1"/>
                </a:solidFill>
              </a:rPr>
              <a:t>questions?</a:t>
            </a: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>Next Meeting </a:t>
            </a:r>
            <a:r>
              <a:rPr lang="en-US" b="1" dirty="0" smtClean="0">
                <a:solidFill>
                  <a:schemeClr val="tx1"/>
                </a:solidFill>
                <a:effectLst/>
              </a:rPr>
              <a:t>May 15, </a:t>
            </a:r>
            <a:r>
              <a:rPr lang="en-US" b="1" dirty="0" smtClean="0">
                <a:solidFill>
                  <a:schemeClr val="tx1"/>
                </a:solidFill>
                <a:effectLst/>
              </a:rPr>
              <a:t>2019</a:t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sz="4800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4800" b="1" dirty="0" smtClean="0">
                <a:solidFill>
                  <a:schemeClr val="tx1"/>
                </a:solidFill>
                <a:effectLst/>
              </a:rPr>
            </a:br>
            <a:endParaRPr lang="en-US" sz="4800" b="1" dirty="0" smtClean="0">
              <a:solidFill>
                <a:schemeClr val="tx1"/>
              </a:solidFill>
              <a:effectLst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464182" y="1676400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88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2462</TotalTime>
  <Words>79</Words>
  <Application>Microsoft Office PowerPoint</Application>
  <PresentationFormat>On-screen Show (4:3)</PresentationFormat>
  <Paragraphs>19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Flow</vt:lpstr>
      <vt:lpstr>Update to RMS</vt:lpstr>
      <vt:lpstr>Texas SET April 3, 2019 Meeting</vt:lpstr>
      <vt:lpstr>   Any questions? Next Meeting May 15, 2019  </vt:lpstr>
    </vt:vector>
  </TitlesOfParts>
  <Company>PNMR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TNMP11092015</dc:creator>
  <cp:lastModifiedBy>TXSET040320219</cp:lastModifiedBy>
  <cp:revision>142</cp:revision>
  <dcterms:created xsi:type="dcterms:W3CDTF">2015-12-11T22:27:18Z</dcterms:created>
  <dcterms:modified xsi:type="dcterms:W3CDTF">2019-04-08T16:39:54Z</dcterms:modified>
</cp:coreProperties>
</file>