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May 7, </a:t>
            </a:r>
            <a:r>
              <a:rPr lang="en-US" dirty="0" smtClean="0">
                <a:solidFill>
                  <a:schemeClr val="bg1"/>
                </a:solidFill>
              </a:rPr>
              <a:t>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April 3, 2019 </a:t>
            </a:r>
            <a:r>
              <a:rPr lang="en-US" sz="4800" b="1" dirty="0" smtClean="0">
                <a:solidFill>
                  <a:schemeClr val="tx1"/>
                </a:solidFill>
              </a:rPr>
              <a:t>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FlighTrak </a:t>
            </a:r>
            <a:r>
              <a:rPr lang="en-US" sz="2200" dirty="0" smtClean="0"/>
              <a:t>Q &amp; A</a:t>
            </a: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Draft NPRR Section 15, Customer Registration--15.1.3.1 Mass Transition Process changes to allow TDSPs to send 814_28s for Drop to POLR </a:t>
            </a:r>
            <a:r>
              <a:rPr lang="en-US" sz="2000" dirty="0" smtClean="0"/>
              <a:t>transactions--Recommendations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OBDRR012</a:t>
            </a:r>
            <a:r>
              <a:rPr lang="en-US" sz="2000" dirty="0"/>
              <a:t>, Texas Market Test Plan </a:t>
            </a:r>
            <a:r>
              <a:rPr lang="en-US" sz="2000" dirty="0" smtClean="0"/>
              <a:t>Updates—Recommendations</a:t>
            </a:r>
            <a:endParaRPr lang="en-US" sz="20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Discussion Items</a:t>
            </a:r>
            <a:endParaRPr lang="en-US" sz="22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Banking Script / TMTP </a:t>
            </a:r>
            <a:r>
              <a:rPr lang="en-US" sz="2000" dirty="0" smtClean="0"/>
              <a:t>Review</a:t>
            </a:r>
            <a:endParaRPr lang="en-US" sz="20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RMG </a:t>
            </a:r>
            <a:r>
              <a:rPr lang="en-US" sz="2000" dirty="0"/>
              <a:t>Safety NET </a:t>
            </a:r>
            <a:r>
              <a:rPr lang="en-US" sz="2000" dirty="0" smtClean="0"/>
              <a:t>Timelines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Mass Transition Fire Drill Testing-- Q&amp;A</a:t>
            </a:r>
            <a:endParaRPr lang="en-US" sz="2200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May 15,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2462</TotalTime>
  <Words>79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April 3, 2019 Meeting</vt:lpstr>
      <vt:lpstr>   Any questions? Next Meeting May 15,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TXSET040320219</cp:lastModifiedBy>
  <cp:revision>142</cp:revision>
  <dcterms:created xsi:type="dcterms:W3CDTF">2015-12-11T22:27:18Z</dcterms:created>
  <dcterms:modified xsi:type="dcterms:W3CDTF">2019-04-08T16:39:54Z</dcterms:modified>
</cp:coreProperties>
</file>