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9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4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6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1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8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4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3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4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E10BF-E078-4C6C-BBB3-28B8BEAC6CB8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EAB-8A33-4337-B723-08D7C2255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1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72869/9._Price_Responsive_Generation_and_Load_040219.pptx" TargetMode="External"/><Relationship Id="rId2" Type="http://schemas.openxmlformats.org/officeDocument/2006/relationships/hyperlink" Target="http://www.ercot.com/content/wcm/key_documents_lists/172869/DSWG_2019_4CP___Retail_DR_Analysis_Raish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content/wcm/key_documents_lists/172869/6._BESS_-_ERS_Rules_Presentation_190425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Demand Side Working Group </a:t>
            </a:r>
            <a:br>
              <a:rPr lang="en-US" sz="3600" dirty="0" smtClean="0"/>
            </a:br>
            <a:r>
              <a:rPr lang="en-US" sz="3600" dirty="0" smtClean="0"/>
              <a:t>Update to WMS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2/6/2019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991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0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DSWG Meeting Notes - April 26, 2019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259174"/>
            <a:ext cx="10884108" cy="497775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ERCOT gave a </a:t>
            </a:r>
            <a:r>
              <a:rPr lang="en-US" sz="175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presentation</a:t>
            </a:r>
            <a:r>
              <a:rPr lang="en-US" sz="175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the results of the 2018 Demand Response</a:t>
            </a:r>
            <a:r>
              <a:rPr lang="en-US" sz="1750" baseline="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175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urvey that was sent out </a:t>
            </a:r>
            <a:r>
              <a:rPr lang="en-US" sz="175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CRs and NOIEs.</a:t>
            </a:r>
            <a:endParaRPr lang="en-US" sz="1750" dirty="0" smtClean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ERCOT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reviewed new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NPRR933, </a:t>
            </a:r>
            <a:r>
              <a:rPr lang="en-US" sz="1750" dirty="0"/>
              <a:t>Reporting of Demand Response by Retail Electric Providers and Non-Opt-In Entities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75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Discussed and reviewed a summary of the ERCOT Energy Storage Workshop.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Floyd </a:t>
            </a:r>
            <a:r>
              <a:rPr lang="en-US" sz="17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Trefny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 gave a 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presentation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 on Price Responsive Generation and Load.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Dave </a:t>
            </a:r>
            <a:r>
              <a:rPr lang="en-US" sz="175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Goza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 (Universal Energy, LLC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 gave a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presentation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discussing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limitations 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on energy storage participation in ERS. </a:t>
            </a:r>
            <a:endParaRPr lang="en-US" sz="175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ERCOT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discussed an initial proposal for changing the 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ERS Standard Contract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Terms from three terms to four terms.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DSWG held </a:t>
            </a: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joint meeting with SAWG on April 12 to discuss overlapping issues including how demand-side information is included in resource adequacy reporting, and further distinction between SAWG and DSWG scopes.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Reviewed and agreed on updates to the DSWG scope. Provided here for approval by WMS. 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75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175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meeting: May 17</a:t>
            </a:r>
          </a:p>
        </p:txBody>
      </p:sp>
    </p:spTree>
    <p:extLst>
      <p:ext uri="{BB962C8B-B14F-4D97-AF65-F5344CB8AC3E}">
        <p14:creationId xmlns:p14="http://schemas.microsoft.com/office/powerpoint/2010/main" val="224007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Demand Side Working Group  Update to WMS</vt:lpstr>
      <vt:lpstr>DSWG Meeting Notes - April 26, 2019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Jan. 11, 2019</dc:title>
  <dc:creator>Powell, Christian</dc:creator>
  <cp:lastModifiedBy>Powell, Christian</cp:lastModifiedBy>
  <cp:revision>28</cp:revision>
  <dcterms:created xsi:type="dcterms:W3CDTF">2019-02-05T17:46:34Z</dcterms:created>
  <dcterms:modified xsi:type="dcterms:W3CDTF">2019-04-29T17:56:10Z</dcterms:modified>
</cp:coreProperties>
</file>