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5B53-F995-4BE3-896A-41E4640C605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AFBB-D3DD-45F9-BE11-91E44F25E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59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5B53-F995-4BE3-896A-41E4640C605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AFBB-D3DD-45F9-BE11-91E44F25E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5B53-F995-4BE3-896A-41E4640C605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AFBB-D3DD-45F9-BE11-91E44F25E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18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5B53-F995-4BE3-896A-41E4640C605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AFBB-D3DD-45F9-BE11-91E44F25E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28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5B53-F995-4BE3-896A-41E4640C605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AFBB-D3DD-45F9-BE11-91E44F25E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4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5B53-F995-4BE3-896A-41E4640C605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AFBB-D3DD-45F9-BE11-91E44F25E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6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5B53-F995-4BE3-896A-41E4640C605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AFBB-D3DD-45F9-BE11-91E44F25E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7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5B53-F995-4BE3-896A-41E4640C605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AFBB-D3DD-45F9-BE11-91E44F25E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61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5B53-F995-4BE3-896A-41E4640C605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AFBB-D3DD-45F9-BE11-91E44F25E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5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5B53-F995-4BE3-896A-41E4640C605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AFBB-D3DD-45F9-BE11-91E44F25E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24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5B53-F995-4BE3-896A-41E4640C605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5AFBB-D3DD-45F9-BE11-91E44F25E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6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95B53-F995-4BE3-896A-41E4640C605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5AFBB-D3DD-45F9-BE11-91E44F25E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07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ERCOT Energy Storage Workshop – April 23, </a:t>
            </a:r>
            <a:r>
              <a:rPr lang="en-US" sz="3600" dirty="0" smtClean="0"/>
              <a:t>2019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E.ON gave a presentation on the current state of development of energy storage technology covering current battery components and chemistries, battery degradation </a:t>
            </a:r>
            <a:r>
              <a:rPr 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considerations, and challenges as an emerging technology</a:t>
            </a:r>
            <a:r>
              <a:rPr lang="en-US" dirty="0" smtClean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ERCOT discussed current battery energy storage system interconnection issues, Responsive Reserve Service (RRS) limitations, limited visibility into battery operations, and ongoing concerns with Wholesale Storage Load registration and treatment.</a:t>
            </a:r>
          </a:p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 smtClean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ERCOT </a:t>
            </a:r>
            <a:r>
              <a:rPr lang="en-US" dirty="0" smtClean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gave </a:t>
            </a:r>
            <a:r>
              <a:rPr lang="en-US" dirty="0" smtClean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an update of the activities regarding storage at the Resource Definition Task Force including framework of how storage resources can participate in ERCOT and a proposed definition of Energ</a:t>
            </a:r>
            <a:r>
              <a:rPr 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y Storage</a:t>
            </a:r>
            <a:r>
              <a:rPr lang="en-US" dirty="0" smtClean="0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“Energy storage assets are capable of receiving electric energy and storing it for later injection back into the transmission or distribution system.” These items will be further discussed via a future NPRR. </a:t>
            </a:r>
            <a:endParaRPr lang="en-US" dirty="0" smtClean="0">
              <a:solidFill>
                <a:schemeClr val="tx1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ERCOT announced and provided information on the Inverter-Based Resources Workshop to be held on April 25. </a:t>
            </a: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29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ERCOT provided in-depth discussion on market and operations system changes needed to integrate battery resources and advanced the issues and concerns regarding current system application limitations when modeling battery resources. </a:t>
            </a:r>
          </a:p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29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ERCOT will be providing notes on the workshop to TAC and asking for further committee assignments to be considered by TAC. </a:t>
            </a:r>
            <a:endParaRPr lang="en-US" sz="29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1800"/>
              </a:spcAft>
              <a:defRPr/>
            </a:pPr>
            <a:endParaRPr lang="en-US" sz="29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753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214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ERCOT Energy Storage Workshop – April 23, 2019</vt:lpstr>
    </vt:vector>
  </TitlesOfParts>
  <Company>Pedernales Electric Cooperative,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ERCOT Energy Storage Workshop – April 23, 2019</dc:title>
  <dc:creator>Powell, Christian</dc:creator>
  <cp:lastModifiedBy>Powell, Christian</cp:lastModifiedBy>
  <cp:revision>9</cp:revision>
  <dcterms:created xsi:type="dcterms:W3CDTF">2019-04-24T17:51:51Z</dcterms:created>
  <dcterms:modified xsi:type="dcterms:W3CDTF">2019-04-24T18:19:05Z</dcterms:modified>
</cp:coreProperties>
</file>