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355" r:id="rId7"/>
    <p:sldId id="389" r:id="rId8"/>
    <p:sldId id="390" r:id="rId9"/>
    <p:sldId id="38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685BC7"/>
    <a:srgbClr val="0076C6"/>
    <a:srgbClr val="B03018"/>
    <a:srgbClr val="FF8200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2" autoAdjust="0"/>
    <p:restoredTop sz="94660"/>
  </p:normalViewPr>
  <p:slideViewPr>
    <p:cSldViewPr showGuides="1">
      <p:cViewPr varScale="1">
        <p:scale>
          <a:sx n="70" d="100"/>
          <a:sy n="70" d="100"/>
        </p:scale>
        <p:origin x="117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4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1905000"/>
            <a:ext cx="47244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NPRR 849 Discussion for ROS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1000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Stephen Solis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ROS </a:t>
            </a:r>
            <a:r>
              <a:rPr lang="en-US" dirty="0">
                <a:solidFill>
                  <a:schemeClr val="tx2"/>
                </a:solidFill>
              </a:rPr>
              <a:t>Meeting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May 2,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319832"/>
          </a:xfrm>
        </p:spPr>
        <p:txBody>
          <a:bodyPr>
            <a:noAutofit/>
          </a:bodyPr>
          <a:lstStyle/>
          <a:p>
            <a:r>
              <a:rPr lang="en-US" sz="2000" dirty="0" smtClean="0"/>
              <a:t>As discussed at OWG, ERCOT is amenable to either of the following paths forward with NPRR 849:</a:t>
            </a:r>
          </a:p>
          <a:p>
            <a:endParaRPr lang="en-US" sz="20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Move forward with the latest ERCOT draft comments posted on April 24, 2019 which address the most issues and remove the “as close as practicable” phrase.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Move forward with a new NPRR that removes the majority of revisions but does address original issues that NPRR 849 intended to address, and follow up with additional NPRRs for the other issues</a:t>
            </a:r>
            <a:r>
              <a:rPr lang="en-US" sz="1600" dirty="0"/>
              <a:t>. The issue of clarity for “repowering” Generation Resources that are currently grandfathered would be addressed by a separate NPRR.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 smtClean="0"/>
          </a:p>
          <a:p>
            <a:pPr lvl="0"/>
            <a:r>
              <a:rPr lang="en-US" sz="2000" dirty="0" smtClean="0"/>
              <a:t>There was not consensus at OWG for either of the two above options.</a:t>
            </a:r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75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 smtClean="0"/>
              <a:t>NPRR 849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685800"/>
          </a:xfrm>
        </p:spPr>
        <p:txBody>
          <a:bodyPr/>
          <a:lstStyle/>
          <a:p>
            <a:r>
              <a:rPr lang="en-US" dirty="0" smtClean="0"/>
              <a:t>Lowers the current reactive capability requirements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752600"/>
            <a:ext cx="6143270" cy="454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51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953000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6000" dirty="0" smtClean="0">
                <a:solidFill>
                  <a:schemeClr val="tx2"/>
                </a:solidFill>
              </a:rPr>
              <a:t>Questions?</a:t>
            </a:r>
            <a:endParaRPr lang="en-US" sz="6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745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8731BF-D15C-4FCE-A269-B7C793DB6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21685</TotalTime>
  <Words>148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Overview</vt:lpstr>
      <vt:lpstr>NPRR 849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 042619</cp:lastModifiedBy>
  <cp:revision>240</cp:revision>
  <cp:lastPrinted>2016-08-02T14:16:19Z</cp:lastPrinted>
  <dcterms:created xsi:type="dcterms:W3CDTF">2016-01-21T15:20:31Z</dcterms:created>
  <dcterms:modified xsi:type="dcterms:W3CDTF">2019-04-26T21:44:55Z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