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13"/>
  </p:notesMasterIdLst>
  <p:handoutMasterIdLst>
    <p:handoutMasterId r:id="rId14"/>
  </p:handoutMasterIdLst>
  <p:sldIdLst>
    <p:sldId id="260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451" autoAdjust="0"/>
  </p:normalViewPr>
  <p:slideViewPr>
    <p:cSldViewPr showGuides="1">
      <p:cViewPr varScale="1">
        <p:scale>
          <a:sx n="134" d="100"/>
          <a:sy n="134" d="100"/>
        </p:scale>
        <p:origin x="87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3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5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9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5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6670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Market Update on Impact of ORDC Blend and Shift</a:t>
            </a:r>
          </a:p>
          <a:p>
            <a:endParaRPr lang="en-US" b="1" dirty="0"/>
          </a:p>
          <a:p>
            <a:r>
              <a:rPr lang="en-US" b="1" dirty="0" smtClean="0"/>
              <a:t>Wholesale Market Working Group</a:t>
            </a:r>
          </a:p>
          <a:p>
            <a:endParaRPr lang="en-US" dirty="0"/>
          </a:p>
          <a:p>
            <a:r>
              <a:rPr lang="en-US" dirty="0" smtClean="0"/>
              <a:t>Market Analysis &amp; Validation</a:t>
            </a:r>
            <a:endParaRPr lang="en-US" dirty="0"/>
          </a:p>
          <a:p>
            <a:r>
              <a:rPr lang="en-US" dirty="0" smtClean="0"/>
              <a:t>04/22/2019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altLang="en-US" sz="2200" dirty="0" smtClean="0"/>
              <a:t>RTORPA – April 04, 2019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664353"/>
              </p:ext>
            </p:extLst>
          </p:nvPr>
        </p:nvGraphicFramePr>
        <p:xfrm>
          <a:off x="5867400" y="1981200"/>
          <a:ext cx="20116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82296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Average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RTORPA ($/MWh)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Without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Blend and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3.92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With Blend and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7.98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altLang="en-US" sz="2200" dirty="0" smtClean="0"/>
              <a:t>RTOFFPA </a:t>
            </a:r>
            <a:r>
              <a:rPr lang="en-US" altLang="en-US" sz="2200" dirty="0"/>
              <a:t>– April 04, 2019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12276"/>
              </p:ext>
            </p:extLst>
          </p:nvPr>
        </p:nvGraphicFramePr>
        <p:xfrm>
          <a:off x="5867400" y="1981200"/>
          <a:ext cx="20116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82296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Average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RTOFFPA ($/MWh)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Without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Blend and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With Blend and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altLang="en-US" sz="2200" dirty="0" smtClean="0"/>
              <a:t>RTORPA </a:t>
            </a:r>
            <a:r>
              <a:rPr lang="en-US" altLang="en-US" sz="2200" dirty="0"/>
              <a:t>– April </a:t>
            </a:r>
            <a:r>
              <a:rPr lang="en-US" altLang="en-US" sz="2200" dirty="0" smtClean="0"/>
              <a:t>08, </a:t>
            </a:r>
            <a:r>
              <a:rPr lang="en-US" altLang="en-US" sz="2200" dirty="0"/>
              <a:t>2019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63415"/>
              </p:ext>
            </p:extLst>
          </p:nvPr>
        </p:nvGraphicFramePr>
        <p:xfrm>
          <a:off x="762000" y="1981200"/>
          <a:ext cx="20116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82296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Average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RTORPA ($/MWh)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Without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Blend and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17.30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With Blend and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31.73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4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altLang="en-US" sz="2200" dirty="0" smtClean="0"/>
              <a:t>RTOFFPA </a:t>
            </a:r>
            <a:r>
              <a:rPr lang="en-US" altLang="en-US" sz="2200" dirty="0"/>
              <a:t>– April 08, 2019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47416"/>
              </p:ext>
            </p:extLst>
          </p:nvPr>
        </p:nvGraphicFramePr>
        <p:xfrm>
          <a:off x="762000" y="1981200"/>
          <a:ext cx="20116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82296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Average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RTOFFPA ($/MWh)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Without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Blend and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With Blend and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1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ORDC parameter values for spring 2019 before and after ORDC methodology change </a:t>
            </a:r>
            <a:r>
              <a:rPr lang="en-US" sz="2000" dirty="0">
                <a:solidFill>
                  <a:schemeClr val="tx2"/>
                </a:solidFill>
              </a:rPr>
              <a:t>implemented with OBDRR011, ORDC OBD Revisions for PUCT Project 48551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30034"/>
              </p:ext>
            </p:extLst>
          </p:nvPr>
        </p:nvGraphicFramePr>
        <p:xfrm>
          <a:off x="2552700" y="2971802"/>
          <a:ext cx="4038600" cy="236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692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Start Hour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End Hour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Original </a:t>
                      </a:r>
                      <a:r>
                        <a:rPr lang="el-GR" sz="1200" u="none" strike="noStrike" dirty="0" smtClean="0">
                          <a:effectLst/>
                        </a:rPr>
                        <a:t>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New </a:t>
                      </a:r>
                      <a:r>
                        <a:rPr lang="el-GR" sz="1200" u="none" strike="noStrike" dirty="0" smtClean="0">
                          <a:effectLst/>
                        </a:rPr>
                        <a:t>μ</a:t>
                      </a:r>
                      <a:r>
                        <a:rPr lang="en-US" sz="1200" u="none" strike="noStrike" dirty="0" smtClean="0">
                          <a:effectLst/>
                        </a:rPr>
                        <a:t>+0.25</a:t>
                      </a:r>
                      <a:r>
                        <a:rPr lang="el-GR" sz="1200" u="none" strike="noStrike" dirty="0" smtClean="0">
                          <a:effectLst/>
                        </a:rPr>
                        <a:t>σ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Original </a:t>
                      </a:r>
                      <a:r>
                        <a:rPr lang="el-GR" sz="1200" u="none" strike="noStrike" dirty="0" smtClean="0">
                          <a:effectLst/>
                        </a:rPr>
                        <a:t>σ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New </a:t>
                      </a:r>
                      <a:r>
                        <a:rPr lang="el-GR" sz="1200" u="none" strike="noStrike" dirty="0" smtClean="0">
                          <a:effectLst/>
                        </a:rPr>
                        <a:t>σ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1,176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1,213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1,107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1,213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1,223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1,213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1,217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1,213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1,165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1,213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1,178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1,213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1,176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1,213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61791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AA12-8AF9-4AA6-90FE-24669859CDF3}">
  <ds:schemaRefs>
    <ds:schemaRef ds:uri="c34af464-7aa1-4edd-9be4-83dffc1cb92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7761</TotalTime>
  <Words>191</Words>
  <Application>Microsoft Office PowerPoint</Application>
  <PresentationFormat>On-screen Show (4:3)</PresentationFormat>
  <Paragraphs>93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1_Custom Design</vt:lpstr>
      <vt:lpstr>Office Theme</vt:lpstr>
      <vt:lpstr>Custom Design</vt:lpstr>
      <vt:lpstr>PowerPoint Presentation</vt:lpstr>
      <vt:lpstr>RTORPA – April 04, 2019</vt:lpstr>
      <vt:lpstr>RTOFFPA – April 04, 2019</vt:lpstr>
      <vt:lpstr>RTORPA – April 08, 2019</vt:lpstr>
      <vt:lpstr>RTOFFPA – April 08, 2019</vt:lpstr>
      <vt:lpstr>Reference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Chang, Sean</dc:creator>
  <cp:lastModifiedBy>Townsend, Aaron</cp:lastModifiedBy>
  <cp:revision>209</cp:revision>
  <cp:lastPrinted>2016-01-21T20:53:15Z</cp:lastPrinted>
  <dcterms:created xsi:type="dcterms:W3CDTF">2016-01-21T15:20:31Z</dcterms:created>
  <dcterms:modified xsi:type="dcterms:W3CDTF">2019-04-19T19:46:21Z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