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04" d="100"/>
          <a:sy n="104" d="100"/>
        </p:scale>
        <p:origin x="2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04/22/2019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715726"/>
              </p:ext>
            </p:extLst>
          </p:nvPr>
        </p:nvGraphicFramePr>
        <p:xfrm>
          <a:off x="274320" y="1143000"/>
          <a:ext cx="8610601" cy="100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48"/>
                <a:gridCol w="762000"/>
                <a:gridCol w="685800"/>
                <a:gridCol w="1676400"/>
                <a:gridCol w="914400"/>
                <a:gridCol w="990600"/>
                <a:gridCol w="1143000"/>
                <a:gridCol w="1199953"/>
              </a:tblGrid>
              <a:tr h="562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3/23/2019 0:15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03/23 HE 3-7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185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184.9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0.1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$38</a:t>
                      </a: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6290</TotalTime>
  <Words>58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Dansro, Ben</cp:lastModifiedBy>
  <cp:revision>201</cp:revision>
  <cp:lastPrinted>2016-01-21T20:53:15Z</cp:lastPrinted>
  <dcterms:created xsi:type="dcterms:W3CDTF">2016-01-21T15:20:31Z</dcterms:created>
  <dcterms:modified xsi:type="dcterms:W3CDTF">2019-04-18T19:28:03Z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