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21" r:id="rId10"/>
    <p:sldId id="337" r:id="rId11"/>
    <p:sldId id="340" r:id="rId12"/>
    <p:sldId id="338" r:id="rId13"/>
    <p:sldId id="335" r:id="rId14"/>
    <p:sldId id="333" r:id="rId15"/>
    <p:sldId id="336" r:id="rId16"/>
    <p:sldId id="33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37"/>
            <p14:sldId id="340"/>
            <p14:sldId id="338"/>
            <p14:sldId id="335"/>
            <p14:sldId id="333"/>
            <p14:sldId id="336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6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3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25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90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63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32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March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522574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9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497675"/>
              </p:ext>
            </p:extLst>
          </p:nvPr>
        </p:nvGraphicFramePr>
        <p:xfrm>
          <a:off x="457201" y="762000"/>
          <a:ext cx="8153399" cy="9817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8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March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283440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March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84279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86.40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26,728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668.20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025352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dale W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519979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4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559195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0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257126"/>
              </p:ext>
            </p:extLst>
          </p:nvPr>
        </p:nvGraphicFramePr>
        <p:xfrm>
          <a:off x="457201" y="762000"/>
          <a:ext cx="8153399" cy="284241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7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401217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53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899548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5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886</Words>
  <Application>Microsoft Office PowerPoint</Application>
  <PresentationFormat>On-screen Show (4:3)</PresentationFormat>
  <Paragraphs>562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March 2019 </vt:lpstr>
      <vt:lpstr>IRR Summary – March 2019</vt:lpstr>
      <vt:lpstr>IRR ≥ 95%, ≥ 100 Scored Intervals – March 2019</vt:lpstr>
      <vt:lpstr>IRR ≥ 95%, ≥ 100 Scored Intervals – March 2019</vt:lpstr>
      <vt:lpstr>IRR ≥ 95%, ≥ 100 Scored Intervals – March 2019</vt:lpstr>
      <vt:lpstr>IRR ≥ 95%, ≥ 100 Scored Intervals – March 2019</vt:lpstr>
      <vt:lpstr>IRR &lt; 95%, ≥ 100 Scored Intervals – March 2019</vt:lpstr>
      <vt:lpstr>IRR &lt; 95%, ≥ 100 Scored Intervals – March 2019</vt:lpstr>
      <vt:lpstr>IRR &lt; 95%, ≥ 100 Scored Intervals – March 2019</vt:lpstr>
      <vt:lpstr>IRR &lt; 95%, ≥ 100 Scored Intervals – March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237</cp:revision>
  <cp:lastPrinted>2016-01-21T20:53:15Z</cp:lastPrinted>
  <dcterms:created xsi:type="dcterms:W3CDTF">2016-01-21T15:20:31Z</dcterms:created>
  <dcterms:modified xsi:type="dcterms:W3CDTF">2019-04-01T17:01:51Z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