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7" r:id="rId8"/>
    <p:sldId id="286" r:id="rId9"/>
    <p:sldId id="321" r:id="rId10"/>
    <p:sldId id="337" r:id="rId11"/>
    <p:sldId id="340" r:id="rId12"/>
    <p:sldId id="338" r:id="rId13"/>
    <p:sldId id="335" r:id="rId14"/>
    <p:sldId id="333" r:id="rId15"/>
    <p:sldId id="336" r:id="rId16"/>
    <p:sldId id="339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39D5121-C02C-4CA8-82B4-5B2E8134B4C7}">
          <p14:sldIdLst>
            <p14:sldId id="260"/>
            <p14:sldId id="257"/>
            <p14:sldId id="286"/>
            <p14:sldId id="321"/>
            <p14:sldId id="337"/>
            <p14:sldId id="340"/>
            <p14:sldId id="338"/>
            <p14:sldId id="335"/>
            <p14:sldId id="333"/>
            <p14:sldId id="336"/>
            <p14:sldId id="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80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49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61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838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256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490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63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3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b="1" dirty="0" smtClean="0">
                <a:solidFill>
                  <a:schemeClr val="tx1"/>
                </a:solidFill>
              </a:rPr>
              <a:t>Generation </a:t>
            </a:r>
            <a:r>
              <a:rPr lang="en-US" sz="1800" b="1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b="1" dirty="0" smtClean="0">
                <a:solidFill>
                  <a:schemeClr val="tx1"/>
                </a:solidFill>
              </a:rPr>
              <a:t>Performance Report for March 2019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March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522574"/>
              </p:ext>
            </p:extLst>
          </p:nvPr>
        </p:nvGraphicFramePr>
        <p:xfrm>
          <a:off x="457201" y="762000"/>
          <a:ext cx="8153399" cy="54739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45.15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71.37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85.58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901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March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6497675"/>
              </p:ext>
            </p:extLst>
          </p:nvPr>
        </p:nvGraphicFramePr>
        <p:xfrm>
          <a:off x="457201" y="762000"/>
          <a:ext cx="8153399" cy="98173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54.38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86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March 2019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0283440"/>
              </p:ext>
            </p:extLst>
          </p:nvPr>
        </p:nvGraphicFramePr>
        <p:xfrm>
          <a:off x="533400" y="1066800"/>
          <a:ext cx="8153399" cy="217434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March 2019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9842793"/>
              </p:ext>
            </p:extLst>
          </p:nvPr>
        </p:nvGraphicFramePr>
        <p:xfrm>
          <a:off x="304800" y="960755"/>
          <a:ext cx="8534400" cy="3255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82.69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86.40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3.71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66,893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27,492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26,728</a:t>
                      </a:r>
                    </a:p>
                  </a:txBody>
                  <a:tcPr marL="9525" marR="9525" marT="9525" marB="0" anchor="ctr"/>
                </a:tc>
              </a:tr>
              <a:tr h="47180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</a:tr>
              <a:tr h="45212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348.40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387.21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668.20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March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8025352"/>
              </p:ext>
            </p:extLst>
          </p:nvPr>
        </p:nvGraphicFramePr>
        <p:xfrm>
          <a:off x="457201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ndale W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2,356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2,471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1,956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1,777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1,867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409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March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7519979"/>
              </p:ext>
            </p:extLst>
          </p:nvPr>
        </p:nvGraphicFramePr>
        <p:xfrm>
          <a:off x="457201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4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March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559195"/>
              </p:ext>
            </p:extLst>
          </p:nvPr>
        </p:nvGraphicFramePr>
        <p:xfrm>
          <a:off x="457201" y="762000"/>
          <a:ext cx="8153399" cy="544735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96.79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0.88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99.38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98.98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02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</a:t>
            </a:r>
            <a:r>
              <a:rPr lang="en-US" dirty="0" smtClean="0"/>
              <a:t>≥ </a:t>
            </a:r>
            <a:r>
              <a:rPr lang="en-US" dirty="0"/>
              <a:t>100 Scored Intervals – </a:t>
            </a:r>
            <a:r>
              <a:rPr lang="en-US" dirty="0" smtClean="0"/>
              <a:t>March 2019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1257126"/>
              </p:ext>
            </p:extLst>
          </p:nvPr>
        </p:nvGraphicFramePr>
        <p:xfrm>
          <a:off x="457201" y="762000"/>
          <a:ext cx="8153399" cy="284241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95.30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97.50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373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March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0401217"/>
              </p:ext>
            </p:extLst>
          </p:nvPr>
        </p:nvGraphicFramePr>
        <p:xfrm>
          <a:off x="457201" y="762000"/>
          <a:ext cx="8153399" cy="54739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2,650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2,850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1,525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1,408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83.66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1,222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1,097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92.77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53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</a:t>
            </a:r>
            <a:r>
              <a:rPr lang="en-US" dirty="0" smtClean="0"/>
              <a:t>&lt; </a:t>
            </a:r>
            <a:r>
              <a:rPr lang="en-US" dirty="0"/>
              <a:t>95%, ≥ 100 Scored Intervals – </a:t>
            </a:r>
            <a:r>
              <a:rPr lang="en-US" dirty="0" smtClean="0"/>
              <a:t>March 2019</a:t>
            </a: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1899548"/>
              </p:ext>
            </p:extLst>
          </p:nvPr>
        </p:nvGraphicFramePr>
        <p:xfrm>
          <a:off x="457201" y="762000"/>
          <a:ext cx="8153399" cy="547395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87.61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84.84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94.73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588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64.63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7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86.28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464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68.32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82.37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278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75.34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1.68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89.53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359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7.32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ndale WT"/>
                        </a:rPr>
                        <a:t>88.58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54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22C17BBED2EF4E802F4F21A1D28B33" ma:contentTypeVersion="0" ma:contentTypeDescription="Create a new document." ma:contentTypeScope="" ma:versionID="936f69d55887432f79aa97b01e37f6c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C7705C90-F609-4734-81D7-AC0A1DEA56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c34af464-7aa1-4edd-9be4-83dffc1cb926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3818</TotalTime>
  <Words>886</Words>
  <Application>Microsoft Office PowerPoint</Application>
  <PresentationFormat>On-screen Show (4:3)</PresentationFormat>
  <Paragraphs>562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Andale WT</vt:lpstr>
      <vt:lpstr>Arial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– March 2019 </vt:lpstr>
      <vt:lpstr>IRR Summary – March 2019</vt:lpstr>
      <vt:lpstr>IRR ≥ 95%, ≥ 100 Scored Intervals – March 2019</vt:lpstr>
      <vt:lpstr>IRR ≥ 95%, ≥ 100 Scored Intervals – March 2019</vt:lpstr>
      <vt:lpstr>IRR ≥ 95%, ≥ 100 Scored Intervals – March 2019</vt:lpstr>
      <vt:lpstr>IRR ≥ 95%, ≥ 100 Scored Intervals – March 2019</vt:lpstr>
      <vt:lpstr>IRR &lt; 95%, ≥ 100 Scored Intervals – March 2019</vt:lpstr>
      <vt:lpstr>IRR &lt; 95%, ≥ 100 Scored Intervals – March 2019</vt:lpstr>
      <vt:lpstr>IRR &lt; 95%, ≥ 100 Scored Intervals – March 2019</vt:lpstr>
      <vt:lpstr>IRR &lt; 95%, ≥ 100 Scored Intervals – March 2019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237</cp:revision>
  <cp:lastPrinted>2016-01-21T20:53:15Z</cp:lastPrinted>
  <dcterms:created xsi:type="dcterms:W3CDTF">2016-01-21T15:20:31Z</dcterms:created>
  <dcterms:modified xsi:type="dcterms:W3CDTF">2019-04-01T17:01:51Z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0x0101001D22C17BBED2EF4E802F4F21A1D28B33</vt:lpwstr>
  </property>
</Properties>
</file>