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CRR </a:t>
            </a:r>
            <a:r>
              <a:rPr lang="en-US" sz="2000" b="1" dirty="0" smtClean="0">
                <a:solidFill>
                  <a:schemeClr val="tx2"/>
                </a:solidFill>
              </a:rPr>
              <a:t>Portfolios – Obligations only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18,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MWh Scatter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76200"/>
            <a:ext cx="8497956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MWh Histogram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225" y="76200"/>
            <a:ext cx="8500206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9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72" y="20790"/>
            <a:ext cx="8681456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20" y="20790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2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MWh Scatter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272" y="20790"/>
            <a:ext cx="8681456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MWh Histogram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20" y="76200"/>
            <a:ext cx="8675360" cy="630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7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Previously presented </a:t>
            </a:r>
          </a:p>
          <a:p>
            <a:r>
              <a:rPr lang="en-US" dirty="0" smtClean="0"/>
              <a:t>March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09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Methodology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Based on CRR inventory as of 3/1/19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Value is based on the most recent auction clearing price available for each CRR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PCRRs that have been allocated but not yet priced were ignored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Aggregated to the CP level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47" y="152400"/>
            <a:ext cx="828813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89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77" y="76200"/>
            <a:ext cx="8546123" cy="6205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32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Words>81</Words>
  <Application>Microsoft Office PowerPoint</Application>
  <PresentationFormat>On-screen Show (4:3)</PresentationFormat>
  <Paragraphs>35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Scatter</vt:lpstr>
      <vt:lpstr>Histogram</vt:lpstr>
      <vt:lpstr>MWh Scatter </vt:lpstr>
      <vt:lpstr>MWh Histogram</vt:lpstr>
      <vt:lpstr>Appendix </vt:lpstr>
      <vt:lpstr>Methodology</vt:lpstr>
      <vt:lpstr>Scatter</vt:lpstr>
      <vt:lpstr>Histogram</vt:lpstr>
      <vt:lpstr>MWh Scatter </vt:lpstr>
      <vt:lpstr>MWh Histogram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38</cp:revision>
  <cp:lastPrinted>2016-01-21T20:53:15Z</cp:lastPrinted>
  <dcterms:created xsi:type="dcterms:W3CDTF">2016-01-21T15:20:31Z</dcterms:created>
  <dcterms:modified xsi:type="dcterms:W3CDTF">2019-04-10T20:38:43Z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