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5"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4/11/2019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4/11/2019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4207855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endParaRPr lang="en-US" sz="1400" b="1" dirty="0" smtClean="0"/>
          </a:p>
          <a:p>
            <a:pPr marL="0" indent="0">
              <a:buNone/>
            </a:pPr>
            <a:r>
              <a:rPr lang="en-US" sz="1400" b="1" dirty="0" smtClean="0"/>
              <a:t>917NPRR </a:t>
            </a:r>
            <a:r>
              <a:rPr lang="en-US" sz="1400" b="1" dirty="0"/>
              <a:t>Nodal Pricing for Settlement Only Distribution Generators (SODGs) and Settlement Only Transmission Generators (SOTGs).  </a:t>
            </a:r>
            <a:r>
              <a:rPr lang="en-US" sz="1400" dirty="0"/>
              <a:t>This Nodal Protocol Revision Request (NPRR) implements nodal energy pricing, instead of the current zonal energy pricing, for Settlement Only Distribution Generators (SODGs) and Settlement Only Transmission Generators (SOTGs).  For an SODG, the energy price used as the basis for the 15-minute Real-Time price calculation is the price at the Electrical Bus associated with the mapped Load of the SODG in the Network Operations Model.  For an SOTG, the energy price used as the basis for the 15-minute Real-Time price calculation is the time-weighted price at the Electrical Bus as determined by ERCOT in review of the meter location of the SOTG in the Network Operations Model.  </a:t>
            </a:r>
            <a:endParaRPr lang="en-US" sz="1400" b="1" dirty="0" smtClean="0"/>
          </a:p>
          <a:p>
            <a:pPr marL="0" indent="0">
              <a:buNone/>
            </a:pPr>
            <a:endParaRPr lang="en-US" sz="1400" b="1" dirty="0" smtClean="0"/>
          </a:p>
          <a:p>
            <a:pPr marL="0" indent="0">
              <a:buNone/>
            </a:pPr>
            <a:r>
              <a:rPr lang="en-US" sz="1400" b="1" dirty="0" smtClean="0"/>
              <a:t>926NPRR </a:t>
            </a:r>
            <a:r>
              <a:rPr lang="en-US" sz="1400" b="1" dirty="0"/>
              <a:t>Removal of 90-Day Period Between SSR Study Approval and Synchronization.</a:t>
            </a:r>
            <a:r>
              <a:rPr lang="en-US" sz="1400" dirty="0"/>
              <a:t>  This Nodal Protocol Revision Request (NPRR) removes the 90-day period between </a:t>
            </a:r>
            <a:r>
              <a:rPr lang="en-US" sz="1400" dirty="0"/>
              <a:t>Subsynchronous</a:t>
            </a:r>
            <a:r>
              <a:rPr lang="en-US" sz="1400" dirty="0"/>
              <a:t> Resonance (SSR) study approval and Initial Synchronization specified in paragraph (4) of Section 16.5, Registration of a Resource Entity, clarifies that the SSR Mitigation Plan is part of the SSR study, and adds an ERCOT review process for the SSR study (with any required mitigation plan) including 30 business days for the study to be approved by ERCOT.  This NPRR also adds a 45 business day time period from SSR study approval for ERCOT to implement any required SSR Monitoring.  </a:t>
            </a:r>
            <a:endParaRPr lang="en-US" sz="1400" b="1" dirty="0"/>
          </a:p>
          <a:p>
            <a:pPr marL="0" indent="0">
              <a:buNone/>
            </a:pPr>
            <a:endParaRPr lang="en-US" sz="1400" b="1" dirty="0" smtClean="0"/>
          </a:p>
          <a:p>
            <a:pPr marL="0" indent="0">
              <a:buNone/>
            </a:pPr>
            <a:r>
              <a:rPr lang="en-US" sz="1400" b="1" dirty="0" smtClean="0"/>
              <a:t>929NPRR </a:t>
            </a:r>
            <a:r>
              <a:rPr lang="en-US" sz="1400" b="1" dirty="0"/>
              <a:t>PTP Obligations with Links to an Option DAM Award Eligibility. </a:t>
            </a:r>
            <a:r>
              <a:rPr lang="en-US" sz="1400" dirty="0"/>
              <a:t> This Nodal Protocol Revision Request (NPRR) proposes new criteria for determining whether a Point-to-Point (PTP) Obligation with Links to an Option bid is eligible to be awarded based on the Current Operating Plan (COP) Status of the Resource at the Resource Node where the bid sources. Such a bid will not be eligible for award if it sources at a Resource with a COP Status of OUT, or a COP Status of OFF and the Resource is not offered into the Day-Ahead Market (DAM).  </a:t>
            </a:r>
            <a:endParaRPr lang="en-US" sz="1400" b="1" dirty="0" smtClean="0"/>
          </a:p>
          <a:p>
            <a:pPr marL="0" indent="0">
              <a:buNone/>
            </a:pPr>
            <a:endParaRPr lang="en-US" sz="1400" b="1" dirty="0"/>
          </a:p>
          <a:p>
            <a:pPr marL="0" indent="0">
              <a:buNone/>
            </a:pPr>
            <a:endParaRPr lang="en-US" sz="1400" b="1" dirty="0" smtClean="0"/>
          </a:p>
          <a:p>
            <a:pPr marL="0" indent="0">
              <a:buNone/>
            </a:pPr>
            <a:endParaRPr lang="en-US" sz="1400" b="1" dirty="0"/>
          </a:p>
          <a:p>
            <a:pPr marL="0" indent="0">
              <a:buNone/>
            </a:pPr>
            <a:endParaRPr lang="en-US" sz="14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15788777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elements/1.1/"/>
    <ds:schemaRef ds:uri="http://purl.org/dc/terms/"/>
    <ds:schemaRef ds:uri="http://purl.org/dc/dcmitype/"/>
    <ds:schemaRef ds:uri="http://www.w3.org/XML/1998/namespace"/>
    <ds:schemaRef ds:uri="c34af464-7aa1-4edd-9be4-83dffc1cb926"/>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471</TotalTime>
  <Words>22</Words>
  <Application>Microsoft Office PowerPoint</Application>
  <PresentationFormat>On-screen Show (4:3)</PresentationFormat>
  <Paragraphs>11</Paragraphs>
  <Slides>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78</cp:revision>
  <cp:lastPrinted>2016-01-21T20:53:15Z</cp:lastPrinted>
  <dcterms:created xsi:type="dcterms:W3CDTF">2016-01-21T15:20:31Z</dcterms:created>
  <dcterms:modified xsi:type="dcterms:W3CDTF">2019-04-11T19:42:35Z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