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9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24" autoAdjust="0"/>
  </p:normalViewPr>
  <p:slideViewPr>
    <p:cSldViewPr showGuides="1"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/>
              <a:t>Do we need different criteria for events?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If Dynamic models show 15% but Performance shows 20% which value is used?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Should Evaluation of events remain at 8 as BAL-TRE-001 does?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No Ramp Magnitude included in calculations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CCs are not evaluated in BAL-TRE when near HSL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4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Calculation of </a:t>
            </a:r>
            <a:r>
              <a:rPr lang="en-US" b="1" dirty="0" smtClean="0"/>
              <a:t>RRS Limits for NPRR 863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April 10,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with RRS Limit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Number of </a:t>
            </a:r>
            <a:r>
              <a:rPr lang="en-US" sz="1800" dirty="0"/>
              <a:t>l</a:t>
            </a:r>
            <a:r>
              <a:rPr lang="en-US" sz="1800" dirty="0" smtClean="0"/>
              <a:t>arge </a:t>
            </a:r>
            <a:r>
              <a:rPr lang="en-US" sz="1800" dirty="0"/>
              <a:t>f</a:t>
            </a:r>
            <a:r>
              <a:rPr lang="en-US" sz="1800" dirty="0" smtClean="0"/>
              <a:t>requency </a:t>
            </a:r>
            <a:r>
              <a:rPr lang="en-US" sz="1800" dirty="0"/>
              <a:t>e</a:t>
            </a:r>
            <a:r>
              <a:rPr lang="en-US" sz="1800" dirty="0" smtClean="0"/>
              <a:t>vents </a:t>
            </a:r>
            <a:r>
              <a:rPr lang="en-US" sz="1800" dirty="0" smtClean="0"/>
              <a:t>is limited</a:t>
            </a:r>
          </a:p>
          <a:p>
            <a:pPr lvl="1"/>
            <a:r>
              <a:rPr lang="en-US" sz="1600" dirty="0" smtClean="0"/>
              <a:t>Improved unit performance </a:t>
            </a:r>
            <a:r>
              <a:rPr lang="en-US" sz="1600" dirty="0" smtClean="0"/>
              <a:t>improves B and C </a:t>
            </a:r>
            <a:r>
              <a:rPr lang="en-US" sz="1600" dirty="0" smtClean="0"/>
              <a:t>points for events</a:t>
            </a:r>
            <a:endParaRPr lang="en-US" sz="1600" dirty="0"/>
          </a:p>
          <a:p>
            <a:pPr lvl="1"/>
            <a:r>
              <a:rPr lang="en-US" sz="1600" dirty="0" smtClean="0"/>
              <a:t>Smaller events </a:t>
            </a:r>
            <a:r>
              <a:rPr lang="en-US" sz="1600" dirty="0" smtClean="0"/>
              <a:t>show higher RRS Limits</a:t>
            </a:r>
            <a:endParaRPr lang="en-US" sz="1600" dirty="0" smtClean="0"/>
          </a:p>
          <a:p>
            <a:r>
              <a:rPr lang="en-US" sz="1800" dirty="0" smtClean="0"/>
              <a:t>Alternatives to BAL-TRE-001</a:t>
            </a:r>
            <a:endParaRPr lang="en-US" sz="1800" dirty="0" smtClean="0"/>
          </a:p>
          <a:p>
            <a:pPr lvl="1"/>
            <a:r>
              <a:rPr lang="en-US" sz="1600" dirty="0" smtClean="0"/>
              <a:t>Delta </a:t>
            </a:r>
            <a:r>
              <a:rPr lang="en-US" sz="1600" dirty="0"/>
              <a:t>Frequency &gt; 100 </a:t>
            </a:r>
            <a:r>
              <a:rPr lang="en-US" sz="1600" dirty="0" err="1" smtClean="0"/>
              <a:t>mHz</a:t>
            </a:r>
            <a:endParaRPr lang="en-US" sz="1600" dirty="0" smtClean="0"/>
          </a:p>
          <a:p>
            <a:pPr lvl="1"/>
            <a:r>
              <a:rPr lang="en-US" sz="1600" dirty="0" smtClean="0"/>
              <a:t>Evaluation at 12s-20s. Analysis shows data </a:t>
            </a:r>
            <a:r>
              <a:rPr lang="en-US" sz="1600" dirty="0" smtClean="0"/>
              <a:t>latency </a:t>
            </a:r>
            <a:r>
              <a:rPr lang="en-US" sz="1600" dirty="0" smtClean="0"/>
              <a:t>degrades calculations</a:t>
            </a:r>
          </a:p>
          <a:p>
            <a:pPr lvl="1"/>
            <a:r>
              <a:rPr lang="en-US" sz="1600" dirty="0" smtClean="0"/>
              <a:t>Unit Primary Frequency Response vs Unit Ramping</a:t>
            </a:r>
          </a:p>
          <a:p>
            <a:pPr lvl="1"/>
            <a:r>
              <a:rPr lang="en-US" sz="1600" dirty="0" smtClean="0"/>
              <a:t>Consider Dynamic Models for Analysis. </a:t>
            </a:r>
          </a:p>
          <a:p>
            <a:r>
              <a:rPr lang="en-US" sz="1800" dirty="0" smtClean="0"/>
              <a:t>Combined </a:t>
            </a:r>
            <a:r>
              <a:rPr lang="en-US" sz="1800" dirty="0" smtClean="0"/>
              <a:t>Cycle Plants</a:t>
            </a:r>
          </a:p>
          <a:p>
            <a:pPr lvl="1"/>
            <a:r>
              <a:rPr lang="en-US" sz="1600" dirty="0" smtClean="0"/>
              <a:t>Configuration at time of </a:t>
            </a:r>
            <a:r>
              <a:rPr lang="en-US" sz="1600" dirty="0" smtClean="0"/>
              <a:t>Event </a:t>
            </a:r>
            <a:r>
              <a:rPr lang="en-US" sz="1600" dirty="0" smtClean="0"/>
              <a:t>impacts the RRS MW Limit for the CC</a:t>
            </a:r>
          </a:p>
          <a:p>
            <a:r>
              <a:rPr lang="en-US" sz="1800" dirty="0" smtClean="0"/>
              <a:t>Other </a:t>
            </a:r>
          </a:p>
          <a:p>
            <a:pPr lvl="1"/>
            <a:r>
              <a:rPr lang="en-US" sz="1600" dirty="0"/>
              <a:t>RRS % Limit should be capped at 20</a:t>
            </a:r>
            <a:r>
              <a:rPr lang="en-US" sz="1600" dirty="0" smtClean="0"/>
              <a:t>% </a:t>
            </a:r>
          </a:p>
          <a:p>
            <a:pPr lvl="1"/>
            <a:r>
              <a:rPr lang="en-US" sz="1600" dirty="0" smtClean="0"/>
              <a:t>Suggested to use Median of performance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34513</TotalTime>
  <Words>164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Concerns with RRS Limit Calculations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Jose Luis</cp:lastModifiedBy>
  <cp:revision>519</cp:revision>
  <cp:lastPrinted>2016-01-21T20:53:15Z</cp:lastPrinted>
  <dcterms:created xsi:type="dcterms:W3CDTF">2016-01-21T15:20:31Z</dcterms:created>
  <dcterms:modified xsi:type="dcterms:W3CDTF">2019-04-09T21:31:01Z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