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5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04/11/2019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en-US" sz="1000" b="1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NPRR826</a:t>
            </a: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Mitigated Offer Caps for RMR Resources (PRS)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NPRR838</a:t>
            </a: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Updated O&amp;M Cost for RMR Resources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NPRR849</a:t>
            </a: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Clarification of the Range of Voltage Set Points at a Generation Resource’s POI (ROS)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NPRR872</a:t>
            </a: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Modifying the SASM Shadow Price Cap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NPRR902</a:t>
            </a: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ERCOT Critical Energy Infrastructure Information (PRS)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NPRR903</a:t>
            </a: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Day-Ahead Market Timing Deviations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NPRR904</a:t>
            </a: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Revisions to Real-Time On-Line Reliability Deployment Price Adder for ERCOT-Directed Actions Related to DC Ties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NPRR918</a:t>
            </a: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Validation Clarification for PTP Obligations with Links to an Option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NPRR919</a:t>
            </a: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Exemption from Governor Primary Frequency Response Control for Certain Resources in Private Use Networks (ROS)</a:t>
            </a:r>
            <a:endParaRPr lang="en-US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125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Revision Requests that may remain Tabled No action required by 04/11/2019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122</cp:revision>
  <dcterms:created xsi:type="dcterms:W3CDTF">2012-06-21T12:05:52Z</dcterms:created>
  <dcterms:modified xsi:type="dcterms:W3CDTF">2019-04-10T17:49:43Z</dcterms:modified>
</cp:coreProperties>
</file>