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298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98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1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4114800"/>
            <a:ext cx="4495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Resource Definition Task Force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Load Resources </a:t>
            </a:r>
            <a:r>
              <a:rPr lang="en-US" sz="2000" b="1" dirty="0" smtClean="0">
                <a:solidFill>
                  <a:schemeClr val="tx2"/>
                </a:solidFill>
              </a:rPr>
              <a:t>Update</a:t>
            </a:r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April 11,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2019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r>
              <a:rPr lang="en-US" sz="2400" dirty="0" smtClean="0"/>
              <a:t>Current Protocol edits primarily to sections 2, 3, 6 &amp; 8 (≈ 100 pages)</a:t>
            </a:r>
          </a:p>
          <a:p>
            <a:r>
              <a:rPr lang="en-US" sz="2400" dirty="0" smtClean="0"/>
              <a:t>Current NOGRR has minor edits primarily to 4.5.3.3 EEA levels and Section 8 Attachment G</a:t>
            </a:r>
            <a:endParaRPr lang="en-US" sz="2400" dirty="0"/>
          </a:p>
          <a:p>
            <a:r>
              <a:rPr lang="en-US" sz="2400" dirty="0" smtClean="0"/>
              <a:t>Inclusion of New LR Terms will likely impacted billing determinants and will require review by ERCOT Settlements &amp; Billing before it moves forward</a:t>
            </a:r>
          </a:p>
          <a:p>
            <a:pPr lvl="1"/>
            <a:r>
              <a:rPr lang="en-US" dirty="0" smtClean="0"/>
              <a:t>Would</a:t>
            </a:r>
            <a:r>
              <a:rPr lang="en-US" dirty="0" smtClean="0"/>
              <a:t> significantly impact IA</a:t>
            </a:r>
          </a:p>
          <a:p>
            <a:pPr lvl="1"/>
            <a:r>
              <a:rPr lang="en-US" dirty="0" smtClean="0"/>
              <a:t>Option to remove billing determinant edits and make that a separate NPRR for 863?</a:t>
            </a:r>
          </a:p>
          <a:p>
            <a:r>
              <a:rPr lang="en-US" sz="2400" dirty="0" smtClean="0"/>
              <a:t>LR Qualification/Services Lookup table being proposed for section 3.6.1</a:t>
            </a:r>
          </a:p>
          <a:p>
            <a:r>
              <a:rPr lang="en-US" sz="2400" dirty="0" smtClean="0"/>
              <a:t>Additional internal review and approval still required</a:t>
            </a:r>
            <a:endParaRPr lang="en-US" sz="2400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Initial </a:t>
            </a:r>
            <a:r>
              <a:rPr lang="en-US" sz="2400" b="1" dirty="0" smtClean="0">
                <a:solidFill>
                  <a:schemeClr val="accent1"/>
                </a:solidFill>
              </a:rPr>
              <a:t>LR Qualification/Services Lookup Table (pre-863)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609600"/>
            <a:ext cx="8384298" cy="578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8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Initial LR Qualification/Services </a:t>
            </a:r>
            <a:r>
              <a:rPr lang="en-US" sz="2400" dirty="0" smtClean="0"/>
              <a:t>Lookup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</a:rPr>
              <a:t>Table </a:t>
            </a:r>
            <a:r>
              <a:rPr lang="en-US" sz="2400" b="1" dirty="0" smtClean="0">
                <a:solidFill>
                  <a:schemeClr val="accent1"/>
                </a:solidFill>
              </a:rPr>
              <a:t>(post 863)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52400" y="572605"/>
            <a:ext cx="9481592" cy="582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2088</TotalTime>
  <Words>127</Words>
  <Application>Microsoft Office PowerPoint</Application>
  <PresentationFormat>On-screen Show (4:3)</PresentationFormat>
  <Paragraphs>19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Status Update</vt:lpstr>
      <vt:lpstr>Initial LR Qualification/Services Lookup Table (pre-863)</vt:lpstr>
      <vt:lpstr>Initial LR Qualification/Services Lookup Table (post 863)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63</cp:revision>
  <cp:lastPrinted>2016-01-21T20:53:15Z</cp:lastPrinted>
  <dcterms:created xsi:type="dcterms:W3CDTF">2016-01-21T15:20:31Z</dcterms:created>
  <dcterms:modified xsi:type="dcterms:W3CDTF">2019-04-10T16:16:41Z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