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5"/>
  </p:notesMasterIdLst>
  <p:handoutMasterIdLst>
    <p:handoutMasterId r:id="rId46"/>
  </p:handoutMasterIdLst>
  <p:sldIdLst>
    <p:sldId id="260" r:id="rId7"/>
    <p:sldId id="258" r:id="rId8"/>
    <p:sldId id="263" r:id="rId9"/>
    <p:sldId id="308" r:id="rId10"/>
    <p:sldId id="310" r:id="rId11"/>
    <p:sldId id="272" r:id="rId12"/>
    <p:sldId id="313" r:id="rId13"/>
    <p:sldId id="262" r:id="rId14"/>
    <p:sldId id="264" r:id="rId15"/>
    <p:sldId id="291" r:id="rId16"/>
    <p:sldId id="265" r:id="rId17"/>
    <p:sldId id="271" r:id="rId18"/>
    <p:sldId id="273" r:id="rId19"/>
    <p:sldId id="274" r:id="rId20"/>
    <p:sldId id="266" r:id="rId21"/>
    <p:sldId id="275" r:id="rId22"/>
    <p:sldId id="267" r:id="rId23"/>
    <p:sldId id="278" r:id="rId24"/>
    <p:sldId id="279" r:id="rId25"/>
    <p:sldId id="268" r:id="rId26"/>
    <p:sldId id="280" r:id="rId27"/>
    <p:sldId id="281" r:id="rId28"/>
    <p:sldId id="269" r:id="rId29"/>
    <p:sldId id="282" r:id="rId30"/>
    <p:sldId id="283" r:id="rId31"/>
    <p:sldId id="270" r:id="rId32"/>
    <p:sldId id="284" r:id="rId33"/>
    <p:sldId id="285" r:id="rId34"/>
    <p:sldId id="295" r:id="rId35"/>
    <p:sldId id="286" r:id="rId36"/>
    <p:sldId id="293" r:id="rId37"/>
    <p:sldId id="287" r:id="rId38"/>
    <p:sldId id="288" r:id="rId39"/>
    <p:sldId id="305" r:id="rId40"/>
    <p:sldId id="289" r:id="rId41"/>
    <p:sldId id="311" r:id="rId42"/>
    <p:sldId id="312" r:id="rId43"/>
    <p:sldId id="290" r:id="rId4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  <p:cmAuthor id="2" name="Hinojosa, Jose Luis" initials="HJL" lastIdx="3" clrIdx="1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05" autoAdjust="0"/>
  </p:normalViewPr>
  <p:slideViewPr>
    <p:cSldViewPr showGuide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presProps" Target="presProps.xml"/><Relationship Id="rId8" Type="http://schemas.openxmlformats.org/officeDocument/2006/relationships/slide" Target="slides/slide2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</a:p>
          <a:p>
            <a:r>
              <a:rPr lang="en-US" baseline="0" dirty="0" smtClean="0"/>
              <a:t>12/4/18 - K6 Changed from 0 to 0.5</a:t>
            </a:r>
          </a:p>
          <a:p>
            <a:r>
              <a:rPr lang="en-US" baseline="0" dirty="0" smtClean="0"/>
              <a:t>2/12/19 - K6 Changed from 0.5 to </a:t>
            </a:r>
            <a:r>
              <a:rPr lang="en-US" baseline="0" dirty="0" smtClean="0"/>
              <a:t>1</a:t>
            </a:r>
          </a:p>
          <a:p>
            <a:r>
              <a:rPr lang="en-US" baseline="0" dirty="0" smtClean="0"/>
              <a:t>4/01/19 - K5 changed from 0.5 to 0.4 and Max. Integral ACE Feedback changed from 250 to 150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59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  <a:p>
            <a:r>
              <a:rPr lang="en-US" baseline="0" dirty="0" smtClean="0"/>
              <a:t>15 </a:t>
            </a:r>
            <a:r>
              <a:rPr lang="en-US" baseline="0" smtClean="0"/>
              <a:t>minute intervals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March </a:t>
            </a:r>
            <a:r>
              <a:rPr lang="en-US" dirty="0" smtClean="0"/>
              <a:t>2019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April 10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584" y="943322"/>
            <a:ext cx="6638832" cy="49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292" y="838200"/>
            <a:ext cx="558141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265" y="2256737"/>
            <a:ext cx="8187470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</a:t>
            </a:r>
            <a:r>
              <a:rPr lang="en-US" dirty="0" smtClean="0"/>
              <a:t>5%.)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45190"/>
            <a:ext cx="8534400" cy="51072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447800"/>
            <a:ext cx="2799460" cy="86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45190"/>
            <a:ext cx="8534400" cy="51072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1524000"/>
            <a:ext cx="2647060" cy="78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972786"/>
            <a:ext cx="8534400" cy="48521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1676400"/>
            <a:ext cx="2380454" cy="83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71147"/>
            <a:ext cx="8534400" cy="4855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600200"/>
            <a:ext cx="2515344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</a:t>
            </a:r>
            <a:r>
              <a:rPr lang="en-US" dirty="0" smtClean="0"/>
              <a:t>Load and Wind </a:t>
            </a:r>
            <a:r>
              <a:rPr lang="en-US" dirty="0"/>
              <a:t>Ramp, PWRR </a:t>
            </a:r>
            <a:r>
              <a:rPr lang="en-US" dirty="0" smtClean="0"/>
              <a:t>Error, Start-Up/Shut-Down </a:t>
            </a:r>
            <a:r>
              <a:rPr lang="en-US" dirty="0"/>
              <a:t>Hours, STLF </a:t>
            </a:r>
            <a:r>
              <a:rPr lang="en-US" dirty="0" smtClean="0"/>
              <a:t>Error, 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36" y="838200"/>
            <a:ext cx="836312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6785"/>
            <a:ext cx="8534400" cy="506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837565" y="5562600"/>
            <a:ext cx="2734435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681669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823912"/>
            <a:ext cx="7010400" cy="52101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8437" y="6034087"/>
            <a:ext cx="3667125" cy="22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025" y="838200"/>
            <a:ext cx="8423949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1420"/>
            <a:ext cx="8534400" cy="507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367" y="838200"/>
            <a:ext cx="8521265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676400"/>
            <a:ext cx="3999282" cy="69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023" y="1304680"/>
            <a:ext cx="8333954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3080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Generation Deviation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974" y="1408321"/>
            <a:ext cx="8340051" cy="398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58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MAE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671" y="797396"/>
            <a:ext cx="8290929" cy="540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6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Wind Ramp Rate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22" y="944961"/>
            <a:ext cx="7647778" cy="519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54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</a:t>
            </a:r>
            <a:r>
              <a:rPr lang="en-US" sz="2000" dirty="0" smtClean="0"/>
              <a:t>5%).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schemas.microsoft.com/office/2006/documentManagement/types"/>
    <ds:schemaRef ds:uri="http://purl.org/dc/elements/1.1/"/>
    <ds:schemaRef ds:uri="c34af464-7aa1-4edd-9be4-83dffc1cb926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30938</TotalTime>
  <Words>535</Words>
  <Application>Microsoft Office PowerPoint</Application>
  <PresentationFormat>On-screen Show (4:3)</PresentationFormat>
  <Paragraphs>105</Paragraphs>
  <Slides>38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Projected Wind Ramp Rate MAE</vt:lpstr>
      <vt:lpstr>Projected Wind Ramp Rate Error</vt:lpstr>
      <vt:lpstr>References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Expected Generation Deviation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Lavi, Yamit</cp:lastModifiedBy>
  <cp:revision>405</cp:revision>
  <cp:lastPrinted>2016-01-21T20:53:15Z</cp:lastPrinted>
  <dcterms:created xsi:type="dcterms:W3CDTF">2016-01-21T15:20:31Z</dcterms:created>
  <dcterms:modified xsi:type="dcterms:W3CDTF">2019-04-09T13:24:58Z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