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FlighTrak will be used for Flight 0619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0619 Application deadline is 04/17/19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0619 </a:t>
            </a:r>
            <a:r>
              <a:rPr lang="en-US" sz="2000" dirty="0"/>
              <a:t>signup deadline i</a:t>
            </a:r>
            <a:r>
              <a:rPr lang="en-US" sz="2000" dirty="0" smtClean="0"/>
              <a:t>s 05/08/19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05/14/19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06/03/19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06/14/19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04/05/19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04/03/19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0219 </a:t>
            </a:r>
            <a:r>
              <a:rPr lang="en-US" sz="2000" dirty="0">
                <a:solidFill>
                  <a:prstClr val="black"/>
                </a:solidFill>
              </a:rPr>
              <a:t>is </a:t>
            </a:r>
            <a:r>
              <a:rPr lang="en-US" sz="2000" dirty="0" smtClean="0">
                <a:solidFill>
                  <a:prstClr val="black"/>
                </a:solidFill>
              </a:rPr>
              <a:t>100% </a:t>
            </a:r>
            <a:r>
              <a:rPr lang="en-US" sz="2000" dirty="0">
                <a:solidFill>
                  <a:prstClr val="black"/>
                </a:solidFill>
              </a:rPr>
              <a:t>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successfully completed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</a:t>
            </a:r>
            <a:r>
              <a:rPr lang="en-US" sz="2000" dirty="0" smtClean="0">
                <a:solidFill>
                  <a:prstClr val="black"/>
                </a:solidFill>
              </a:rPr>
              <a:t>existing </a:t>
            </a:r>
            <a:r>
              <a:rPr lang="en-US" sz="2000" dirty="0">
                <a:solidFill>
                  <a:prstClr val="black"/>
                </a:solidFill>
              </a:rPr>
              <a:t>CR </a:t>
            </a:r>
            <a:r>
              <a:rPr lang="en-US" sz="2000" dirty="0" smtClean="0">
                <a:solidFill>
                  <a:prstClr val="black"/>
                </a:solidFill>
              </a:rPr>
              <a:t>withdrew before testing began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2108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successfully </a:t>
            </a:r>
            <a:r>
              <a:rPr lang="en-US" sz="2000" dirty="0" smtClean="0">
                <a:solidFill>
                  <a:prstClr val="black"/>
                </a:solidFill>
              </a:rPr>
              <a:t>completed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tests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04/03/19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4906</TotalTime>
  <Words>100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0619 Preview</vt:lpstr>
      <vt:lpstr>Flight 0219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147</cp:revision>
  <cp:lastPrinted>2016-01-21T20:53:15Z</cp:lastPrinted>
  <dcterms:created xsi:type="dcterms:W3CDTF">2016-01-21T15:20:31Z</dcterms:created>
  <dcterms:modified xsi:type="dcterms:W3CDTF">2019-04-02T15:20:35Z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