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85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42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9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1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3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0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7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4756-AE2D-45F7-B8E2-03110550D9A4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3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4756-AE2D-45F7-B8E2-03110550D9A4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25D85-F5AA-46F4-BA91-34950DDBF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DSWG Update to WMS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3,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655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103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DSWG Update to WMS </a:t>
            </a:r>
            <a:r>
              <a:rPr lang="en-US" sz="2400" dirty="0" smtClean="0"/>
              <a:t>(4/3/19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29389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Goals </a:t>
            </a:r>
            <a:r>
              <a:rPr lang="en-US" sz="2000" dirty="0" smtClean="0"/>
              <a:t>for </a:t>
            </a:r>
            <a:r>
              <a:rPr lang="en-US" sz="2000" dirty="0" smtClean="0"/>
              <a:t>2019 updated on DSWG Page</a:t>
            </a:r>
            <a:endParaRPr lang="en-US" sz="2000" dirty="0" smtClean="0"/>
          </a:p>
          <a:p>
            <a:r>
              <a:rPr lang="en-US" sz="2000" dirty="0" smtClean="0"/>
              <a:t>NPRR </a:t>
            </a:r>
            <a:r>
              <a:rPr lang="en-US" sz="2000" dirty="0" smtClean="0"/>
              <a:t>863 implementation discussion in PDCWG NOGR </a:t>
            </a:r>
            <a:r>
              <a:rPr lang="en-US" sz="2000" dirty="0" smtClean="0"/>
              <a:t>186</a:t>
            </a:r>
          </a:p>
          <a:p>
            <a:r>
              <a:rPr lang="en-US" sz="2000" dirty="0" smtClean="0"/>
              <a:t>Update on resource definition framework</a:t>
            </a:r>
          </a:p>
          <a:p>
            <a:r>
              <a:rPr lang="en-US" sz="2000" dirty="0" smtClean="0"/>
              <a:t>DG/DR </a:t>
            </a:r>
            <a:r>
              <a:rPr lang="en-US" sz="2000" dirty="0"/>
              <a:t>Surveys; future ERCOT NPRR on more frequent reporting</a:t>
            </a:r>
          </a:p>
          <a:p>
            <a:r>
              <a:rPr lang="en-US" sz="2000" dirty="0" smtClean="0"/>
              <a:t>Indicative pricing tool</a:t>
            </a:r>
          </a:p>
          <a:p>
            <a:r>
              <a:rPr lang="en-US" sz="2000" dirty="0" smtClean="0"/>
              <a:t>DR deployment and pricing run analysis</a:t>
            </a:r>
          </a:p>
          <a:p>
            <a:r>
              <a:rPr lang="en-US" sz="2000" dirty="0" smtClean="0"/>
              <a:t>Scope and procedure DSWG</a:t>
            </a:r>
            <a:r>
              <a:rPr lang="en-US" sz="2000" smtClean="0"/>
              <a:t>; Meeting w/ SAWG 4/12/19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WMS </a:t>
            </a:r>
            <a:r>
              <a:rPr lang="en-US" sz="2000" dirty="0" smtClean="0"/>
              <a:t>Delegated Items to DSWG: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15870"/>
              </p:ext>
            </p:extLst>
          </p:nvPr>
        </p:nvGraphicFramePr>
        <p:xfrm>
          <a:off x="1069473" y="4923055"/>
          <a:ext cx="8128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48309477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297503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17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Concept for Nodal Pricing and Non-Modeled DG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 917 Moving Through Process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298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Workshop on MRA and Local Load Resources Deployment</a:t>
                      </a:r>
                      <a:r>
                        <a:rPr lang="en-US" baseline="0" dirty="0" smtClean="0"/>
                        <a:t> for Congestion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Workshop on MRA was conducted on 11/16/18.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593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392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102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DSWG Update to WMS</vt:lpstr>
      <vt:lpstr>DSWG Update to WMS (4/3/19)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DSWG Update to WMS</dc:title>
  <dc:creator>Mona Tierney-Lloyd</dc:creator>
  <cp:lastModifiedBy>Mona Tierney-Lloyd</cp:lastModifiedBy>
  <cp:revision>8</cp:revision>
  <dcterms:created xsi:type="dcterms:W3CDTF">2019-02-25T20:30:13Z</dcterms:created>
  <dcterms:modified xsi:type="dcterms:W3CDTF">2019-04-02T20:01:32Z</dcterms:modified>
</cp:coreProperties>
</file>