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7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2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3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4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6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</a:t>
            </a:r>
            <a:r>
              <a:rPr lang="en-US" dirty="0" smtClean="0"/>
              <a:t>Market Working </a:t>
            </a:r>
            <a:r>
              <a:rPr lang="en-US" dirty="0"/>
              <a:t>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Detelich</a:t>
            </a:r>
          </a:p>
          <a:p>
            <a:r>
              <a:rPr lang="en-US" dirty="0" smtClean="0"/>
              <a:t>April 3, 2019</a:t>
            </a:r>
          </a:p>
          <a:p>
            <a:r>
              <a:rPr lang="en-US" dirty="0" smtClean="0"/>
              <a:t>From March 25 WMWG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Real-Time On-Line Reliability Deployment Price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presented results of analysis on changes to system wide RTORDPA</a:t>
            </a:r>
          </a:p>
          <a:p>
            <a:pPr lvl="1"/>
            <a:r>
              <a:rPr lang="en-US" dirty="0" smtClean="0"/>
              <a:t>4 approaches to relaxation</a:t>
            </a:r>
          </a:p>
          <a:p>
            <a:pPr lvl="1"/>
            <a:r>
              <a:rPr lang="en-US" dirty="0" smtClean="0"/>
              <a:t>2 triggers</a:t>
            </a:r>
          </a:p>
          <a:p>
            <a:pPr lvl="1"/>
            <a:r>
              <a:rPr lang="en-US" dirty="0" smtClean="0"/>
              <a:t>This is for the system wide adder</a:t>
            </a:r>
          </a:p>
          <a:p>
            <a:pPr lvl="1"/>
            <a:r>
              <a:rPr lang="en-US" dirty="0" smtClean="0"/>
              <a:t>Concept of sequential SCED used for evaluation of results to an expected adder for 10/4/2018</a:t>
            </a:r>
          </a:p>
          <a:p>
            <a:pPr lvl="1"/>
            <a:r>
              <a:rPr lang="en-US" dirty="0" smtClean="0"/>
              <a:t>ERCOT continuing analysis on more days</a:t>
            </a:r>
          </a:p>
          <a:p>
            <a:pPr lvl="1"/>
            <a:r>
              <a:rPr lang="en-US" dirty="0" smtClean="0"/>
              <a:t>WMWG will review results next meeting</a:t>
            </a:r>
          </a:p>
          <a:p>
            <a:r>
              <a:rPr lang="en-US" dirty="0" smtClean="0"/>
              <a:t>Item not ready for vote by WMS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7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NPRR904, Revisions to Real-Time On-Line Reliability Deployment Price Adder for ERCOT-Directed Actions Related to DC 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57251" y="2359478"/>
            <a:ext cx="7404653" cy="37365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Not ready for WMS vote; work will continue at next </a:t>
            </a:r>
            <a:r>
              <a:rPr lang="en-US" smtClean="0"/>
              <a:t>WMWG meeting</a:t>
            </a:r>
            <a:endParaRPr lang="en-US" dirty="0" smtClean="0"/>
          </a:p>
          <a:p>
            <a:r>
              <a:rPr lang="en-US" dirty="0" smtClean="0"/>
              <a:t>Shams noted that proposal for relaxation in his submitted comments are one of the cases that ERCOT is analyzing</a:t>
            </a:r>
          </a:p>
          <a:p>
            <a:r>
              <a:rPr lang="en-US" dirty="0" smtClean="0"/>
              <a:t>Discussion on comments that DC Ties should be treated as load in regards to load shed</a:t>
            </a:r>
          </a:p>
          <a:p>
            <a:pPr lvl="1"/>
            <a:r>
              <a:rPr lang="en-US" dirty="0" smtClean="0"/>
              <a:t>RUC uses load forecast and DC ties export </a:t>
            </a:r>
          </a:p>
          <a:p>
            <a:pPr lvl="1"/>
            <a:r>
              <a:rPr lang="en-US" dirty="0" smtClean="0"/>
              <a:t>CDR and SARA count DC Ties as a resource</a:t>
            </a:r>
          </a:p>
          <a:p>
            <a:pPr lvl="1"/>
            <a:r>
              <a:rPr lang="en-US" dirty="0" smtClean="0"/>
              <a:t>Currently treatment of DC tie curtailment is not the same as load or generation</a:t>
            </a:r>
          </a:p>
          <a:p>
            <a:pPr lvl="1"/>
            <a:r>
              <a:rPr lang="en-US" dirty="0" smtClean="0"/>
              <a:t>ERCOT expressed concern that including DC Ties in RTORDPA could add troubling </a:t>
            </a:r>
            <a:r>
              <a:rPr lang="en-US" dirty="0"/>
              <a:t>market outcomes, particularly as it relates to approval of schedules over the advisory limits</a:t>
            </a:r>
            <a:endParaRPr lang="en-US" dirty="0" smtClean="0"/>
          </a:p>
          <a:p>
            <a:r>
              <a:rPr lang="en-US" dirty="0" smtClean="0"/>
              <a:t>ERCOT Operations staff to attend next meeting to discuss DC 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Next Steps for NPRR664:  Fuel Index Price for Resource Definition and Real-Time Make-Whole Payments for Exceptional Fuel Cost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2343150"/>
            <a:ext cx="7404653" cy="3752850"/>
          </a:xfrm>
        </p:spPr>
        <p:txBody>
          <a:bodyPr/>
          <a:lstStyle/>
          <a:p>
            <a:r>
              <a:rPr lang="en-US" dirty="0" smtClean="0"/>
              <a:t>Noted that NPRR 847 is in flight and this work reduces the cost of NPRR664</a:t>
            </a:r>
          </a:p>
          <a:p>
            <a:r>
              <a:rPr lang="en-US" dirty="0" smtClean="0"/>
              <a:t>The remaining project impact is $150K to $200K</a:t>
            </a:r>
          </a:p>
          <a:p>
            <a:r>
              <a:rPr lang="en-US" dirty="0" smtClean="0"/>
              <a:t>Agreement that project has zero benefit due to the voluntary language</a:t>
            </a:r>
          </a:p>
          <a:p>
            <a:r>
              <a:rPr lang="en-US" dirty="0" smtClean="0"/>
              <a:t>There are issues with the use of the HSC index for mitigation and make whole but NPRR664 does not solve it</a:t>
            </a:r>
          </a:p>
          <a:p>
            <a:r>
              <a:rPr lang="en-US" dirty="0" smtClean="0"/>
              <a:t>WMWG recommends that WMS vote on a motion to have ERCOT issue an NPRR that removes the grey box language of NPRR664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8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Revenue Neutrality Allocation (RENA)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ERCOT presented a </a:t>
            </a:r>
            <a:r>
              <a:rPr lang="en-US" dirty="0"/>
              <a:t>report on 2018 RENA by </a:t>
            </a:r>
            <a:r>
              <a:rPr lang="en-US" dirty="0" smtClean="0"/>
              <a:t>categories</a:t>
            </a:r>
          </a:p>
          <a:p>
            <a:pPr lvl="1"/>
            <a:r>
              <a:rPr lang="en-US" dirty="0" smtClean="0"/>
              <a:t>DAM Oversold</a:t>
            </a:r>
          </a:p>
          <a:p>
            <a:pPr lvl="1"/>
            <a:r>
              <a:rPr lang="en-US" dirty="0" smtClean="0"/>
              <a:t>PTPLO</a:t>
            </a:r>
          </a:p>
          <a:p>
            <a:pPr lvl="1"/>
            <a:r>
              <a:rPr lang="en-US" dirty="0" smtClean="0"/>
              <a:t>Others</a:t>
            </a:r>
            <a:endParaRPr lang="en-US" dirty="0"/>
          </a:p>
          <a:p>
            <a:r>
              <a:rPr lang="en-US" dirty="0" smtClean="0"/>
              <a:t>Improving Load Distribution Factors is in progress</a:t>
            </a:r>
          </a:p>
          <a:p>
            <a:r>
              <a:rPr lang="en-US" dirty="0" smtClean="0"/>
              <a:t>RAS Modeling updated</a:t>
            </a:r>
          </a:p>
          <a:p>
            <a:r>
              <a:rPr lang="en-US" dirty="0" smtClean="0"/>
              <a:t>Noted that RENA is an artifact of congestion</a:t>
            </a:r>
          </a:p>
          <a:p>
            <a:r>
              <a:rPr lang="en-US" dirty="0" smtClean="0"/>
              <a:t>WMWG work on this is complete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82165" y="2058609"/>
            <a:ext cx="2553521" cy="353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3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NPRR903</a:t>
            </a:r>
            <a:endParaRPr lang="en-US" dirty="0" smtClean="0"/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discussed as WMWG completed its recommendation in February</a:t>
            </a:r>
            <a:endParaRPr lang="en-US" dirty="0" smtClean="0"/>
          </a:p>
          <a:p>
            <a:pPr lvl="1"/>
            <a:r>
              <a:rPr lang="en-US" dirty="0" smtClean="0"/>
              <a:t>At WMS</a:t>
            </a:r>
            <a:endParaRPr lang="en-US" dirty="0" smtClean="0"/>
          </a:p>
          <a:p>
            <a:r>
              <a:rPr lang="en-US" dirty="0"/>
              <a:t>Question asked on NPRR826, Mitigated Offer Caps for RMR Resources </a:t>
            </a:r>
            <a:endParaRPr lang="en-US" dirty="0" smtClean="0"/>
          </a:p>
          <a:p>
            <a:pPr lvl="1"/>
            <a:r>
              <a:rPr lang="en-US" dirty="0"/>
              <a:t>On 7/20/17, PRS voted to table </a:t>
            </a:r>
            <a:r>
              <a:rPr lang="en-US" dirty="0" smtClean="0"/>
              <a:t>NPRR826</a:t>
            </a:r>
          </a:p>
          <a:p>
            <a:pPr lvl="1"/>
            <a:r>
              <a:rPr lang="en-US" dirty="0"/>
              <a:t>participants requested tabling of NPRR826 pending Public Utility Commission of Texas (PUCT) direction on several issues, including local scarcity and </a:t>
            </a:r>
            <a:r>
              <a:rPr lang="en-US" dirty="0" smtClean="0"/>
              <a:t>RMR</a:t>
            </a:r>
          </a:p>
          <a:p>
            <a:pPr lvl="1"/>
            <a:r>
              <a:rPr lang="en-US" dirty="0" smtClean="0"/>
              <a:t>No action requested by WMWG</a:t>
            </a:r>
          </a:p>
          <a:p>
            <a:r>
              <a:rPr lang="en-US" dirty="0" smtClean="0"/>
              <a:t>Next meeting April 22,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8135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262</TotalTime>
  <Words>427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Corbel</vt:lpstr>
      <vt:lpstr>Basis</vt:lpstr>
      <vt:lpstr>Wholesale Market Working Group Report to WMS</vt:lpstr>
      <vt:lpstr>Real-Time On-Line Reliability Deployment Price Adder</vt:lpstr>
      <vt:lpstr>NPRR904, Revisions to Real-Time On-Line Reliability Deployment Price Adder for ERCOT-Directed Actions Related to DC Ties</vt:lpstr>
      <vt:lpstr>Next Steps for NPRR664:  Fuel Index Price for Resource Definition and Real-Time Make-Whole Payments for Exceptional Fuel Cost Events</vt:lpstr>
      <vt:lpstr>High Revenue Neutrality Allocation (RENA)</vt:lpstr>
      <vt:lpstr>Other Business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CPS Energy 022819</cp:lastModifiedBy>
  <cp:revision>36</cp:revision>
  <dcterms:created xsi:type="dcterms:W3CDTF">2019-02-22T15:15:24Z</dcterms:created>
  <dcterms:modified xsi:type="dcterms:W3CDTF">2019-03-29T18:07:39Z</dcterms:modified>
</cp:coreProperties>
</file>