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5" r:id="rId2"/>
    <p:sldId id="26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WMS Action Items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942827"/>
              </p:ext>
            </p:extLst>
          </p:nvPr>
        </p:nvGraphicFramePr>
        <p:xfrm>
          <a:off x="457200" y="1417637"/>
          <a:ext cx="8229600" cy="50658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38800">
                  <a:extLst>
                    <a:ext uri="{9D8B030D-6E8A-4147-A177-3AD203B41FA5}">
                      <a16:colId xmlns:a16="http://schemas.microsoft.com/office/drawing/2014/main" val="53153642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45554850"/>
                    </a:ext>
                  </a:extLst>
                </a:gridCol>
              </a:tblGrid>
              <a:tr h="2840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Open Action Items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Status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0176320"/>
                  </a:ext>
                </a:extLst>
              </a:tr>
              <a:tr h="2829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Transmission losses in Real-Time Settlement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On hold due to 47199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78064814"/>
                  </a:ext>
                </a:extLst>
              </a:tr>
              <a:tr h="257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Directive #7 (Southern Cross Transmission Assignment)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On hold for Directive 6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58680798"/>
                  </a:ext>
                </a:extLst>
              </a:tr>
              <a:tr h="257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sngStrike" dirty="0">
                          <a:effectLst/>
                        </a:rPr>
                        <a:t>Day-Ahead Market OD 1/23/18 Event Assignment</a:t>
                      </a:r>
                      <a:endParaRPr lang="en-US" sz="1600" u="none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sngStrike" dirty="0">
                          <a:effectLst/>
                        </a:rPr>
                        <a:t>Complete</a:t>
                      </a:r>
                      <a:endParaRPr lang="en-US" sz="1600" u="none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07592718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Review the issue of High Revenue Neutrality Allocation (RENA) and PTP Obligations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In process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05855450"/>
                  </a:ext>
                </a:extLst>
              </a:tr>
              <a:tr h="7706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sngStrike" dirty="0">
                          <a:effectLst/>
                        </a:rPr>
                        <a:t>Virtuals in the Day-Ahead Market (DAM) being settled at a Resource Node while in Real-Time they are settled at the connectivity node</a:t>
                      </a:r>
                      <a:endParaRPr lang="en-US" sz="1600" u="none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sngStrike" dirty="0">
                          <a:effectLst/>
                        </a:rPr>
                        <a:t>Remove</a:t>
                      </a:r>
                      <a:endParaRPr lang="en-US" sz="1600" u="none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4136619"/>
                  </a:ext>
                </a:extLst>
              </a:tr>
              <a:tr h="7706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Examine whether capacity curtailed for purpose of base case violations should be included in Operating Reserve Demand Curve (ORDC) reserve calculations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0851782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 pros/cons of increasing Congestion Revenue Right (CRR) account and review drivers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79712236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Directive #4 </a:t>
                      </a:r>
                      <a:r>
                        <a:rPr lang="en-US" sz="1600" u="none" dirty="0">
                          <a:effectLst/>
                        </a:rPr>
                        <a:t>(Southern Cross Transmission Assignment) - </a:t>
                      </a: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ROS/OWG solutions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16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hold for ROS decision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98009457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Determine</a:t>
                      </a:r>
                      <a:r>
                        <a:rPr lang="en-US" sz="16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if there are a</a:t>
                      </a: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dditional refinements to SCR798, PTP Obligation Bid ID Limit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61311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22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Self Assigned Action Items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799352"/>
              </p:ext>
            </p:extLst>
          </p:nvPr>
        </p:nvGraphicFramePr>
        <p:xfrm>
          <a:off x="457200" y="1417636"/>
          <a:ext cx="8229600" cy="323513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53153642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45554850"/>
                    </a:ext>
                  </a:extLst>
                </a:gridCol>
              </a:tblGrid>
              <a:tr h="3340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Open Action Items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Status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0176320"/>
                  </a:ext>
                </a:extLst>
              </a:tr>
              <a:tr h="727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u="none" dirty="0">
                          <a:effectLst/>
                        </a:rPr>
                        <a:t>Operational Next-Day Study Discussion - Review outage cancellation rules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Seeking direction</a:t>
                      </a:r>
                      <a:r>
                        <a:rPr lang="en-US" sz="1800" u="none" baseline="0" dirty="0">
                          <a:effectLst/>
                        </a:rPr>
                        <a:t> from CMWG members</a:t>
                      </a:r>
                      <a:endParaRPr lang="en-US" sz="1800" u="none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729888"/>
                  </a:ext>
                </a:extLst>
              </a:tr>
              <a:tr h="4612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Non-ERS deployments of ERS Generators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dirty="0">
                          <a:effectLst/>
                        </a:rPr>
                        <a:t>Seeking direction</a:t>
                      </a:r>
                      <a:r>
                        <a:rPr lang="en-US" sz="1800" u="none" baseline="0" dirty="0">
                          <a:effectLst/>
                        </a:rPr>
                        <a:t> from CMWG members</a:t>
                      </a:r>
                      <a:endParaRPr lang="en-US" sz="1800" u="none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0923246"/>
                  </a:ext>
                </a:extLst>
              </a:tr>
              <a:tr h="507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Review of LDFs and possible updates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0585545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dirty="0"/>
                        <a:t>Review of RASs</a:t>
                      </a:r>
                      <a:endParaRPr lang="en-US" sz="1800" u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4136619"/>
                  </a:ext>
                </a:extLst>
              </a:tr>
              <a:tr h="6576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Developing a Granular Forecast to improve RENA imbalances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0851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28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4040</TotalTime>
  <Words>218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Open WMS Action Items</vt:lpstr>
      <vt:lpstr>Open Self Assigned Action Items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Morris, Sandra</cp:lastModifiedBy>
  <cp:revision>69</cp:revision>
  <cp:lastPrinted>2018-01-09T20:19:12Z</cp:lastPrinted>
  <dcterms:created xsi:type="dcterms:W3CDTF">2017-04-04T23:56:13Z</dcterms:created>
  <dcterms:modified xsi:type="dcterms:W3CDTF">2019-03-26T21:02:15Z</dcterms:modified>
</cp:coreProperties>
</file>