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WMS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942827"/>
              </p:ext>
            </p:extLst>
          </p:nvPr>
        </p:nvGraphicFramePr>
        <p:xfrm>
          <a:off x="457200" y="1417637"/>
          <a:ext cx="8229600" cy="50658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2840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2829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Transmission losses in Real-Time Settlement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On hold due to 47199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78064814"/>
                  </a:ext>
                </a:extLst>
              </a:tr>
              <a:tr h="25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Directive #7 (Southern Cross Transmission Assignment)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On hold for Directive 6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8680798"/>
                  </a:ext>
                </a:extLst>
              </a:tr>
              <a:tr h="2571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Day-Ahead Market OD 1/23/18 Event Assignment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Complete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7592718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Review the issue of High Revenue Neutrality Allocation (RENA) and PTP Obligations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</a:rPr>
                        <a:t>In process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770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Virtuals in the Day-Ahead Market (DAM) being settled at a Resource Node while in Real-Time they are settled at the connectivity node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sngStrike" dirty="0">
                          <a:effectLst/>
                        </a:rPr>
                        <a:t>Remove</a:t>
                      </a:r>
                      <a:endParaRPr lang="en-US" sz="1600" u="none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7706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Examine whether capacity curtailed for purpose of base case violations should be included in Operating Reserve Demand Curve (ORDC) reserve calculations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Consider pros/cons of increasing Congestion Revenue Right (CRR) account and review drivers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9712236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Directive #4 </a:t>
                      </a:r>
                      <a:r>
                        <a:rPr lang="en-US" sz="1600" u="none" dirty="0">
                          <a:effectLst/>
                        </a:rPr>
                        <a:t>(Southern Cross Transmission Assignment) - </a:t>
                      </a: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ROS/OWG solutions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</a:t>
                      </a:r>
                      <a:r>
                        <a:rPr lang="en-US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hold for ROS decision</a:t>
                      </a:r>
                      <a:endParaRPr lang="en-US" sz="16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8009457"/>
                  </a:ext>
                </a:extLst>
              </a:tr>
              <a:tr h="513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</a:t>
                      </a:r>
                      <a:r>
                        <a:rPr lang="en-US" sz="16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if there are a</a:t>
                      </a: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dditional refinements to SCR798, PTP Obligation Bid ID Limit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131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22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Self Assigned Action Items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799352"/>
              </p:ext>
            </p:extLst>
          </p:nvPr>
        </p:nvGraphicFramePr>
        <p:xfrm>
          <a:off x="457200" y="1417636"/>
          <a:ext cx="8229600" cy="32351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53153642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45554850"/>
                    </a:ext>
                  </a:extLst>
                </a:gridCol>
              </a:tblGrid>
              <a:tr h="334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Open Action Items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effectLst/>
                        </a:rPr>
                        <a:t>Status</a:t>
                      </a:r>
                      <a:endParaRPr lang="en-US" sz="2000" b="1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50176320"/>
                  </a:ext>
                </a:extLst>
              </a:tr>
              <a:tr h="727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800" u="none" dirty="0">
                          <a:effectLst/>
                        </a:rPr>
                        <a:t>Operational Next-Day Study Discussion - Review outage cancellation rules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4729888"/>
                  </a:ext>
                </a:extLst>
              </a:tr>
              <a:tr h="461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</a:rPr>
                        <a:t>Non-ERS deployments of ERS Generators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</a:rPr>
                        <a:t>Seeking direction</a:t>
                      </a:r>
                      <a:r>
                        <a:rPr lang="en-US" sz="1800" u="none" baseline="0" dirty="0">
                          <a:effectLst/>
                        </a:rPr>
                        <a:t> from CMWG members</a:t>
                      </a:r>
                      <a:endParaRPr lang="en-US" sz="1800" u="none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0923246"/>
                  </a:ext>
                </a:extLst>
              </a:tr>
              <a:tr h="5076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Review of LDFs and possible updates</a:t>
                      </a:r>
                      <a:endParaRPr lang="en-US" sz="180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85545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dirty="0"/>
                        <a:t>Review of RASs</a:t>
                      </a:r>
                      <a:endParaRPr lang="en-US" sz="1800" u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4136619"/>
                  </a:ext>
                </a:extLst>
              </a:tr>
              <a:tr h="6576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 Workshop</a:t>
                      </a:r>
                      <a:r>
                        <a:rPr lang="en-US" sz="180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Developing a Granular Forecast to improve RENA imbalances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7085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28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4040</TotalTime>
  <Words>218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Open WMS Action Items</vt:lpstr>
      <vt:lpstr>Open Self Assigned Action Items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Morris, Sandra</cp:lastModifiedBy>
  <cp:revision>69</cp:revision>
  <cp:lastPrinted>2018-01-09T20:19:12Z</cp:lastPrinted>
  <dcterms:created xsi:type="dcterms:W3CDTF">2017-04-04T23:56:13Z</dcterms:created>
  <dcterms:modified xsi:type="dcterms:W3CDTF">2019-03-26T21:02:15Z</dcterms:modified>
</cp:coreProperties>
</file>