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3"/>
  </p:notesMasterIdLst>
  <p:handoutMasterIdLst>
    <p:handoutMasterId r:id="rId14"/>
  </p:handoutMasterIdLst>
  <p:sldIdLst>
    <p:sldId id="260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Approval of Important Station Voltages for State Estimator Reporting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Aaron Rosenthal</a:t>
            </a:r>
          </a:p>
          <a:p>
            <a:r>
              <a:rPr lang="en-US" sz="2000" dirty="0">
                <a:solidFill>
                  <a:schemeClr val="tx2"/>
                </a:solidFill>
              </a:rPr>
              <a:t>Grid Applications Support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April 4, 2019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Objective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Approval of Important Buses as defined by the TAC-approved State Estimator Standards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“On 20 most important station voltages designated by ERCOT and approved by ROS; the telemetered voltage minus State Estimator voltage shall be within 2% of the telemetered voltage measurement involved for at least 95% of samples measured during a one month period.”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Station Voltages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key buses to be monitored to ensure State Estimator accuracy</a:t>
            </a:r>
          </a:p>
          <a:p>
            <a:r>
              <a:rPr lang="en-US" dirty="0"/>
              <a:t>To be reviewed by the Network Data Support Working Group and approved by </a:t>
            </a:r>
            <a:r>
              <a:rPr lang="en-US" dirty="0" smtClean="0"/>
              <a:t>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Important 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criteria for inclusion in important station voltage list:</a:t>
            </a:r>
          </a:p>
          <a:p>
            <a:pPr lvl="1"/>
            <a:r>
              <a:rPr lang="en-US" dirty="0"/>
              <a:t>Nuclear plant buses</a:t>
            </a:r>
          </a:p>
          <a:p>
            <a:pPr lvl="1"/>
            <a:r>
              <a:rPr lang="en-US" dirty="0"/>
              <a:t>Black Start synchronization point-related buses</a:t>
            </a:r>
          </a:p>
          <a:p>
            <a:pPr lvl="1"/>
            <a:r>
              <a:rPr lang="en-US" dirty="0"/>
              <a:t>IROL associated buses</a:t>
            </a:r>
          </a:p>
          <a:p>
            <a:pPr lvl="1"/>
            <a:r>
              <a:rPr lang="en-US" dirty="0"/>
              <a:t>345 KV stations with large power transfers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Bus List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137852"/>
              </p:ext>
            </p:extLst>
          </p:nvPr>
        </p:nvGraphicFramePr>
        <p:xfrm>
          <a:off x="304800" y="914400"/>
          <a:ext cx="4924298" cy="5320665"/>
        </p:xfrm>
        <a:graphic>
          <a:graphicData uri="http://schemas.openxmlformats.org/drawingml/2006/table">
            <a:tbl>
              <a:tblPr/>
              <a:tblGrid>
                <a:gridCol w="1623949"/>
                <a:gridCol w="1747774"/>
                <a:gridCol w="1552575"/>
              </a:tblGrid>
              <a:tr h="2228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STATION_NAME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VOLTAGE_LEVEL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OWNER_NAME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ALNSW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AUSTRO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TAEN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CALAVERS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TCPSE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CBY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TCNPE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CPSES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JEWET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LON_HILL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TAEPTC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MGSES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NEDIN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TAEPTC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PHR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TCNPE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RIOHONDO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TAEPTC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RNKSW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SSPSW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STP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TCNPE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THW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TCNPE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TMPSW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TULECNYN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TSHARL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VENSW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WLVEE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TONCOR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ZORN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TLCRA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44338" y="914400"/>
            <a:ext cx="3823462" cy="50522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Changes since previous update (2013)</a:t>
            </a:r>
          </a:p>
          <a:p>
            <a:pPr lvl="1"/>
            <a:r>
              <a:rPr lang="en-US" dirty="0" smtClean="0"/>
              <a:t>Added TULECNYN station to represent the Panhandle region</a:t>
            </a:r>
          </a:p>
          <a:p>
            <a:pPr lvl="1"/>
            <a:r>
              <a:rPr lang="en-US" dirty="0" smtClean="0"/>
              <a:t>Removed BNBSW station as Dallas is already well-represented by other buses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Bus List on Texas Map with 345 KV Lines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96652"/>
            <a:ext cx="6248400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0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r>
              <a:rPr lang="en-US" dirty="0"/>
              <a:t>ERCOT SE report will monitor the telemetry vs. SE bus KV for the approved </a:t>
            </a:r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5334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262</Words>
  <Application>Microsoft Office PowerPoint</Application>
  <PresentationFormat>On-screen Show (4:3)</PresentationFormat>
  <Paragraphs>96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Andale WT</vt:lpstr>
      <vt:lpstr>Arial</vt:lpstr>
      <vt:lpstr>Calibri</vt:lpstr>
      <vt:lpstr>1_Custom Design</vt:lpstr>
      <vt:lpstr>Office Theme</vt:lpstr>
      <vt:lpstr>PowerPoint Presentation</vt:lpstr>
      <vt:lpstr>Objective</vt:lpstr>
      <vt:lpstr>Important Station Voltages</vt:lpstr>
      <vt:lpstr>Determination of Important Buses</vt:lpstr>
      <vt:lpstr>Bus List</vt:lpstr>
      <vt:lpstr>Bus List on Texas Map with 345 KV Lines</vt:lpstr>
      <vt:lpstr>Conclusion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Rosenthal, Aaron</cp:lastModifiedBy>
  <cp:revision>32</cp:revision>
  <cp:lastPrinted>2016-01-21T20:53:15Z</cp:lastPrinted>
  <dcterms:created xsi:type="dcterms:W3CDTF">2016-01-21T15:20:31Z</dcterms:created>
  <dcterms:modified xsi:type="dcterms:W3CDTF">2019-03-18T14:13:24Z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