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8"/>
  </p:notesMasterIdLst>
  <p:handoutMasterIdLst>
    <p:handoutMasterId r:id="rId9"/>
  </p:handoutMasterIdLst>
  <p:sldIdLst>
    <p:sldId id="303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8" d="100"/>
          <a:sy n="78" d="100"/>
        </p:scale>
        <p:origin x="940" y="6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Corrective Action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300" dirty="0" smtClean="0"/>
              <a:t>NPRR846, effective starting FebMay2018, changed </a:t>
            </a:r>
            <a:r>
              <a:rPr lang="en-US" sz="2300" dirty="0"/>
              <a:t>how ERCOT deals with multiple ERS test failures.  </a:t>
            </a:r>
            <a:r>
              <a:rPr lang="en-US" sz="2300" dirty="0" smtClean="0"/>
              <a:t>As a result Corrective </a:t>
            </a:r>
            <a:r>
              <a:rPr lang="en-US" sz="2300" dirty="0"/>
              <a:t>Action </a:t>
            </a:r>
            <a:r>
              <a:rPr lang="en-US" sz="2300" dirty="0" smtClean="0"/>
              <a:t>Plans</a:t>
            </a:r>
            <a:r>
              <a:rPr lang="en-US" sz="2300" dirty="0"/>
              <a:t> </a:t>
            </a:r>
            <a:r>
              <a:rPr lang="en-US" sz="2300" dirty="0" smtClean="0"/>
              <a:t>(CAPs) will no longer be required.</a:t>
            </a:r>
          </a:p>
          <a:p>
            <a:pPr marL="400050" lvl="1" indent="0">
              <a:buNone/>
            </a:pPr>
            <a:r>
              <a:rPr lang="en-US" sz="2300" dirty="0" smtClean="0"/>
              <a:t>Reasons for no longer requiring CAPs:</a:t>
            </a:r>
            <a:endParaRPr lang="en-US" sz="2300" dirty="0"/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300" dirty="0" smtClean="0"/>
              <a:t>Increased payment reductions for test failures.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300" dirty="0" smtClean="0"/>
              <a:t>ERS timeframe makes it difficult to administer. 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300" dirty="0" smtClean="0"/>
              <a:t>Difficulty in verifying CAPs</a:t>
            </a:r>
          </a:p>
          <a:p>
            <a:pPr marL="57150" indent="0">
              <a:buNone/>
            </a:pPr>
            <a:r>
              <a:rPr lang="en-US" sz="2300" dirty="0"/>
              <a:t>If increased payment reductions do not provide the expected results, ERCOT may reinstate CAPS and/or more stringent requirements.</a:t>
            </a:r>
          </a:p>
          <a:p>
            <a:pPr marL="57150" indent="0">
              <a:buNone/>
            </a:pPr>
            <a:r>
              <a:rPr lang="en-US" sz="2300" dirty="0"/>
              <a:t>Reporting of </a:t>
            </a:r>
            <a:r>
              <a:rPr lang="en-US" sz="2300" dirty="0" smtClean="0"/>
              <a:t>test failures to compliance is not impacted by the removal of the CAP requirement.</a:t>
            </a:r>
          </a:p>
          <a:p>
            <a:endParaRPr lang="en-US" sz="24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90729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8753</TotalTime>
  <Words>98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Custom Design</vt:lpstr>
      <vt:lpstr>Corrective Action Plans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tgarza1</cp:lastModifiedBy>
  <cp:revision>88</cp:revision>
  <cp:lastPrinted>2019-03-26T16:12:24Z</cp:lastPrinted>
  <dcterms:created xsi:type="dcterms:W3CDTF">2016-01-21T15:20:31Z</dcterms:created>
  <dcterms:modified xsi:type="dcterms:W3CDTF">2019-03-26T17:49:48Z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