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7" r:id="rId7"/>
    <p:sldId id="269" r:id="rId8"/>
    <p:sldId id="268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2" d="100"/>
          <a:sy n="122" d="100"/>
        </p:scale>
        <p:origin x="120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9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240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4876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Update to the </a:t>
            </a:r>
            <a:r>
              <a:rPr lang="en-US" sz="2000" b="1" dirty="0" err="1" smtClean="0">
                <a:solidFill>
                  <a:schemeClr val="tx2"/>
                </a:solidFill>
              </a:rPr>
              <a:t>Peaker</a:t>
            </a:r>
            <a:r>
              <a:rPr lang="en-US" sz="2000" b="1" dirty="0" smtClean="0">
                <a:solidFill>
                  <a:schemeClr val="tx2"/>
                </a:solidFill>
              </a:rPr>
              <a:t> Net Margin Threshold based on Latest Cost of</a:t>
            </a:r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New Entry Information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i="1" dirty="0" smtClean="0">
                <a:solidFill>
                  <a:schemeClr val="tx2"/>
                </a:solidFill>
              </a:rPr>
              <a:t>Aaron Townsend</a:t>
            </a:r>
            <a:endParaRPr lang="en-US" sz="2000" i="1" dirty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Supervisor, </a:t>
            </a:r>
            <a:r>
              <a:rPr lang="en-US" sz="2000">
                <a:solidFill>
                  <a:schemeClr val="tx2"/>
                </a:solidFill>
              </a:rPr>
              <a:t>Market </a:t>
            </a:r>
            <a:r>
              <a:rPr lang="en-US" sz="2000" smtClean="0">
                <a:solidFill>
                  <a:schemeClr val="tx2"/>
                </a:solidFill>
              </a:rPr>
              <a:t>Analysis</a:t>
            </a:r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Technical Advisory Committee</a:t>
            </a:r>
          </a:p>
          <a:p>
            <a:endParaRPr lang="en-US" sz="2000" b="1" i="1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March 27, </a:t>
            </a:r>
            <a:r>
              <a:rPr lang="en-US" sz="2000" dirty="0">
                <a:solidFill>
                  <a:schemeClr val="tx2"/>
                </a:solidFill>
              </a:rPr>
              <a:t>2019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Background Information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The </a:t>
            </a:r>
            <a:r>
              <a:rPr lang="en-US" sz="2000" dirty="0" err="1" smtClean="0"/>
              <a:t>Peaker</a:t>
            </a:r>
            <a:r>
              <a:rPr lang="en-US" sz="2000" dirty="0" smtClean="0"/>
              <a:t> Net Margin (PNM) threshold is used to determine the point at which the System-Wide Offer Cap (SWCAP) is reset from the High System-Wide Offer Cap (HCAP) of $9,000/</a:t>
            </a:r>
            <a:r>
              <a:rPr lang="en-US" sz="2000" dirty="0" err="1" smtClean="0"/>
              <a:t>MWh</a:t>
            </a:r>
            <a:r>
              <a:rPr lang="en-US" sz="2000" dirty="0" smtClean="0"/>
              <a:t> to the Low System-Wide Offer Cap (LCAP), which is the greater of $2,000/</a:t>
            </a:r>
            <a:r>
              <a:rPr lang="en-US" sz="2000" dirty="0" err="1" smtClean="0"/>
              <a:t>MWh</a:t>
            </a:r>
            <a:r>
              <a:rPr lang="en-US" sz="2000" dirty="0" smtClean="0"/>
              <a:t> and 50 times the daily effective Fuel Index Price (FIP).</a:t>
            </a:r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Per PUCT Substantive Rul</a:t>
            </a:r>
            <a:r>
              <a:rPr lang="en-US" sz="2000" dirty="0" smtClean="0"/>
              <a:t>e 25.505 and Protocol 4.4.11, the PNM threshold is set at 3 times the Cost of New Entry (CONE) for a generation plant, historically a combustion turbine generation plant.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The PNM threshold in recent years has been $315,000/MW-year</a:t>
            </a: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Updated Study Information and Proposal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In late December ‘18, the latest report on </a:t>
            </a:r>
            <a:r>
              <a:rPr lang="en-US" sz="2000" dirty="0"/>
              <a:t>the </a:t>
            </a:r>
            <a:r>
              <a:rPr lang="en-US" sz="2000" dirty="0" smtClean="0"/>
              <a:t>“Estimation </a:t>
            </a:r>
            <a:r>
              <a:rPr lang="en-US" sz="2000" dirty="0"/>
              <a:t>of the Market Equilibrium and Economically Optimal Reserve Margins for the ERCOT </a:t>
            </a:r>
            <a:r>
              <a:rPr lang="en-US" sz="2000" dirty="0" smtClean="0"/>
              <a:t>Region” was finalized.</a:t>
            </a: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/>
              <a:t>Within this report, the latest CONE for a combustion turbine generation plant was identified as being $88.5/kW-year (or $88,500/MW-year).</a:t>
            </a: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/>
              <a:t>With this new information and the report being finalized, ERCOT is proposing that the PNM threshold be updated from $315,000/MW-year to </a:t>
            </a:r>
            <a:r>
              <a:rPr lang="en-US" sz="2000" u="sng" dirty="0" smtClean="0"/>
              <a:t>$265,500/MW-year</a:t>
            </a:r>
            <a:r>
              <a:rPr lang="en-US" sz="2000" dirty="0" smtClean="0"/>
              <a:t> (3 times the recently determined CONE).</a:t>
            </a: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6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Process to Update the PNM Threshold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12842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The PNM threshold is defined as a parameter in Protocol 4.4.11.</a:t>
            </a:r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An update to the value requires a recommendation from TAC and approval by the ERCOT Board.</a:t>
            </a:r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The updated value of $265,500/MW-year would take effect </a:t>
            </a:r>
            <a:r>
              <a:rPr lang="en-US" sz="2000" dirty="0"/>
              <a:t>on the first day of the month following ERCOT Board approval unless otherwise directed by the ERCOT </a:t>
            </a:r>
            <a:r>
              <a:rPr lang="en-US" sz="2000" dirty="0" smtClean="0"/>
              <a:t>Board.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The change is communicated by ERCOT through a Market Notice</a:t>
            </a:r>
            <a:r>
              <a:rPr lang="en-US" sz="1800" dirty="0"/>
              <a:t> </a:t>
            </a:r>
            <a:r>
              <a:rPr lang="en-US" sz="1800" dirty="0" smtClean="0"/>
              <a:t>and the parameter is administratively updated in the Protocols upon its effectiveness.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3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c34af464-7aa1-4edd-9be4-83dffc1cb926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327</Words>
  <Application>Microsoft Office PowerPoint</Application>
  <PresentationFormat>On-screen Show (4:3)</PresentationFormat>
  <Paragraphs>32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Background Information</vt:lpstr>
      <vt:lpstr>Updated Study Information and Proposal</vt:lpstr>
      <vt:lpstr>Process to Update the PNM Threshold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Townsend, Aaron</cp:lastModifiedBy>
  <cp:revision>54</cp:revision>
  <cp:lastPrinted>2016-01-21T20:53:15Z</cp:lastPrinted>
  <dcterms:created xsi:type="dcterms:W3CDTF">2016-01-21T15:20:31Z</dcterms:created>
  <dcterms:modified xsi:type="dcterms:W3CDTF">2019-03-15T20:10:15Z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