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73" d="100"/>
          <a:sy n="73" d="100"/>
        </p:scale>
        <p:origin x="816" y="44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3/18/2019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Feb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Feb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8D2F8E-1B69-487C-8E0E-84AAB7848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58984"/>
            <a:ext cx="10058400" cy="42750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Feb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EA548B-6767-49B4-A265-931643A57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11887200" cy="322043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Feb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29CEBA-4EA8-4941-A38D-6CA9EEF96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" y="684642"/>
            <a:ext cx="11430002" cy="579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Feb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B6F69C-CBAF-45C6-94A4-3E60FDF1C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47800"/>
            <a:ext cx="5766955" cy="17404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C4BBFD-32BB-4845-8D1E-1865D78B2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370" y="1471101"/>
            <a:ext cx="5258430" cy="16530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C4462F-A9D0-4D4A-AFBB-0EFA6C7B7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3810000"/>
            <a:ext cx="5753100" cy="2324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536948-E71B-49AE-B8D6-2FE9567B6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2770" y="3827621"/>
            <a:ext cx="4482430" cy="23745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30779</TotalTime>
  <Words>154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Feb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1619</cp:revision>
  <cp:lastPrinted>2014-05-01T16:40:31Z</cp:lastPrinted>
  <dcterms:modified xsi:type="dcterms:W3CDTF">2019-03-18T18:53:31Z</dcterms:modified>
</cp:coreProperties>
</file>