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67" r:id="rId7"/>
    <p:sldId id="269" r:id="rId8"/>
    <p:sldId id="270" r:id="rId9"/>
    <p:sldId id="271" r:id="rId10"/>
    <p:sldId id="27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CRR Portfolios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Carrie Bivens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Manager, Forward Markets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March 28,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Methodology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Based on CRR inventory as of 3/1/19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Value is based on the most recent auction clearing price available for each CRR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PCRRs that have been allocated but not yet priced were ignored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Aggregated to the CP level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47" y="152400"/>
            <a:ext cx="828813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77" y="76200"/>
            <a:ext cx="8546123" cy="620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82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MWh Scatter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6200"/>
            <a:ext cx="8497956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4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MWh Histogram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225" y="76200"/>
            <a:ext cx="8500206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87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62</Words>
  <Application>Microsoft Office PowerPoint</Application>
  <PresentationFormat>On-screen Show (4:3)</PresentationFormat>
  <Paragraphs>23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Methodology</vt:lpstr>
      <vt:lpstr>Scatter</vt:lpstr>
      <vt:lpstr>Histogram</vt:lpstr>
      <vt:lpstr>MWh Scatter </vt:lpstr>
      <vt:lpstr>MWh Histogram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Bivens, Carrie</cp:lastModifiedBy>
  <cp:revision>37</cp:revision>
  <cp:lastPrinted>2016-01-21T20:53:15Z</cp:lastPrinted>
  <dcterms:created xsi:type="dcterms:W3CDTF">2016-01-21T15:20:31Z</dcterms:created>
  <dcterms:modified xsi:type="dcterms:W3CDTF">2019-03-22T16:11:32Z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