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57" r:id="rId7"/>
    <p:sldId id="282" r:id="rId8"/>
    <p:sldId id="262" r:id="rId9"/>
    <p:sldId id="263" r:id="rId10"/>
    <p:sldId id="272" r:id="rId11"/>
    <p:sldId id="273" r:id="rId12"/>
    <p:sldId id="277" r:id="rId13"/>
    <p:sldId id="286" r:id="rId14"/>
    <p:sldId id="288" r:id="rId15"/>
    <p:sldId id="287" r:id="rId16"/>
    <p:sldId id="289" r:id="rId17"/>
    <p:sldId id="294" r:id="rId18"/>
    <p:sldId id="295" r:id="rId19"/>
    <p:sldId id="296" r:id="rId20"/>
    <p:sldId id="291" r:id="rId21"/>
    <p:sldId id="293" r:id="rId22"/>
    <p:sldId id="280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wnsend, Aaron" initials="TA" lastIdx="1" clrIdx="0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34" d="100"/>
          <a:sy n="134" d="100"/>
        </p:scale>
        <p:origin x="87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ReliabilityPriceAdder_A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ReliabilityPriceAdder_A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ReliabilityPriceAdder_A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ReliabilityPriceAdder_A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Sequential%20SCED%202018-10-04%20(Autosaved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Sequential%20SCED%202018-10-04%20(Autosaved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Sequential%20SCED%202018-10-04%20(Autosaved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system_summary%20(KH%20modified)%20v4_A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19\2019-03-18%20PR%20relax%20review\Sequential%20SCED%202018-10-04%20(Autosaved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Always Triggering RTORDPA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Sheet3!$B$4</c:f>
              <c:strCache>
                <c:ptCount val="1"/>
                <c:pt idx="0">
                  <c:v>Production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Sheet3!$B$5:$B$723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0.69254495113720083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9.3563973874084709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1.620571472338753</c:v>
                </c:pt>
                <c:pt idx="37">
                  <c:v>0.95595147627835786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9.5699654762498056</c:v>
                </c:pt>
                <c:pt idx="42">
                  <c:v>7.8409945975067785E-2</c:v>
                </c:pt>
                <c:pt idx="43">
                  <c:v>6.0020731825389362E-2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4.4777302491785349</c:v>
                </c:pt>
                <c:pt idx="48">
                  <c:v>6.4524905534540693</c:v>
                </c:pt>
                <c:pt idx="49">
                  <c:v>1.3972443604968916</c:v>
                </c:pt>
                <c:pt idx="50">
                  <c:v>0.28510020665066804</c:v>
                </c:pt>
                <c:pt idx="51">
                  <c:v>0.17188474352386152</c:v>
                </c:pt>
                <c:pt idx="52">
                  <c:v>8.2729858138643735</c:v>
                </c:pt>
                <c:pt idx="53">
                  <c:v>13.729915302147553</c:v>
                </c:pt>
                <c:pt idx="54">
                  <c:v>19.057848795360563</c:v>
                </c:pt>
                <c:pt idx="55">
                  <c:v>16.892844694637517</c:v>
                </c:pt>
                <c:pt idx="56">
                  <c:v>16.59480386443029</c:v>
                </c:pt>
                <c:pt idx="57">
                  <c:v>21.479097998402437</c:v>
                </c:pt>
                <c:pt idx="58">
                  <c:v>13.678503776251944</c:v>
                </c:pt>
                <c:pt idx="59">
                  <c:v>14.529223935564204</c:v>
                </c:pt>
                <c:pt idx="60">
                  <c:v>11.427426740487789</c:v>
                </c:pt>
                <c:pt idx="61">
                  <c:v>10.343389889206016</c:v>
                </c:pt>
                <c:pt idx="62">
                  <c:v>10.756080063252647</c:v>
                </c:pt>
                <c:pt idx="63">
                  <c:v>10.569385634737756</c:v>
                </c:pt>
                <c:pt idx="64">
                  <c:v>8.7842505874002583</c:v>
                </c:pt>
                <c:pt idx="65">
                  <c:v>0</c:v>
                </c:pt>
                <c:pt idx="66">
                  <c:v>9.9788754627262932</c:v>
                </c:pt>
                <c:pt idx="67">
                  <c:v>3.3320353971263117</c:v>
                </c:pt>
                <c:pt idx="68">
                  <c:v>9.4774322385210112</c:v>
                </c:pt>
                <c:pt idx="69">
                  <c:v>2.1951464612823557</c:v>
                </c:pt>
                <c:pt idx="70">
                  <c:v>1.9663237800009341</c:v>
                </c:pt>
                <c:pt idx="71">
                  <c:v>1.2368682696440949</c:v>
                </c:pt>
                <c:pt idx="72">
                  <c:v>0.9890822717189387</c:v>
                </c:pt>
                <c:pt idx="73">
                  <c:v>0.53102248825979359</c:v>
                </c:pt>
                <c:pt idx="74">
                  <c:v>0.74070459429454161</c:v>
                </c:pt>
                <c:pt idx="75">
                  <c:v>0.6612518127269702</c:v>
                </c:pt>
                <c:pt idx="76">
                  <c:v>1.1327377545259552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1.4058983672412211</c:v>
                </c:pt>
                <c:pt idx="86">
                  <c:v>0</c:v>
                </c:pt>
                <c:pt idx="87">
                  <c:v>0</c:v>
                </c:pt>
                <c:pt idx="88">
                  <c:v>16.134039722570208</c:v>
                </c:pt>
                <c:pt idx="89">
                  <c:v>16.771756222452161</c:v>
                </c:pt>
                <c:pt idx="90">
                  <c:v>16.501185940123854</c:v>
                </c:pt>
                <c:pt idx="91">
                  <c:v>17.347675955662524</c:v>
                </c:pt>
                <c:pt idx="92">
                  <c:v>15.580375149963594</c:v>
                </c:pt>
                <c:pt idx="93">
                  <c:v>16.600556704532103</c:v>
                </c:pt>
                <c:pt idx="94">
                  <c:v>16.956674912033741</c:v>
                </c:pt>
                <c:pt idx="95">
                  <c:v>9.5402998065259723</c:v>
                </c:pt>
                <c:pt idx="96">
                  <c:v>11.280133337569488</c:v>
                </c:pt>
                <c:pt idx="97">
                  <c:v>5.6442754042926069</c:v>
                </c:pt>
                <c:pt idx="98">
                  <c:v>1.9825386769895061</c:v>
                </c:pt>
                <c:pt idx="99">
                  <c:v>1.5119341483420001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1.3543225539047228</c:v>
                </c:pt>
                <c:pt idx="108">
                  <c:v>0.92752028630944139</c:v>
                </c:pt>
                <c:pt idx="109">
                  <c:v>0.77960246974210889</c:v>
                </c:pt>
                <c:pt idx="110">
                  <c:v>0.60533653231471618</c:v>
                </c:pt>
                <c:pt idx="111">
                  <c:v>0.61673170222728046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6.4454857889202799E-2</c:v>
                </c:pt>
                <c:pt idx="158">
                  <c:v>0</c:v>
                </c:pt>
                <c:pt idx="159">
                  <c:v>0</c:v>
                </c:pt>
                <c:pt idx="160">
                  <c:v>0.41439259449883536</c:v>
                </c:pt>
                <c:pt idx="161">
                  <c:v>1.1034345866748936</c:v>
                </c:pt>
                <c:pt idx="162">
                  <c:v>0.65579373526972518</c:v>
                </c:pt>
                <c:pt idx="163">
                  <c:v>0.63084598315170837</c:v>
                </c:pt>
                <c:pt idx="164">
                  <c:v>0.29838685212173743</c:v>
                </c:pt>
                <c:pt idx="165">
                  <c:v>0.84112214774826555</c:v>
                </c:pt>
                <c:pt idx="166">
                  <c:v>0.23908996255879345</c:v>
                </c:pt>
                <c:pt idx="167">
                  <c:v>0</c:v>
                </c:pt>
                <c:pt idx="168">
                  <c:v>0.15447174298557798</c:v>
                </c:pt>
                <c:pt idx="169">
                  <c:v>1.4193941296205992E-2</c:v>
                </c:pt>
                <c:pt idx="170">
                  <c:v>0.50881983690329946</c:v>
                </c:pt>
                <c:pt idx="171">
                  <c:v>0.67698397464317139</c:v>
                </c:pt>
                <c:pt idx="172">
                  <c:v>2.2493485369821542</c:v>
                </c:pt>
                <c:pt idx="173">
                  <c:v>2.1848059978675707</c:v>
                </c:pt>
                <c:pt idx="174">
                  <c:v>2.6746669683453774</c:v>
                </c:pt>
                <c:pt idx="175">
                  <c:v>1.0791433091924105</c:v>
                </c:pt>
                <c:pt idx="176">
                  <c:v>1.1376052134395351</c:v>
                </c:pt>
                <c:pt idx="177">
                  <c:v>1.5440517650737675</c:v>
                </c:pt>
                <c:pt idx="178">
                  <c:v>1.4886037875071167</c:v>
                </c:pt>
                <c:pt idx="179">
                  <c:v>0.93074993548645679</c:v>
                </c:pt>
                <c:pt idx="180">
                  <c:v>0.94683012101289421</c:v>
                </c:pt>
                <c:pt idx="181">
                  <c:v>0.90802628980951994</c:v>
                </c:pt>
                <c:pt idx="182">
                  <c:v>0.61500762706210566</c:v>
                </c:pt>
                <c:pt idx="183">
                  <c:v>0.93662422589968486</c:v>
                </c:pt>
                <c:pt idx="184">
                  <c:v>0.73531631221963067</c:v>
                </c:pt>
                <c:pt idx="185">
                  <c:v>0.41306932975247435</c:v>
                </c:pt>
                <c:pt idx="186">
                  <c:v>0.42693683130507765</c:v>
                </c:pt>
                <c:pt idx="187">
                  <c:v>0.49492443962362387</c:v>
                </c:pt>
                <c:pt idx="188">
                  <c:v>0.42712654262630423</c:v>
                </c:pt>
                <c:pt idx="189">
                  <c:v>0.56741278303852027</c:v>
                </c:pt>
                <c:pt idx="190">
                  <c:v>0.85038310701472852</c:v>
                </c:pt>
                <c:pt idx="191">
                  <c:v>1.3180993284519928</c:v>
                </c:pt>
                <c:pt idx="192">
                  <c:v>0.7762338294435267</c:v>
                </c:pt>
                <c:pt idx="193">
                  <c:v>1.721509499637726</c:v>
                </c:pt>
                <c:pt idx="194">
                  <c:v>1.7536741022000868</c:v>
                </c:pt>
                <c:pt idx="195">
                  <c:v>1.1146566480832263</c:v>
                </c:pt>
                <c:pt idx="196">
                  <c:v>3.2877500466605838</c:v>
                </c:pt>
                <c:pt idx="197">
                  <c:v>0.18212834115391985</c:v>
                </c:pt>
                <c:pt idx="198">
                  <c:v>0.27114631683651425</c:v>
                </c:pt>
                <c:pt idx="199">
                  <c:v>0.3056507147566947</c:v>
                </c:pt>
                <c:pt idx="200">
                  <c:v>0</c:v>
                </c:pt>
                <c:pt idx="201">
                  <c:v>0.14613585749988545</c:v>
                </c:pt>
                <c:pt idx="202">
                  <c:v>7.5502882168620999E-8</c:v>
                </c:pt>
                <c:pt idx="203">
                  <c:v>0.70443259697876925</c:v>
                </c:pt>
                <c:pt idx="204">
                  <c:v>0.56533283521156363</c:v>
                </c:pt>
                <c:pt idx="205">
                  <c:v>0.23672458776591299</c:v>
                </c:pt>
                <c:pt idx="206">
                  <c:v>0.60924422879065787</c:v>
                </c:pt>
                <c:pt idx="207">
                  <c:v>5.6524063503271122</c:v>
                </c:pt>
                <c:pt idx="208">
                  <c:v>4.8067847759540001</c:v>
                </c:pt>
                <c:pt idx="209">
                  <c:v>5.1175408493537731</c:v>
                </c:pt>
                <c:pt idx="210">
                  <c:v>1.7557964809198765</c:v>
                </c:pt>
                <c:pt idx="211">
                  <c:v>3.5867579366245366</c:v>
                </c:pt>
                <c:pt idx="212">
                  <c:v>3.7166696749799968</c:v>
                </c:pt>
                <c:pt idx="213">
                  <c:v>1.743063379720418</c:v>
                </c:pt>
                <c:pt idx="214">
                  <c:v>3.2503419505940911</c:v>
                </c:pt>
                <c:pt idx="215">
                  <c:v>1.8255867293920005</c:v>
                </c:pt>
                <c:pt idx="216">
                  <c:v>0.91329541589629315</c:v>
                </c:pt>
                <c:pt idx="217">
                  <c:v>1.3307459370939227</c:v>
                </c:pt>
                <c:pt idx="218">
                  <c:v>0.99173884673544421</c:v>
                </c:pt>
                <c:pt idx="219">
                  <c:v>6.2103908042494993E-2</c:v>
                </c:pt>
                <c:pt idx="220">
                  <c:v>0.89816250518163088</c:v>
                </c:pt>
                <c:pt idx="221">
                  <c:v>0.43028764302214029</c:v>
                </c:pt>
                <c:pt idx="222">
                  <c:v>0.15248182849524738</c:v>
                </c:pt>
                <c:pt idx="223">
                  <c:v>0.76034207381518115</c:v>
                </c:pt>
                <c:pt idx="224">
                  <c:v>0.95722589282478765</c:v>
                </c:pt>
                <c:pt idx="225">
                  <c:v>0.80235158072243351</c:v>
                </c:pt>
                <c:pt idx="226">
                  <c:v>1.0380357312579207</c:v>
                </c:pt>
                <c:pt idx="227">
                  <c:v>1.1497773233936783</c:v>
                </c:pt>
                <c:pt idx="228">
                  <c:v>1.4016490494748979</c:v>
                </c:pt>
                <c:pt idx="229">
                  <c:v>0.74852659104488595</c:v>
                </c:pt>
                <c:pt idx="230">
                  <c:v>0</c:v>
                </c:pt>
                <c:pt idx="231">
                  <c:v>0.13918056534520673</c:v>
                </c:pt>
                <c:pt idx="232">
                  <c:v>0.67941573729742544</c:v>
                </c:pt>
                <c:pt idx="233">
                  <c:v>0.34124492203838486</c:v>
                </c:pt>
                <c:pt idx="234">
                  <c:v>0.72575061239726324</c:v>
                </c:pt>
                <c:pt idx="235">
                  <c:v>1.2238922509635444</c:v>
                </c:pt>
                <c:pt idx="236">
                  <c:v>1.4288317561629142</c:v>
                </c:pt>
                <c:pt idx="237">
                  <c:v>1.9904252303247105</c:v>
                </c:pt>
                <c:pt idx="238">
                  <c:v>0.37275015114384757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1.0376697172148397E-2</c:v>
                </c:pt>
                <c:pt idx="243">
                  <c:v>6.3148737551436795E-2</c:v>
                </c:pt>
                <c:pt idx="244">
                  <c:v>0.20674440517463921</c:v>
                </c:pt>
                <c:pt idx="245">
                  <c:v>2.1351516586939354</c:v>
                </c:pt>
                <c:pt idx="246">
                  <c:v>1.6570531161393802</c:v>
                </c:pt>
                <c:pt idx="247">
                  <c:v>2.2616166181440462</c:v>
                </c:pt>
                <c:pt idx="248">
                  <c:v>0</c:v>
                </c:pt>
                <c:pt idx="249">
                  <c:v>1.0785331956331206</c:v>
                </c:pt>
                <c:pt idx="250">
                  <c:v>0.7706734049629631</c:v>
                </c:pt>
                <c:pt idx="251">
                  <c:v>0.47394586379766679</c:v>
                </c:pt>
                <c:pt idx="252">
                  <c:v>0.25728997568730705</c:v>
                </c:pt>
                <c:pt idx="253">
                  <c:v>3.8973741964682205</c:v>
                </c:pt>
                <c:pt idx="254">
                  <c:v>2.8624661627993078</c:v>
                </c:pt>
                <c:pt idx="255">
                  <c:v>0</c:v>
                </c:pt>
                <c:pt idx="256">
                  <c:v>3.4882871420316022</c:v>
                </c:pt>
                <c:pt idx="257">
                  <c:v>7.7326599981304582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28.03436250442337</c:v>
                </c:pt>
                <c:pt idx="268">
                  <c:v>14.105373199104179</c:v>
                </c:pt>
                <c:pt idx="269">
                  <c:v>46.646573301935177</c:v>
                </c:pt>
                <c:pt idx="270">
                  <c:v>9.9722046661554486E-3</c:v>
                </c:pt>
                <c:pt idx="271">
                  <c:v>14.181549150813908</c:v>
                </c:pt>
                <c:pt idx="272">
                  <c:v>60.726083901691936</c:v>
                </c:pt>
                <c:pt idx="273">
                  <c:v>14.569739759892627</c:v>
                </c:pt>
                <c:pt idx="274">
                  <c:v>2.4305106717292801E-4</c:v>
                </c:pt>
                <c:pt idx="275">
                  <c:v>75.374355761735387</c:v>
                </c:pt>
                <c:pt idx="276">
                  <c:v>60.782833103761959</c:v>
                </c:pt>
                <c:pt idx="277">
                  <c:v>74.983658672356114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3.1269311875803396E-5</c:v>
                </c:pt>
                <c:pt idx="289">
                  <c:v>0</c:v>
                </c:pt>
                <c:pt idx="290">
                  <c:v>9.6375567409268115E-5</c:v>
                </c:pt>
                <c:pt idx="291">
                  <c:v>13.666303007699753</c:v>
                </c:pt>
                <c:pt idx="292">
                  <c:v>118.87162774773932</c:v>
                </c:pt>
                <c:pt idx="293">
                  <c:v>1.0003077273894263</c:v>
                </c:pt>
                <c:pt idx="294">
                  <c:v>8.2213391877417052E-4</c:v>
                </c:pt>
                <c:pt idx="295">
                  <c:v>9.4738358478533939</c:v>
                </c:pt>
                <c:pt idx="296">
                  <c:v>6.5892739841430625E-2</c:v>
                </c:pt>
                <c:pt idx="297">
                  <c:v>0.99979350960461488</c:v>
                </c:pt>
                <c:pt idx="298">
                  <c:v>7.6605030669311986</c:v>
                </c:pt>
                <c:pt idx="299">
                  <c:v>10.860000608834497</c:v>
                </c:pt>
                <c:pt idx="300">
                  <c:v>4.0128138884058941</c:v>
                </c:pt>
                <c:pt idx="301">
                  <c:v>3.1017357049827723</c:v>
                </c:pt>
                <c:pt idx="302">
                  <c:v>7.1686140960244487</c:v>
                </c:pt>
                <c:pt idx="303">
                  <c:v>7.8407780288015445</c:v>
                </c:pt>
                <c:pt idx="304">
                  <c:v>8.3765728050792987</c:v>
                </c:pt>
                <c:pt idx="305">
                  <c:v>8.4037135218012224</c:v>
                </c:pt>
                <c:pt idx="306">
                  <c:v>2.419646520437901</c:v>
                </c:pt>
                <c:pt idx="307">
                  <c:v>6.0411308290470345</c:v>
                </c:pt>
                <c:pt idx="308">
                  <c:v>1.6157498219608186</c:v>
                </c:pt>
                <c:pt idx="309">
                  <c:v>0.67362725224992204</c:v>
                </c:pt>
                <c:pt idx="310">
                  <c:v>0.62839830964091448</c:v>
                </c:pt>
                <c:pt idx="311">
                  <c:v>0.55862330386289472</c:v>
                </c:pt>
                <c:pt idx="312">
                  <c:v>1.5747581902699679</c:v>
                </c:pt>
                <c:pt idx="313">
                  <c:v>1.8523782023940853</c:v>
                </c:pt>
                <c:pt idx="314">
                  <c:v>1.3591741806431799</c:v>
                </c:pt>
                <c:pt idx="315">
                  <c:v>1.8786177137094384</c:v>
                </c:pt>
                <c:pt idx="316">
                  <c:v>2.8323959688703724</c:v>
                </c:pt>
                <c:pt idx="317">
                  <c:v>2.6468732222396767</c:v>
                </c:pt>
                <c:pt idx="318">
                  <c:v>3.3972043649899675</c:v>
                </c:pt>
                <c:pt idx="319">
                  <c:v>2.5818379357381289</c:v>
                </c:pt>
                <c:pt idx="320">
                  <c:v>2.0817429201754578</c:v>
                </c:pt>
                <c:pt idx="321">
                  <c:v>1.5976801086432033</c:v>
                </c:pt>
                <c:pt idx="322">
                  <c:v>1.2730424443808062</c:v>
                </c:pt>
                <c:pt idx="323">
                  <c:v>1.2261202146033341</c:v>
                </c:pt>
                <c:pt idx="324">
                  <c:v>0.59863479577019518</c:v>
                </c:pt>
                <c:pt idx="325">
                  <c:v>1.1865243062830544</c:v>
                </c:pt>
                <c:pt idx="326">
                  <c:v>1.1450744731757183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3.501029445934023E-2</c:v>
                </c:pt>
                <c:pt idx="339">
                  <c:v>0</c:v>
                </c:pt>
                <c:pt idx="340">
                  <c:v>5.3387959304618704E-2</c:v>
                </c:pt>
                <c:pt idx="341">
                  <c:v>0</c:v>
                </c:pt>
                <c:pt idx="342">
                  <c:v>6.1381976593512633E-2</c:v>
                </c:pt>
                <c:pt idx="343">
                  <c:v>0</c:v>
                </c:pt>
                <c:pt idx="344">
                  <c:v>2.0036116304495977E-2</c:v>
                </c:pt>
                <c:pt idx="345">
                  <c:v>2.841669003576186E-3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2.8243535468821079E-2</c:v>
                </c:pt>
                <c:pt idx="353">
                  <c:v>4.5177717394849992E-2</c:v>
                </c:pt>
                <c:pt idx="354">
                  <c:v>7.3922502304881732E-2</c:v>
                </c:pt>
                <c:pt idx="355">
                  <c:v>5.9067651222534323E-2</c:v>
                </c:pt>
                <c:pt idx="356">
                  <c:v>5.1553491949693608E-2</c:v>
                </c:pt>
                <c:pt idx="357">
                  <c:v>1.0957084074709549</c:v>
                </c:pt>
                <c:pt idx="358">
                  <c:v>0.71073587131650484</c:v>
                </c:pt>
                <c:pt idx="359">
                  <c:v>3.7941758350463317E-2</c:v>
                </c:pt>
                <c:pt idx="360">
                  <c:v>0</c:v>
                </c:pt>
                <c:pt idx="361">
                  <c:v>0.99270476898207249</c:v>
                </c:pt>
                <c:pt idx="362">
                  <c:v>0.89929134665437616</c:v>
                </c:pt>
                <c:pt idx="363">
                  <c:v>0.75132751970020095</c:v>
                </c:pt>
                <c:pt idx="364">
                  <c:v>0.80952959083534992</c:v>
                </c:pt>
                <c:pt idx="365">
                  <c:v>1.2621824301924178</c:v>
                </c:pt>
                <c:pt idx="366">
                  <c:v>1.1681830515510256</c:v>
                </c:pt>
                <c:pt idx="367">
                  <c:v>1.0855719087099303</c:v>
                </c:pt>
                <c:pt idx="368">
                  <c:v>1.0379067944546776</c:v>
                </c:pt>
                <c:pt idx="369">
                  <c:v>0.83027526944716357</c:v>
                </c:pt>
                <c:pt idx="370">
                  <c:v>0.70927333775764723</c:v>
                </c:pt>
                <c:pt idx="371">
                  <c:v>0.67124297570192226</c:v>
                </c:pt>
                <c:pt idx="372">
                  <c:v>0.73583445932080593</c:v>
                </c:pt>
                <c:pt idx="373">
                  <c:v>0.36654432081080301</c:v>
                </c:pt>
                <c:pt idx="374">
                  <c:v>0.56898326959890966</c:v>
                </c:pt>
                <c:pt idx="375">
                  <c:v>0.77886730375393753</c:v>
                </c:pt>
                <c:pt idx="376">
                  <c:v>1.4065104952260299</c:v>
                </c:pt>
                <c:pt idx="377">
                  <c:v>0.72503016522335173</c:v>
                </c:pt>
                <c:pt idx="378">
                  <c:v>2.060893541478805</c:v>
                </c:pt>
                <c:pt idx="379">
                  <c:v>0.18901733851214431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0.1852808884503645</c:v>
                </c:pt>
                <c:pt idx="387">
                  <c:v>0.75960551596829617</c:v>
                </c:pt>
                <c:pt idx="388">
                  <c:v>0.47768453514044751</c:v>
                </c:pt>
                <c:pt idx="389">
                  <c:v>1.0226182504437986</c:v>
                </c:pt>
                <c:pt idx="390">
                  <c:v>0.64987093940834484</c:v>
                </c:pt>
                <c:pt idx="391">
                  <c:v>1.0147664119759696</c:v>
                </c:pt>
                <c:pt idx="392">
                  <c:v>1.5456319481234431</c:v>
                </c:pt>
                <c:pt idx="393">
                  <c:v>1.6479254217695924</c:v>
                </c:pt>
                <c:pt idx="394">
                  <c:v>1.5951889649952307</c:v>
                </c:pt>
                <c:pt idx="395">
                  <c:v>1.9532811799684424</c:v>
                </c:pt>
                <c:pt idx="396">
                  <c:v>2.0009461203940688</c:v>
                </c:pt>
                <c:pt idx="397">
                  <c:v>2.0031506988621359</c:v>
                </c:pt>
                <c:pt idx="398">
                  <c:v>2.5312781360306147</c:v>
                </c:pt>
                <c:pt idx="399">
                  <c:v>2.266685078739755</c:v>
                </c:pt>
                <c:pt idx="400">
                  <c:v>2.6846355939815467</c:v>
                </c:pt>
                <c:pt idx="401">
                  <c:v>3.055426380972726</c:v>
                </c:pt>
                <c:pt idx="402">
                  <c:v>3.4129215194342706</c:v>
                </c:pt>
                <c:pt idx="403">
                  <c:v>3.6136360306918789</c:v>
                </c:pt>
                <c:pt idx="404">
                  <c:v>2.8588610108369039</c:v>
                </c:pt>
                <c:pt idx="405">
                  <c:v>2.6891755584013382</c:v>
                </c:pt>
                <c:pt idx="406">
                  <c:v>2.2677979459077804</c:v>
                </c:pt>
                <c:pt idx="407">
                  <c:v>2.3353045451840018</c:v>
                </c:pt>
                <c:pt idx="408">
                  <c:v>2.6660993598692784</c:v>
                </c:pt>
                <c:pt idx="409">
                  <c:v>3.5407128513632955</c:v>
                </c:pt>
                <c:pt idx="410">
                  <c:v>3.8740331501574019</c:v>
                </c:pt>
                <c:pt idx="411">
                  <c:v>3.0273212093666757</c:v>
                </c:pt>
                <c:pt idx="412">
                  <c:v>2.661376421454932</c:v>
                </c:pt>
                <c:pt idx="413">
                  <c:v>2.7719902623239605</c:v>
                </c:pt>
                <c:pt idx="414">
                  <c:v>3.1752196252112057</c:v>
                </c:pt>
                <c:pt idx="415">
                  <c:v>3.5661847092283381</c:v>
                </c:pt>
                <c:pt idx="416">
                  <c:v>3.578010277310085</c:v>
                </c:pt>
                <c:pt idx="417">
                  <c:v>3.4188802696116625</c:v>
                </c:pt>
                <c:pt idx="418">
                  <c:v>3.3259041199850614</c:v>
                </c:pt>
                <c:pt idx="419">
                  <c:v>3.2270355599424718</c:v>
                </c:pt>
                <c:pt idx="420">
                  <c:v>2.996650503050958</c:v>
                </c:pt>
                <c:pt idx="421">
                  <c:v>2.7937457195109161</c:v>
                </c:pt>
                <c:pt idx="422">
                  <c:v>3.027997438041524</c:v>
                </c:pt>
                <c:pt idx="423">
                  <c:v>10.477357351943986</c:v>
                </c:pt>
                <c:pt idx="424">
                  <c:v>4.4393970559020701</c:v>
                </c:pt>
                <c:pt idx="425">
                  <c:v>4.4062578867866193</c:v>
                </c:pt>
                <c:pt idx="426">
                  <c:v>3.9756986785943838</c:v>
                </c:pt>
                <c:pt idx="427">
                  <c:v>4.5290782002924104</c:v>
                </c:pt>
                <c:pt idx="428">
                  <c:v>4.7455797408333993</c:v>
                </c:pt>
                <c:pt idx="429">
                  <c:v>5.7580000352340406</c:v>
                </c:pt>
                <c:pt idx="430">
                  <c:v>5.1216204913419148</c:v>
                </c:pt>
                <c:pt idx="431">
                  <c:v>3.8023618708965117</c:v>
                </c:pt>
                <c:pt idx="432">
                  <c:v>3.2954076554908838</c:v>
                </c:pt>
                <c:pt idx="433">
                  <c:v>3.1229592743303627</c:v>
                </c:pt>
                <c:pt idx="434">
                  <c:v>3.175274902908491</c:v>
                </c:pt>
                <c:pt idx="435">
                  <c:v>1.9811537646564048</c:v>
                </c:pt>
                <c:pt idx="436">
                  <c:v>2.8985058543416287</c:v>
                </c:pt>
                <c:pt idx="437">
                  <c:v>2.7505509481153041</c:v>
                </c:pt>
                <c:pt idx="438">
                  <c:v>2.3268540504790707</c:v>
                </c:pt>
                <c:pt idx="439">
                  <c:v>2.5034903892779781</c:v>
                </c:pt>
                <c:pt idx="440">
                  <c:v>2.1571182126522075</c:v>
                </c:pt>
                <c:pt idx="441">
                  <c:v>0</c:v>
                </c:pt>
                <c:pt idx="442">
                  <c:v>2.1272189177459211</c:v>
                </c:pt>
                <c:pt idx="443">
                  <c:v>2.3637297329484355</c:v>
                </c:pt>
                <c:pt idx="444">
                  <c:v>3.2038231761771812</c:v>
                </c:pt>
                <c:pt idx="445">
                  <c:v>3.4299216934389776</c:v>
                </c:pt>
                <c:pt idx="446">
                  <c:v>3.1099645926364445</c:v>
                </c:pt>
                <c:pt idx="447">
                  <c:v>2.2485750383795633</c:v>
                </c:pt>
                <c:pt idx="448">
                  <c:v>2.1965130085719125</c:v>
                </c:pt>
                <c:pt idx="449">
                  <c:v>1.8193459667839917</c:v>
                </c:pt>
                <c:pt idx="450">
                  <c:v>2.5891578667733697</c:v>
                </c:pt>
                <c:pt idx="451">
                  <c:v>3.1334720985854077</c:v>
                </c:pt>
                <c:pt idx="452">
                  <c:v>2.3891131892867747</c:v>
                </c:pt>
                <c:pt idx="453">
                  <c:v>2.7679674646862935</c:v>
                </c:pt>
                <c:pt idx="454">
                  <c:v>3.1895828116869396</c:v>
                </c:pt>
                <c:pt idx="455">
                  <c:v>3.0080377095168771</c:v>
                </c:pt>
                <c:pt idx="456">
                  <c:v>2.8023794596697869</c:v>
                </c:pt>
                <c:pt idx="457">
                  <c:v>3.761311624639923</c:v>
                </c:pt>
                <c:pt idx="458">
                  <c:v>3.6435071504038419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3.1580286840527876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28.30993537276764</c:v>
                </c:pt>
                <c:pt idx="488">
                  <c:v>7.4588036651918515</c:v>
                </c:pt>
                <c:pt idx="489">
                  <c:v>5.1539114844926672</c:v>
                </c:pt>
                <c:pt idx="490">
                  <c:v>0</c:v>
                </c:pt>
                <c:pt idx="491">
                  <c:v>2.0031097594052909</c:v>
                </c:pt>
                <c:pt idx="492">
                  <c:v>0.96892486429101865</c:v>
                </c:pt>
                <c:pt idx="493">
                  <c:v>0.15629206323765032</c:v>
                </c:pt>
                <c:pt idx="494">
                  <c:v>1.4678750921667287</c:v>
                </c:pt>
                <c:pt idx="495">
                  <c:v>5.9195642419333794</c:v>
                </c:pt>
                <c:pt idx="496">
                  <c:v>4.5090875264550547</c:v>
                </c:pt>
                <c:pt idx="497">
                  <c:v>3.5951661407933599</c:v>
                </c:pt>
                <c:pt idx="498">
                  <c:v>3.3616400137818374</c:v>
                </c:pt>
                <c:pt idx="499">
                  <c:v>3.3897436429933236</c:v>
                </c:pt>
                <c:pt idx="500">
                  <c:v>3.268800558764994</c:v>
                </c:pt>
                <c:pt idx="501">
                  <c:v>3.4584111126298325</c:v>
                </c:pt>
                <c:pt idx="502">
                  <c:v>3.4084292035576738</c:v>
                </c:pt>
                <c:pt idx="503">
                  <c:v>3.8414199799867603</c:v>
                </c:pt>
                <c:pt idx="504">
                  <c:v>4.2450515419440435</c:v>
                </c:pt>
                <c:pt idx="505">
                  <c:v>3.5242643081096432</c:v>
                </c:pt>
                <c:pt idx="506">
                  <c:v>3.2354327073360167</c:v>
                </c:pt>
                <c:pt idx="507">
                  <c:v>1.9220129791238492</c:v>
                </c:pt>
                <c:pt idx="508">
                  <c:v>0.92134273948932588</c:v>
                </c:pt>
                <c:pt idx="509">
                  <c:v>4.4304151103763019</c:v>
                </c:pt>
                <c:pt idx="510">
                  <c:v>2.4320698660118225</c:v>
                </c:pt>
                <c:pt idx="511">
                  <c:v>0.56875983450260748</c:v>
                </c:pt>
                <c:pt idx="512">
                  <c:v>0</c:v>
                </c:pt>
                <c:pt idx="513">
                  <c:v>0</c:v>
                </c:pt>
                <c:pt idx="514">
                  <c:v>1.0744360172683542</c:v>
                </c:pt>
                <c:pt idx="515">
                  <c:v>1.4244249201076968</c:v>
                </c:pt>
                <c:pt idx="516">
                  <c:v>0</c:v>
                </c:pt>
                <c:pt idx="517">
                  <c:v>0</c:v>
                </c:pt>
                <c:pt idx="518">
                  <c:v>0.30457411282757363</c:v>
                </c:pt>
                <c:pt idx="519">
                  <c:v>0.44750968341029562</c:v>
                </c:pt>
                <c:pt idx="520">
                  <c:v>0.63729400074228693</c:v>
                </c:pt>
                <c:pt idx="521">
                  <c:v>0</c:v>
                </c:pt>
                <c:pt idx="522">
                  <c:v>0</c:v>
                </c:pt>
                <c:pt idx="523">
                  <c:v>1.7737876005433293</c:v>
                </c:pt>
                <c:pt idx="524">
                  <c:v>1.3458611574646895</c:v>
                </c:pt>
                <c:pt idx="525">
                  <c:v>0.64197312181184429</c:v>
                </c:pt>
                <c:pt idx="526">
                  <c:v>5.0928758371430618</c:v>
                </c:pt>
                <c:pt idx="527">
                  <c:v>6.0603664334914455</c:v>
                </c:pt>
                <c:pt idx="528">
                  <c:v>3.2806537634157813</c:v>
                </c:pt>
                <c:pt idx="529">
                  <c:v>6.3138794714757225</c:v>
                </c:pt>
                <c:pt idx="530">
                  <c:v>3.0179560725677774</c:v>
                </c:pt>
                <c:pt idx="531">
                  <c:v>3.7024790266806846</c:v>
                </c:pt>
                <c:pt idx="532">
                  <c:v>1.3634877078863461</c:v>
                </c:pt>
                <c:pt idx="533">
                  <c:v>0.58523280337577432</c:v>
                </c:pt>
                <c:pt idx="534">
                  <c:v>0.57647746889844242</c:v>
                </c:pt>
                <c:pt idx="535">
                  <c:v>0.51230404411770181</c:v>
                </c:pt>
                <c:pt idx="536">
                  <c:v>0.4617011849582795</c:v>
                </c:pt>
                <c:pt idx="537">
                  <c:v>0.48277333034436509</c:v>
                </c:pt>
                <c:pt idx="538">
                  <c:v>0.39927719412248663</c:v>
                </c:pt>
                <c:pt idx="539">
                  <c:v>0.33837327494892477</c:v>
                </c:pt>
                <c:pt idx="540">
                  <c:v>0.32921782348486417</c:v>
                </c:pt>
                <c:pt idx="541">
                  <c:v>0.34412533667541467</c:v>
                </c:pt>
                <c:pt idx="542">
                  <c:v>0.63236926769804569</c:v>
                </c:pt>
                <c:pt idx="543">
                  <c:v>0.45560331754539263</c:v>
                </c:pt>
                <c:pt idx="544">
                  <c:v>0.48302562001632765</c:v>
                </c:pt>
                <c:pt idx="545">
                  <c:v>0.65226912583817409</c:v>
                </c:pt>
                <c:pt idx="546">
                  <c:v>0.56166405874592229</c:v>
                </c:pt>
                <c:pt idx="547">
                  <c:v>0.49450397898411325</c:v>
                </c:pt>
                <c:pt idx="548">
                  <c:v>0.45768135431758594</c:v>
                </c:pt>
                <c:pt idx="549">
                  <c:v>0.42327474915438401</c:v>
                </c:pt>
                <c:pt idx="550">
                  <c:v>0.54430831366445886</c:v>
                </c:pt>
                <c:pt idx="551">
                  <c:v>0.41315718993807238</c:v>
                </c:pt>
                <c:pt idx="552">
                  <c:v>0.41145219933217447</c:v>
                </c:pt>
                <c:pt idx="553">
                  <c:v>0.47921939602374053</c:v>
                </c:pt>
                <c:pt idx="554">
                  <c:v>0.4206154194842604</c:v>
                </c:pt>
                <c:pt idx="555">
                  <c:v>0.30575705736942282</c:v>
                </c:pt>
                <c:pt idx="556">
                  <c:v>0.30895617174966006</c:v>
                </c:pt>
                <c:pt idx="557">
                  <c:v>0.76061904239800882</c:v>
                </c:pt>
                <c:pt idx="558">
                  <c:v>0.74561663329694383</c:v>
                </c:pt>
                <c:pt idx="559">
                  <c:v>0.52554884408563396</c:v>
                </c:pt>
                <c:pt idx="560">
                  <c:v>0.52094531590114812</c:v>
                </c:pt>
                <c:pt idx="561">
                  <c:v>0.52258726586779147</c:v>
                </c:pt>
                <c:pt idx="562">
                  <c:v>0.31058500060911953</c:v>
                </c:pt>
                <c:pt idx="563">
                  <c:v>0.42601293733885726</c:v>
                </c:pt>
                <c:pt idx="564">
                  <c:v>0.39487757795021494</c:v>
                </c:pt>
                <c:pt idx="565">
                  <c:v>0.34294000292170423</c:v>
                </c:pt>
                <c:pt idx="566">
                  <c:v>0.76484644631821297</c:v>
                </c:pt>
                <c:pt idx="567">
                  <c:v>0.81493205790630441</c:v>
                </c:pt>
                <c:pt idx="568">
                  <c:v>2.7903222754816746</c:v>
                </c:pt>
                <c:pt idx="569">
                  <c:v>2.187992000127565</c:v>
                </c:pt>
                <c:pt idx="570">
                  <c:v>2.1124785389881779</c:v>
                </c:pt>
                <c:pt idx="571">
                  <c:v>4.5766348996766695</c:v>
                </c:pt>
                <c:pt idx="572">
                  <c:v>5.200712948549576</c:v>
                </c:pt>
                <c:pt idx="573">
                  <c:v>2.3196322021203635</c:v>
                </c:pt>
                <c:pt idx="574">
                  <c:v>1.131009703308461</c:v>
                </c:pt>
                <c:pt idx="575">
                  <c:v>0.36872513563345777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0.38110376603584228</c:v>
                </c:pt>
                <c:pt idx="582">
                  <c:v>7.1055929862417599E-2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0.31533820289672576</c:v>
                </c:pt>
                <c:pt idx="592">
                  <c:v>8.7576024272443931E-2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11.527735269088893</c:v>
                </c:pt>
                <c:pt idx="606">
                  <c:v>14.938473082782338</c:v>
                </c:pt>
                <c:pt idx="607">
                  <c:v>11.421099742767211</c:v>
                </c:pt>
                <c:pt idx="608">
                  <c:v>6.1231692068615047</c:v>
                </c:pt>
                <c:pt idx="609">
                  <c:v>3.3864379179164104</c:v>
                </c:pt>
                <c:pt idx="610">
                  <c:v>7.0303735218192358</c:v>
                </c:pt>
                <c:pt idx="611">
                  <c:v>6.7693523848178003</c:v>
                </c:pt>
                <c:pt idx="612">
                  <c:v>8.8936386932843803</c:v>
                </c:pt>
                <c:pt idx="613">
                  <c:v>7.4071005215318237</c:v>
                </c:pt>
                <c:pt idx="614">
                  <c:v>3.0246681379130038</c:v>
                </c:pt>
                <c:pt idx="615">
                  <c:v>8.4093402575245015</c:v>
                </c:pt>
                <c:pt idx="616">
                  <c:v>4.3950000502738078</c:v>
                </c:pt>
                <c:pt idx="617">
                  <c:v>7.1838561691238993</c:v>
                </c:pt>
                <c:pt idx="618">
                  <c:v>3.8820494626893023</c:v>
                </c:pt>
                <c:pt idx="619">
                  <c:v>5.3323520154402431</c:v>
                </c:pt>
                <c:pt idx="620">
                  <c:v>7.8085422243835758</c:v>
                </c:pt>
                <c:pt idx="621">
                  <c:v>8.7200251202830046</c:v>
                </c:pt>
                <c:pt idx="622">
                  <c:v>8.9562345011522346</c:v>
                </c:pt>
                <c:pt idx="623">
                  <c:v>8.3591141101052067</c:v>
                </c:pt>
                <c:pt idx="624">
                  <c:v>8.5891688331106764</c:v>
                </c:pt>
                <c:pt idx="625">
                  <c:v>12.920765196105506</c:v>
                </c:pt>
                <c:pt idx="626">
                  <c:v>9.4117271461676779</c:v>
                </c:pt>
                <c:pt idx="627">
                  <c:v>10.849645953791331</c:v>
                </c:pt>
                <c:pt idx="628">
                  <c:v>9.1010410441580625</c:v>
                </c:pt>
                <c:pt idx="629">
                  <c:v>0.43791145392715336</c:v>
                </c:pt>
                <c:pt idx="630">
                  <c:v>1.7236595900322449</c:v>
                </c:pt>
                <c:pt idx="631">
                  <c:v>0.67551220523737499</c:v>
                </c:pt>
                <c:pt idx="632">
                  <c:v>1.1634912087682068</c:v>
                </c:pt>
                <c:pt idx="633">
                  <c:v>0.54749866283832205</c:v>
                </c:pt>
                <c:pt idx="634">
                  <c:v>2.5823898062449544</c:v>
                </c:pt>
                <c:pt idx="635">
                  <c:v>2.3038955777463528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3.6722595372313549</c:v>
                </c:pt>
                <c:pt idx="651">
                  <c:v>0.31858458609995211</c:v>
                </c:pt>
                <c:pt idx="652">
                  <c:v>1.4136102623767925</c:v>
                </c:pt>
                <c:pt idx="653">
                  <c:v>1.4192286954155975E-2</c:v>
                </c:pt>
                <c:pt idx="654">
                  <c:v>0.24725383973411397</c:v>
                </c:pt>
                <c:pt idx="655">
                  <c:v>0.76791238021035468</c:v>
                </c:pt>
                <c:pt idx="656">
                  <c:v>1.0152797484067335</c:v>
                </c:pt>
                <c:pt idx="657">
                  <c:v>0.75270261697641416</c:v>
                </c:pt>
                <c:pt idx="658">
                  <c:v>0.6291177926419067</c:v>
                </c:pt>
                <c:pt idx="659">
                  <c:v>8.3468294500855151</c:v>
                </c:pt>
                <c:pt idx="660">
                  <c:v>7.4814480679796418</c:v>
                </c:pt>
                <c:pt idx="661">
                  <c:v>6.7827686693708173</c:v>
                </c:pt>
                <c:pt idx="662">
                  <c:v>6.2891376314963026</c:v>
                </c:pt>
                <c:pt idx="663">
                  <c:v>6.6810833510713508</c:v>
                </c:pt>
                <c:pt idx="664">
                  <c:v>7.4444824056846812</c:v>
                </c:pt>
                <c:pt idx="665">
                  <c:v>5.8777405740596507</c:v>
                </c:pt>
                <c:pt idx="666">
                  <c:v>3.8225518277777155</c:v>
                </c:pt>
                <c:pt idx="667">
                  <c:v>3.1149513269467413</c:v>
                </c:pt>
                <c:pt idx="668">
                  <c:v>1.6282693419019374</c:v>
                </c:pt>
                <c:pt idx="669">
                  <c:v>0.50152799833236372</c:v>
                </c:pt>
                <c:pt idx="670">
                  <c:v>0.72438594316609084</c:v>
                </c:pt>
                <c:pt idx="671">
                  <c:v>0.42541498062778516</c:v>
                </c:pt>
                <c:pt idx="672">
                  <c:v>1.8743074025737272</c:v>
                </c:pt>
                <c:pt idx="673">
                  <c:v>3.1195794712882261</c:v>
                </c:pt>
                <c:pt idx="674">
                  <c:v>3.0395112118097813</c:v>
                </c:pt>
                <c:pt idx="675">
                  <c:v>4.5660493151409867</c:v>
                </c:pt>
                <c:pt idx="676">
                  <c:v>8.4649124045257906</c:v>
                </c:pt>
                <c:pt idx="677">
                  <c:v>0</c:v>
                </c:pt>
                <c:pt idx="678">
                  <c:v>1.2620200593447066</c:v>
                </c:pt>
                <c:pt idx="679">
                  <c:v>1.5878126942057307</c:v>
                </c:pt>
                <c:pt idx="680">
                  <c:v>1.1494438354339778</c:v>
                </c:pt>
                <c:pt idx="681">
                  <c:v>0.46238813953070235</c:v>
                </c:pt>
                <c:pt idx="682">
                  <c:v>0.39140661592190185</c:v>
                </c:pt>
                <c:pt idx="683">
                  <c:v>1.9153292898920427E-2</c:v>
                </c:pt>
                <c:pt idx="684">
                  <c:v>0.42755673736032662</c:v>
                </c:pt>
                <c:pt idx="685">
                  <c:v>0.74395493382610312</c:v>
                </c:pt>
                <c:pt idx="686">
                  <c:v>0.21356553600924144</c:v>
                </c:pt>
                <c:pt idx="687">
                  <c:v>0.21114806555407739</c:v>
                </c:pt>
                <c:pt idx="688">
                  <c:v>0</c:v>
                </c:pt>
                <c:pt idx="689">
                  <c:v>7.620814723362912E-2</c:v>
                </c:pt>
                <c:pt idx="690">
                  <c:v>0.47210084678322772</c:v>
                </c:pt>
                <c:pt idx="691">
                  <c:v>0.71587646840459485</c:v>
                </c:pt>
                <c:pt idx="692">
                  <c:v>0.6988846360408445</c:v>
                </c:pt>
                <c:pt idx="693">
                  <c:v>0.77002314770242464</c:v>
                </c:pt>
                <c:pt idx="694">
                  <c:v>0.50231508765144284</c:v>
                </c:pt>
                <c:pt idx="695">
                  <c:v>3.5153124840898506</c:v>
                </c:pt>
                <c:pt idx="696">
                  <c:v>5.3815403845602177</c:v>
                </c:pt>
                <c:pt idx="697">
                  <c:v>4.4482355736850501</c:v>
                </c:pt>
                <c:pt idx="698">
                  <c:v>4.5296108406524453</c:v>
                </c:pt>
                <c:pt idx="699">
                  <c:v>4.2282898764613499</c:v>
                </c:pt>
                <c:pt idx="700">
                  <c:v>3.8718321495786618</c:v>
                </c:pt>
                <c:pt idx="701">
                  <c:v>3.7049964046966046</c:v>
                </c:pt>
                <c:pt idx="702">
                  <c:v>2.7472413807766074</c:v>
                </c:pt>
                <c:pt idx="703">
                  <c:v>1.8323943808354599</c:v>
                </c:pt>
                <c:pt idx="704">
                  <c:v>2.5139142061504245</c:v>
                </c:pt>
                <c:pt idx="705">
                  <c:v>1.5670013698560652</c:v>
                </c:pt>
                <c:pt idx="706">
                  <c:v>1.2201406082606425</c:v>
                </c:pt>
                <c:pt idx="707">
                  <c:v>1.0221288478288315</c:v>
                </c:pt>
                <c:pt idx="708">
                  <c:v>1.2338744810763771</c:v>
                </c:pt>
                <c:pt idx="709">
                  <c:v>0.96559782443070219</c:v>
                </c:pt>
                <c:pt idx="710">
                  <c:v>0.81312937922668027</c:v>
                </c:pt>
                <c:pt idx="711">
                  <c:v>0.84351871668073386</c:v>
                </c:pt>
                <c:pt idx="712">
                  <c:v>0.96726288736613242</c:v>
                </c:pt>
                <c:pt idx="713">
                  <c:v>0.86705166445376847</c:v>
                </c:pt>
                <c:pt idx="714">
                  <c:v>0.72108692149201659</c:v>
                </c:pt>
                <c:pt idx="715">
                  <c:v>0.90114596933392477</c:v>
                </c:pt>
                <c:pt idx="716">
                  <c:v>1.3835655644289773</c:v>
                </c:pt>
                <c:pt idx="717">
                  <c:v>1.2529170660923157</c:v>
                </c:pt>
                <c:pt idx="718">
                  <c:v>1.0976936965270703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Sheet3!$D$4</c:f>
              <c:strCache>
                <c:ptCount val="1"/>
                <c:pt idx="0">
                  <c:v>No LDL Relaxation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Sheet3!$D$5:$D$723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5.2547868430350633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5.4278760676274658</c:v>
                </c:pt>
                <c:pt idx="42">
                  <c:v>1.1407517170368919E-2</c:v>
                </c:pt>
                <c:pt idx="43">
                  <c:v>5.1015506016099721E-2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3.266932139956495</c:v>
                </c:pt>
                <c:pt idx="48">
                  <c:v>2.8253289604831622</c:v>
                </c:pt>
                <c:pt idx="49">
                  <c:v>0.51690954262266331</c:v>
                </c:pt>
                <c:pt idx="50">
                  <c:v>0</c:v>
                </c:pt>
                <c:pt idx="51">
                  <c:v>0</c:v>
                </c:pt>
                <c:pt idx="52">
                  <c:v>0.57365790634578673</c:v>
                </c:pt>
                <c:pt idx="53">
                  <c:v>0.28681689718966652</c:v>
                </c:pt>
                <c:pt idx="54">
                  <c:v>1.8492188640473017</c:v>
                </c:pt>
                <c:pt idx="55">
                  <c:v>1.3356628556695256</c:v>
                </c:pt>
                <c:pt idx="56">
                  <c:v>0.7149583926554044</c:v>
                </c:pt>
                <c:pt idx="57">
                  <c:v>2.1230970053235154</c:v>
                </c:pt>
                <c:pt idx="58">
                  <c:v>0.95050280001194665</c:v>
                </c:pt>
                <c:pt idx="59">
                  <c:v>0.72747881700998818</c:v>
                </c:pt>
                <c:pt idx="60">
                  <c:v>0.22338710737614775</c:v>
                </c:pt>
                <c:pt idx="61">
                  <c:v>0.1704019179065881</c:v>
                </c:pt>
                <c:pt idx="62">
                  <c:v>0.24874647701919628</c:v>
                </c:pt>
                <c:pt idx="63">
                  <c:v>0.20056747268156272</c:v>
                </c:pt>
                <c:pt idx="64">
                  <c:v>0.39271374784178192</c:v>
                </c:pt>
                <c:pt idx="65">
                  <c:v>0</c:v>
                </c:pt>
                <c:pt idx="66">
                  <c:v>0</c:v>
                </c:pt>
                <c:pt idx="67">
                  <c:v>2.0702850170584171</c:v>
                </c:pt>
                <c:pt idx="68">
                  <c:v>1.2443134775615121</c:v>
                </c:pt>
                <c:pt idx="69">
                  <c:v>0.26650248039678814</c:v>
                </c:pt>
                <c:pt idx="70">
                  <c:v>0.36219154305586443</c:v>
                </c:pt>
                <c:pt idx="71">
                  <c:v>2.1616949008844699E-3</c:v>
                </c:pt>
                <c:pt idx="72">
                  <c:v>0.19274289017271329</c:v>
                </c:pt>
                <c:pt idx="73">
                  <c:v>2.8565015095800561E-3</c:v>
                </c:pt>
                <c:pt idx="74">
                  <c:v>0.21500551416254865</c:v>
                </c:pt>
                <c:pt idx="75">
                  <c:v>7.2359225662275151E-2</c:v>
                </c:pt>
                <c:pt idx="76">
                  <c:v>9.2528855926467202E-2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16.084316352748786</c:v>
                </c:pt>
                <c:pt idx="89">
                  <c:v>16.759743753939155</c:v>
                </c:pt>
                <c:pt idx="90">
                  <c:v>14.116503405030137</c:v>
                </c:pt>
                <c:pt idx="91">
                  <c:v>4.5919219647912612</c:v>
                </c:pt>
                <c:pt idx="92">
                  <c:v>12.631962334380887</c:v>
                </c:pt>
                <c:pt idx="93">
                  <c:v>3.9279410629000822</c:v>
                </c:pt>
                <c:pt idx="94">
                  <c:v>6.0094142374662951</c:v>
                </c:pt>
                <c:pt idx="95">
                  <c:v>2.0703555102178086</c:v>
                </c:pt>
                <c:pt idx="96">
                  <c:v>1.7897703637507263</c:v>
                </c:pt>
                <c:pt idx="97">
                  <c:v>1.2648949707239581</c:v>
                </c:pt>
                <c:pt idx="98">
                  <c:v>0.67315365328630605</c:v>
                </c:pt>
                <c:pt idx="99">
                  <c:v>0.74746041456946699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8.7274753314673603E-2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5.4080396625117544E-2</c:v>
                </c:pt>
                <c:pt idx="161">
                  <c:v>0.72315958475162745</c:v>
                </c:pt>
                <c:pt idx="162">
                  <c:v>0.20006907513634076</c:v>
                </c:pt>
                <c:pt idx="163">
                  <c:v>0.14782601039130583</c:v>
                </c:pt>
                <c:pt idx="164">
                  <c:v>0.10297731506503283</c:v>
                </c:pt>
                <c:pt idx="165">
                  <c:v>0.72964780673515151</c:v>
                </c:pt>
                <c:pt idx="166">
                  <c:v>9.7764626037360358E-2</c:v>
                </c:pt>
                <c:pt idx="167">
                  <c:v>0</c:v>
                </c:pt>
                <c:pt idx="168">
                  <c:v>6.8195146408015717E-2</c:v>
                </c:pt>
                <c:pt idx="169">
                  <c:v>0</c:v>
                </c:pt>
                <c:pt idx="170">
                  <c:v>0.14145174017442486</c:v>
                </c:pt>
                <c:pt idx="171">
                  <c:v>0.30127565344838558</c:v>
                </c:pt>
                <c:pt idx="172">
                  <c:v>1.8399045802296428</c:v>
                </c:pt>
                <c:pt idx="173">
                  <c:v>1.0677838581397125</c:v>
                </c:pt>
                <c:pt idx="174">
                  <c:v>2.0750296317310415</c:v>
                </c:pt>
                <c:pt idx="175">
                  <c:v>0.91028503825521057</c:v>
                </c:pt>
                <c:pt idx="176">
                  <c:v>1.062929362172639</c:v>
                </c:pt>
                <c:pt idx="177">
                  <c:v>0.98209947026423805</c:v>
                </c:pt>
                <c:pt idx="178">
                  <c:v>0.90211644029025706</c:v>
                </c:pt>
                <c:pt idx="179">
                  <c:v>0.59925934171826256</c:v>
                </c:pt>
                <c:pt idx="180">
                  <c:v>0.59188397169457119</c:v>
                </c:pt>
                <c:pt idx="181">
                  <c:v>0.7709292591584429</c:v>
                </c:pt>
                <c:pt idx="182">
                  <c:v>0.4118974178420558</c:v>
                </c:pt>
                <c:pt idx="183">
                  <c:v>0</c:v>
                </c:pt>
                <c:pt idx="184">
                  <c:v>1.8616023504975487E-2</c:v>
                </c:pt>
                <c:pt idx="185">
                  <c:v>8.9941490674483759E-2</c:v>
                </c:pt>
                <c:pt idx="186">
                  <c:v>0.13307837210139439</c:v>
                </c:pt>
                <c:pt idx="187">
                  <c:v>0</c:v>
                </c:pt>
                <c:pt idx="188">
                  <c:v>9.6662625423590498E-2</c:v>
                </c:pt>
                <c:pt idx="189">
                  <c:v>9.9220447422787572E-2</c:v>
                </c:pt>
                <c:pt idx="190">
                  <c:v>7.4165647959745229E-4</c:v>
                </c:pt>
                <c:pt idx="191">
                  <c:v>0</c:v>
                </c:pt>
                <c:pt idx="192">
                  <c:v>0.32108891409600915</c:v>
                </c:pt>
                <c:pt idx="193">
                  <c:v>0</c:v>
                </c:pt>
                <c:pt idx="194">
                  <c:v>0.42928468273362341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6.7080240819628045E-2</c:v>
                </c:pt>
                <c:pt idx="199">
                  <c:v>0.14437276446492575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3.6157662042199945E-2</c:v>
                </c:pt>
                <c:pt idx="204">
                  <c:v>0.17074872812406738</c:v>
                </c:pt>
                <c:pt idx="205">
                  <c:v>9.7691707691552665E-2</c:v>
                </c:pt>
                <c:pt idx="206">
                  <c:v>0.24619472806379861</c:v>
                </c:pt>
                <c:pt idx="207">
                  <c:v>3.1813850021920018</c:v>
                </c:pt>
                <c:pt idx="208">
                  <c:v>1.2054387279459675</c:v>
                </c:pt>
                <c:pt idx="209">
                  <c:v>0.76206663034888322</c:v>
                </c:pt>
                <c:pt idx="210">
                  <c:v>1.0672816116335611</c:v>
                </c:pt>
                <c:pt idx="211">
                  <c:v>0.36535336961583198</c:v>
                </c:pt>
                <c:pt idx="212">
                  <c:v>1.6338653127974112E-3</c:v>
                </c:pt>
                <c:pt idx="213">
                  <c:v>0.83648959671103995</c:v>
                </c:pt>
                <c:pt idx="214">
                  <c:v>1.7214434523656834</c:v>
                </c:pt>
                <c:pt idx="215">
                  <c:v>1.659377971442666E-3</c:v>
                </c:pt>
                <c:pt idx="216">
                  <c:v>1.6704054067204765E-3</c:v>
                </c:pt>
                <c:pt idx="217">
                  <c:v>0.56286242141305109</c:v>
                </c:pt>
                <c:pt idx="218">
                  <c:v>0.27642283312044214</c:v>
                </c:pt>
                <c:pt idx="219">
                  <c:v>1.6010345382326818E-3</c:v>
                </c:pt>
                <c:pt idx="220">
                  <c:v>0.27702562046765422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0.10753220802289221</c:v>
                </c:pt>
                <c:pt idx="226">
                  <c:v>0.18931181858369328</c:v>
                </c:pt>
                <c:pt idx="227">
                  <c:v>0.24198860607451422</c:v>
                </c:pt>
                <c:pt idx="228">
                  <c:v>0.19508867463942536</c:v>
                </c:pt>
                <c:pt idx="229">
                  <c:v>6.8811528503136543E-2</c:v>
                </c:pt>
                <c:pt idx="230">
                  <c:v>0</c:v>
                </c:pt>
                <c:pt idx="231">
                  <c:v>0.10202309717000446</c:v>
                </c:pt>
                <c:pt idx="232">
                  <c:v>0.25877728302747727</c:v>
                </c:pt>
                <c:pt idx="233">
                  <c:v>9.4731999552159607E-2</c:v>
                </c:pt>
                <c:pt idx="234">
                  <c:v>0.44808071739942079</c:v>
                </c:pt>
                <c:pt idx="235">
                  <c:v>0.78743081432699569</c:v>
                </c:pt>
                <c:pt idx="236">
                  <c:v>0.93287929862083985</c:v>
                </c:pt>
                <c:pt idx="237">
                  <c:v>1.4547467834852412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1.7445921619757598</c:v>
                </c:pt>
                <c:pt idx="254">
                  <c:v>1.1079827283466628</c:v>
                </c:pt>
                <c:pt idx="255">
                  <c:v>0</c:v>
                </c:pt>
                <c:pt idx="256">
                  <c:v>0</c:v>
                </c:pt>
                <c:pt idx="257">
                  <c:v>1.6805819279897207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28.034361526928478</c:v>
                </c:pt>
                <c:pt idx="268">
                  <c:v>14.105372752650055</c:v>
                </c:pt>
                <c:pt idx="269">
                  <c:v>46.646573325947429</c:v>
                </c:pt>
                <c:pt idx="270">
                  <c:v>9.9722032864519861E-3</c:v>
                </c:pt>
                <c:pt idx="271">
                  <c:v>14.181549145156396</c:v>
                </c:pt>
                <c:pt idx="272">
                  <c:v>60.726083898752677</c:v>
                </c:pt>
                <c:pt idx="273">
                  <c:v>14.569739773796755</c:v>
                </c:pt>
                <c:pt idx="274">
                  <c:v>2.4362180647585774E-4</c:v>
                </c:pt>
                <c:pt idx="275">
                  <c:v>75.374355760253366</c:v>
                </c:pt>
                <c:pt idx="276">
                  <c:v>60.782842764765519</c:v>
                </c:pt>
                <c:pt idx="277">
                  <c:v>74.983658619436028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3.127331501673325E-5</c:v>
                </c:pt>
                <c:pt idx="289">
                  <c:v>0</c:v>
                </c:pt>
                <c:pt idx="290">
                  <c:v>9.6375541943416465E-5</c:v>
                </c:pt>
                <c:pt idx="291">
                  <c:v>13.666303040860157</c:v>
                </c:pt>
                <c:pt idx="292">
                  <c:v>66.90098024270219</c:v>
                </c:pt>
                <c:pt idx="293">
                  <c:v>3.9134256854822524E-4</c:v>
                </c:pt>
                <c:pt idx="294">
                  <c:v>4.9611441976082915E-4</c:v>
                </c:pt>
                <c:pt idx="295">
                  <c:v>9.4643185812110318</c:v>
                </c:pt>
                <c:pt idx="296">
                  <c:v>6.5752511599555419E-2</c:v>
                </c:pt>
                <c:pt idx="297">
                  <c:v>0.99957251593308172</c:v>
                </c:pt>
                <c:pt idx="298">
                  <c:v>7.6604687965757563</c:v>
                </c:pt>
                <c:pt idx="299">
                  <c:v>8.5872865493441282</c:v>
                </c:pt>
                <c:pt idx="300">
                  <c:v>3.3671841464307803</c:v>
                </c:pt>
                <c:pt idx="301">
                  <c:v>3.1017360274890535</c:v>
                </c:pt>
                <c:pt idx="302">
                  <c:v>5.8763085746902206</c:v>
                </c:pt>
                <c:pt idx="303">
                  <c:v>4.2676227535667479</c:v>
                </c:pt>
                <c:pt idx="304">
                  <c:v>2.5200104151285885</c:v>
                </c:pt>
                <c:pt idx="305">
                  <c:v>3.5826655718395202</c:v>
                </c:pt>
                <c:pt idx="306">
                  <c:v>0.73495607072722891</c:v>
                </c:pt>
                <c:pt idx="307">
                  <c:v>0.33071359348713258</c:v>
                </c:pt>
                <c:pt idx="308">
                  <c:v>0.25780399445361013</c:v>
                </c:pt>
                <c:pt idx="309">
                  <c:v>0.19458524623240692</c:v>
                </c:pt>
                <c:pt idx="310">
                  <c:v>0.18625899199384577</c:v>
                </c:pt>
                <c:pt idx="311">
                  <c:v>0.23161391273977472</c:v>
                </c:pt>
                <c:pt idx="312">
                  <c:v>0.66690673311776294</c:v>
                </c:pt>
                <c:pt idx="313">
                  <c:v>0.43240069770295975</c:v>
                </c:pt>
                <c:pt idx="314">
                  <c:v>0.87762832954498293</c:v>
                </c:pt>
                <c:pt idx="315">
                  <c:v>0.94530504548428951</c:v>
                </c:pt>
                <c:pt idx="316">
                  <c:v>0.6265076529610667</c:v>
                </c:pt>
                <c:pt idx="317">
                  <c:v>0.77677102449145963</c:v>
                </c:pt>
                <c:pt idx="318">
                  <c:v>0.91947189912762184</c:v>
                </c:pt>
                <c:pt idx="319">
                  <c:v>0.68876821979043967</c:v>
                </c:pt>
                <c:pt idx="320">
                  <c:v>0.91755097388158191</c:v>
                </c:pt>
                <c:pt idx="321">
                  <c:v>0.46990623516315111</c:v>
                </c:pt>
                <c:pt idx="322">
                  <c:v>0.1306523560526287</c:v>
                </c:pt>
                <c:pt idx="323">
                  <c:v>0.61178908835102419</c:v>
                </c:pt>
                <c:pt idx="324">
                  <c:v>0.18867447374589119</c:v>
                </c:pt>
                <c:pt idx="325">
                  <c:v>0.20858719206088949</c:v>
                </c:pt>
                <c:pt idx="326">
                  <c:v>4.6808225901969536E-2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1.2139729734261806E-2</c:v>
                </c:pt>
                <c:pt idx="341">
                  <c:v>0</c:v>
                </c:pt>
                <c:pt idx="342">
                  <c:v>3.3608903713250982E-2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2.1257727162272033E-2</c:v>
                </c:pt>
                <c:pt idx="354">
                  <c:v>3.3060658705107215E-2</c:v>
                </c:pt>
                <c:pt idx="355">
                  <c:v>2.9518623712338155E-2</c:v>
                </c:pt>
                <c:pt idx="356">
                  <c:v>2.9259596788044462E-2</c:v>
                </c:pt>
                <c:pt idx="357">
                  <c:v>0.73781028489600331</c:v>
                </c:pt>
                <c:pt idx="358">
                  <c:v>0.66542272338642405</c:v>
                </c:pt>
                <c:pt idx="359">
                  <c:v>0</c:v>
                </c:pt>
                <c:pt idx="360">
                  <c:v>0</c:v>
                </c:pt>
                <c:pt idx="361">
                  <c:v>0.5898906538647033</c:v>
                </c:pt>
                <c:pt idx="362">
                  <c:v>0.45638654808820434</c:v>
                </c:pt>
                <c:pt idx="363">
                  <c:v>0.42296628974843387</c:v>
                </c:pt>
                <c:pt idx="364">
                  <c:v>0.39877292126984543</c:v>
                </c:pt>
                <c:pt idx="365">
                  <c:v>1.0175411074888387</c:v>
                </c:pt>
                <c:pt idx="366">
                  <c:v>0.94480787758408269</c:v>
                </c:pt>
                <c:pt idx="367">
                  <c:v>0.89834915914155289</c:v>
                </c:pt>
                <c:pt idx="368">
                  <c:v>0.89147083505473645</c:v>
                </c:pt>
                <c:pt idx="369">
                  <c:v>0.7440100413617543</c:v>
                </c:pt>
                <c:pt idx="370">
                  <c:v>0.61019170375583087</c:v>
                </c:pt>
                <c:pt idx="371">
                  <c:v>0.56606189058713241</c:v>
                </c:pt>
                <c:pt idx="372">
                  <c:v>0.6626509213552545</c:v>
                </c:pt>
                <c:pt idx="373">
                  <c:v>0.28274544637544352</c:v>
                </c:pt>
                <c:pt idx="374">
                  <c:v>0.52459121174070589</c:v>
                </c:pt>
                <c:pt idx="375">
                  <c:v>0.74004363536904449</c:v>
                </c:pt>
                <c:pt idx="376">
                  <c:v>1.2998704837489115</c:v>
                </c:pt>
                <c:pt idx="377">
                  <c:v>0.67991628095874646</c:v>
                </c:pt>
                <c:pt idx="378">
                  <c:v>2.0539909343458831</c:v>
                </c:pt>
                <c:pt idx="379">
                  <c:v>0.18891622108709782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1.1526485942702891E-2</c:v>
                </c:pt>
                <c:pt idx="387">
                  <c:v>0.41384186024119884</c:v>
                </c:pt>
                <c:pt idx="388">
                  <c:v>0.28960670352835649</c:v>
                </c:pt>
                <c:pt idx="389">
                  <c:v>0.98404342033835235</c:v>
                </c:pt>
                <c:pt idx="390">
                  <c:v>0.59450473317395591</c:v>
                </c:pt>
                <c:pt idx="391">
                  <c:v>0.97085401244977021</c:v>
                </c:pt>
                <c:pt idx="392">
                  <c:v>1.5026193656483215</c:v>
                </c:pt>
                <c:pt idx="393">
                  <c:v>1.6204923488706271</c:v>
                </c:pt>
                <c:pt idx="394">
                  <c:v>1.552527103340374</c:v>
                </c:pt>
                <c:pt idx="395">
                  <c:v>1.9003984942942225</c:v>
                </c:pt>
                <c:pt idx="396">
                  <c:v>1.9414304527813755</c:v>
                </c:pt>
                <c:pt idx="397">
                  <c:v>1.9440097228165243</c:v>
                </c:pt>
                <c:pt idx="398">
                  <c:v>2.4357862525116545</c:v>
                </c:pt>
                <c:pt idx="399">
                  <c:v>1.925365467926369</c:v>
                </c:pt>
                <c:pt idx="400">
                  <c:v>2.2574435669636443</c:v>
                </c:pt>
                <c:pt idx="401">
                  <c:v>2.7452427810242739</c:v>
                </c:pt>
                <c:pt idx="402">
                  <c:v>3.1621497910886092</c:v>
                </c:pt>
                <c:pt idx="403">
                  <c:v>3.5289839990877425</c:v>
                </c:pt>
                <c:pt idx="404">
                  <c:v>2.841135090259435</c:v>
                </c:pt>
                <c:pt idx="405">
                  <c:v>2.6769413053372801</c:v>
                </c:pt>
                <c:pt idx="406">
                  <c:v>2.24964467007689</c:v>
                </c:pt>
                <c:pt idx="407">
                  <c:v>2.3097388218390975</c:v>
                </c:pt>
                <c:pt idx="408">
                  <c:v>2.6480791030815212</c:v>
                </c:pt>
                <c:pt idx="409">
                  <c:v>3.414961031855114</c:v>
                </c:pt>
                <c:pt idx="410">
                  <c:v>3.830112438776375</c:v>
                </c:pt>
                <c:pt idx="411">
                  <c:v>3.0247680936939645</c:v>
                </c:pt>
                <c:pt idx="412">
                  <c:v>2.6588262566025946</c:v>
                </c:pt>
                <c:pt idx="413">
                  <c:v>2.7689799597196227</c:v>
                </c:pt>
                <c:pt idx="414">
                  <c:v>3.1238457227011338</c:v>
                </c:pt>
                <c:pt idx="415">
                  <c:v>3.51437136931564</c:v>
                </c:pt>
                <c:pt idx="416">
                  <c:v>3.5288399278377369</c:v>
                </c:pt>
                <c:pt idx="417">
                  <c:v>3.3872598471927304</c:v>
                </c:pt>
                <c:pt idx="418">
                  <c:v>3.2948604889445789</c:v>
                </c:pt>
                <c:pt idx="419">
                  <c:v>3.6466253670529625</c:v>
                </c:pt>
                <c:pt idx="420">
                  <c:v>2.9512159576632016</c:v>
                </c:pt>
                <c:pt idx="421">
                  <c:v>2.7353826012404667</c:v>
                </c:pt>
                <c:pt idx="422">
                  <c:v>2.9966479700144575</c:v>
                </c:pt>
                <c:pt idx="423">
                  <c:v>10.698207301647123</c:v>
                </c:pt>
                <c:pt idx="424">
                  <c:v>4.3998916858569856</c:v>
                </c:pt>
                <c:pt idx="425">
                  <c:v>4.3285878349661928</c:v>
                </c:pt>
                <c:pt idx="426">
                  <c:v>3.9616273574389567</c:v>
                </c:pt>
                <c:pt idx="427">
                  <c:v>4.5180633083998316</c:v>
                </c:pt>
                <c:pt idx="428">
                  <c:v>4.7372131387853926</c:v>
                </c:pt>
                <c:pt idx="429">
                  <c:v>5.7567265952803126</c:v>
                </c:pt>
                <c:pt idx="430">
                  <c:v>5.1184226440585832</c:v>
                </c:pt>
                <c:pt idx="431">
                  <c:v>3.80061554208757</c:v>
                </c:pt>
                <c:pt idx="432">
                  <c:v>3.2873098627210382</c:v>
                </c:pt>
                <c:pt idx="433">
                  <c:v>2.5425265026856181</c:v>
                </c:pt>
                <c:pt idx="434">
                  <c:v>2.4486366532232395</c:v>
                </c:pt>
                <c:pt idx="435">
                  <c:v>1.7909813442468518</c:v>
                </c:pt>
                <c:pt idx="436">
                  <c:v>2.6831921833921157</c:v>
                </c:pt>
                <c:pt idx="437">
                  <c:v>2.6080009125656858</c:v>
                </c:pt>
                <c:pt idx="438">
                  <c:v>2.2428493287508928</c:v>
                </c:pt>
                <c:pt idx="439">
                  <c:v>2.4750576423823674</c:v>
                </c:pt>
                <c:pt idx="440">
                  <c:v>2.123241995679173</c:v>
                </c:pt>
                <c:pt idx="441">
                  <c:v>2.2688485084718835</c:v>
                </c:pt>
                <c:pt idx="442">
                  <c:v>2.0085777865314824</c:v>
                </c:pt>
                <c:pt idx="443">
                  <c:v>2.2311229306205576</c:v>
                </c:pt>
                <c:pt idx="444">
                  <c:v>3.0076858549134045</c:v>
                </c:pt>
                <c:pt idx="445">
                  <c:v>3.252152475930238</c:v>
                </c:pt>
                <c:pt idx="446">
                  <c:v>2.8600228803360963</c:v>
                </c:pt>
                <c:pt idx="447">
                  <c:v>2.0614865962036077</c:v>
                </c:pt>
                <c:pt idx="448">
                  <c:v>1.8703021651768594</c:v>
                </c:pt>
                <c:pt idx="449">
                  <c:v>1.763657490078387</c:v>
                </c:pt>
                <c:pt idx="450">
                  <c:v>2.5853995473272562</c:v>
                </c:pt>
                <c:pt idx="451">
                  <c:v>2.9812901520461779</c:v>
                </c:pt>
                <c:pt idx="452">
                  <c:v>2.3882566230654518</c:v>
                </c:pt>
                <c:pt idx="453">
                  <c:v>2.7676703638465909</c:v>
                </c:pt>
                <c:pt idx="454">
                  <c:v>3.112282707025301</c:v>
                </c:pt>
                <c:pt idx="455">
                  <c:v>2.9794190321058664</c:v>
                </c:pt>
                <c:pt idx="456">
                  <c:v>2.7943691629716412</c:v>
                </c:pt>
                <c:pt idx="457">
                  <c:v>3.7579026881466646</c:v>
                </c:pt>
                <c:pt idx="458">
                  <c:v>3.6395824671725379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30.597934028654123</c:v>
                </c:pt>
                <c:pt idx="488">
                  <c:v>6.7569975024920268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6.0165883975464851E-2</c:v>
                </c:pt>
                <c:pt idx="497">
                  <c:v>4.5236244639333734E-2</c:v>
                </c:pt>
                <c:pt idx="498">
                  <c:v>0</c:v>
                </c:pt>
                <c:pt idx="499">
                  <c:v>0</c:v>
                </c:pt>
                <c:pt idx="500">
                  <c:v>0.67227583022469872</c:v>
                </c:pt>
                <c:pt idx="501">
                  <c:v>1.0452632475694372</c:v>
                </c:pt>
                <c:pt idx="502">
                  <c:v>0</c:v>
                </c:pt>
                <c:pt idx="503">
                  <c:v>0</c:v>
                </c:pt>
                <c:pt idx="504">
                  <c:v>7.492202288434413E-2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4.430317672621463</c:v>
                </c:pt>
                <c:pt idx="510">
                  <c:v>2.4320639196113945</c:v>
                </c:pt>
                <c:pt idx="511">
                  <c:v>0.56873484116302109</c:v>
                </c:pt>
                <c:pt idx="512">
                  <c:v>0</c:v>
                </c:pt>
                <c:pt idx="513">
                  <c:v>0</c:v>
                </c:pt>
                <c:pt idx="514">
                  <c:v>1.0742924856792513</c:v>
                </c:pt>
                <c:pt idx="515">
                  <c:v>1.4243958390689713</c:v>
                </c:pt>
                <c:pt idx="516">
                  <c:v>0</c:v>
                </c:pt>
                <c:pt idx="517">
                  <c:v>0</c:v>
                </c:pt>
                <c:pt idx="518">
                  <c:v>0.30456558252792831</c:v>
                </c:pt>
                <c:pt idx="519">
                  <c:v>0.44749733482206011</c:v>
                </c:pt>
                <c:pt idx="520">
                  <c:v>0.63704497781142777</c:v>
                </c:pt>
                <c:pt idx="521">
                  <c:v>0</c:v>
                </c:pt>
                <c:pt idx="522">
                  <c:v>0</c:v>
                </c:pt>
                <c:pt idx="523">
                  <c:v>3.4234270123221222E-3</c:v>
                </c:pt>
                <c:pt idx="524">
                  <c:v>1.3458613232302099</c:v>
                </c:pt>
                <c:pt idx="525">
                  <c:v>0.6419731201133132</c:v>
                </c:pt>
                <c:pt idx="526">
                  <c:v>5.0928758319218232</c:v>
                </c:pt>
                <c:pt idx="527">
                  <c:v>6.0561838177238201</c:v>
                </c:pt>
                <c:pt idx="528">
                  <c:v>3.2766015236112089</c:v>
                </c:pt>
                <c:pt idx="529">
                  <c:v>6.3138794721403926</c:v>
                </c:pt>
                <c:pt idx="530">
                  <c:v>3.0179560727983485</c:v>
                </c:pt>
                <c:pt idx="531">
                  <c:v>2.0987416482514902</c:v>
                </c:pt>
                <c:pt idx="532">
                  <c:v>1.3630101689761283</c:v>
                </c:pt>
                <c:pt idx="533">
                  <c:v>0.58519553336462948</c:v>
                </c:pt>
                <c:pt idx="534">
                  <c:v>0.57546682153484596</c:v>
                </c:pt>
                <c:pt idx="535">
                  <c:v>0.5123040442239386</c:v>
                </c:pt>
                <c:pt idx="536">
                  <c:v>0.4606124307778714</c:v>
                </c:pt>
                <c:pt idx="537">
                  <c:v>0.48277332770018333</c:v>
                </c:pt>
                <c:pt idx="538">
                  <c:v>0.39927719270857764</c:v>
                </c:pt>
                <c:pt idx="539">
                  <c:v>0.33837327380292237</c:v>
                </c:pt>
                <c:pt idx="540">
                  <c:v>0.32858995500662758</c:v>
                </c:pt>
                <c:pt idx="541">
                  <c:v>0.32146036926274846</c:v>
                </c:pt>
                <c:pt idx="542">
                  <c:v>0.5846667338248146</c:v>
                </c:pt>
                <c:pt idx="543">
                  <c:v>0.38832343551655413</c:v>
                </c:pt>
                <c:pt idx="544">
                  <c:v>0.42807835949735562</c:v>
                </c:pt>
                <c:pt idx="545">
                  <c:v>0.55364369106747802</c:v>
                </c:pt>
                <c:pt idx="546">
                  <c:v>0.46308213690685562</c:v>
                </c:pt>
                <c:pt idx="547">
                  <c:v>0.4088903159526609</c:v>
                </c:pt>
                <c:pt idx="548">
                  <c:v>0.41414078372612906</c:v>
                </c:pt>
                <c:pt idx="549">
                  <c:v>0.42243199780213203</c:v>
                </c:pt>
                <c:pt idx="550">
                  <c:v>0.54385622749760998</c:v>
                </c:pt>
                <c:pt idx="551">
                  <c:v>0.41315718904776233</c:v>
                </c:pt>
                <c:pt idx="552">
                  <c:v>0.39452983963845867</c:v>
                </c:pt>
                <c:pt idx="553">
                  <c:v>0.34844955260031441</c:v>
                </c:pt>
                <c:pt idx="554">
                  <c:v>0.36081063335549857</c:v>
                </c:pt>
                <c:pt idx="555">
                  <c:v>0.29118908619161132</c:v>
                </c:pt>
                <c:pt idx="556">
                  <c:v>0.29160389713901225</c:v>
                </c:pt>
                <c:pt idx="557">
                  <c:v>0.3655269759159232</c:v>
                </c:pt>
                <c:pt idx="558">
                  <c:v>0.38713709727167966</c:v>
                </c:pt>
                <c:pt idx="559">
                  <c:v>0.11080587544613607</c:v>
                </c:pt>
                <c:pt idx="560">
                  <c:v>0.12302102638302514</c:v>
                </c:pt>
                <c:pt idx="561">
                  <c:v>0.1869716056693953</c:v>
                </c:pt>
                <c:pt idx="562">
                  <c:v>6.081582648516104E-2</c:v>
                </c:pt>
                <c:pt idx="563">
                  <c:v>0.19034303240053063</c:v>
                </c:pt>
                <c:pt idx="564">
                  <c:v>0.19459840455094124</c:v>
                </c:pt>
                <c:pt idx="565">
                  <c:v>0.17555347151788681</c:v>
                </c:pt>
                <c:pt idx="566">
                  <c:v>0.30223251742677348</c:v>
                </c:pt>
                <c:pt idx="567">
                  <c:v>0.32273973379729526</c:v>
                </c:pt>
                <c:pt idx="568">
                  <c:v>1.0176560553662561</c:v>
                </c:pt>
                <c:pt idx="569">
                  <c:v>0</c:v>
                </c:pt>
                <c:pt idx="570">
                  <c:v>0.66749970483416377</c:v>
                </c:pt>
                <c:pt idx="571">
                  <c:v>3.2853244692932719</c:v>
                </c:pt>
                <c:pt idx="572">
                  <c:v>3.3988511686850629</c:v>
                </c:pt>
                <c:pt idx="573">
                  <c:v>0.83656273150869609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0.35516408691177759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9.6347270214080609</c:v>
                </c:pt>
                <c:pt idx="606">
                  <c:v>13.028754189263125</c:v>
                </c:pt>
                <c:pt idx="607">
                  <c:v>10.109652010070938</c:v>
                </c:pt>
                <c:pt idx="608">
                  <c:v>5.3975658363915713</c:v>
                </c:pt>
                <c:pt idx="609">
                  <c:v>2.8234245701639367</c:v>
                </c:pt>
                <c:pt idx="610">
                  <c:v>6.6753236607034196</c:v>
                </c:pt>
                <c:pt idx="611">
                  <c:v>6.4208482665139712</c:v>
                </c:pt>
                <c:pt idx="612">
                  <c:v>8.2245148211628987</c:v>
                </c:pt>
                <c:pt idx="613">
                  <c:v>7.5486196313221754</c:v>
                </c:pt>
                <c:pt idx="614">
                  <c:v>2.8428213812028744</c:v>
                </c:pt>
                <c:pt idx="615">
                  <c:v>7.013819970641574</c:v>
                </c:pt>
                <c:pt idx="616">
                  <c:v>4.4257514093110046</c:v>
                </c:pt>
                <c:pt idx="617">
                  <c:v>7.4069689856104759</c:v>
                </c:pt>
                <c:pt idx="618">
                  <c:v>3.6882249844685333</c:v>
                </c:pt>
                <c:pt idx="619">
                  <c:v>4.7562693179385391</c:v>
                </c:pt>
                <c:pt idx="620">
                  <c:v>7.7135372591869462</c:v>
                </c:pt>
                <c:pt idx="621">
                  <c:v>9.0565549144117483</c:v>
                </c:pt>
                <c:pt idx="622">
                  <c:v>8.6729381135230703</c:v>
                </c:pt>
                <c:pt idx="623">
                  <c:v>8.2200202255774464</c:v>
                </c:pt>
                <c:pt idx="624">
                  <c:v>8.728773261805479</c:v>
                </c:pt>
                <c:pt idx="625">
                  <c:v>8.9006849326130606</c:v>
                </c:pt>
                <c:pt idx="626">
                  <c:v>7.8806937930882768</c:v>
                </c:pt>
                <c:pt idx="627">
                  <c:v>9.9398442732031</c:v>
                </c:pt>
                <c:pt idx="628">
                  <c:v>9.0289231968906059</c:v>
                </c:pt>
                <c:pt idx="629">
                  <c:v>0.50558421552780786</c:v>
                </c:pt>
                <c:pt idx="630">
                  <c:v>1.5374913160001604</c:v>
                </c:pt>
                <c:pt idx="631">
                  <c:v>3.6978135957138036</c:v>
                </c:pt>
                <c:pt idx="632">
                  <c:v>3.5511053290877896</c:v>
                </c:pt>
                <c:pt idx="633">
                  <c:v>4.1394761599531051</c:v>
                </c:pt>
                <c:pt idx="634">
                  <c:v>3.7296136454081292</c:v>
                </c:pt>
                <c:pt idx="635">
                  <c:v>4.364587549857859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0.15900893386965009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5.1111304624029685E-3</c:v>
                </c:pt>
                <c:pt idx="655">
                  <c:v>0</c:v>
                </c:pt>
                <c:pt idx="656">
                  <c:v>1.0084785441656763</c:v>
                </c:pt>
                <c:pt idx="657">
                  <c:v>0.75101088425807205</c:v>
                </c:pt>
                <c:pt idx="658">
                  <c:v>0.62836478350446612</c:v>
                </c:pt>
                <c:pt idx="659">
                  <c:v>75.557249344819667</c:v>
                </c:pt>
                <c:pt idx="660">
                  <c:v>111.99884971429171</c:v>
                </c:pt>
                <c:pt idx="661">
                  <c:v>74.251239753654403</c:v>
                </c:pt>
                <c:pt idx="662">
                  <c:v>29.281143049583193</c:v>
                </c:pt>
                <c:pt idx="663">
                  <c:v>36.454639479967867</c:v>
                </c:pt>
                <c:pt idx="664">
                  <c:v>7.6447889285207751</c:v>
                </c:pt>
                <c:pt idx="665">
                  <c:v>4.8422765441040028</c:v>
                </c:pt>
                <c:pt idx="666">
                  <c:v>2.5504268732515065</c:v>
                </c:pt>
                <c:pt idx="667">
                  <c:v>2.2485954788236846</c:v>
                </c:pt>
                <c:pt idx="668">
                  <c:v>1.6262435605345935</c:v>
                </c:pt>
                <c:pt idx="669">
                  <c:v>0.49708239545320509</c:v>
                </c:pt>
                <c:pt idx="670">
                  <c:v>0.72427359967013416</c:v>
                </c:pt>
                <c:pt idx="671">
                  <c:v>0.2057906992504499</c:v>
                </c:pt>
                <c:pt idx="672">
                  <c:v>1.6116486108800956</c:v>
                </c:pt>
                <c:pt idx="673">
                  <c:v>2.891434817600846</c:v>
                </c:pt>
                <c:pt idx="674">
                  <c:v>3.0394875076804908</c:v>
                </c:pt>
                <c:pt idx="675">
                  <c:v>4.41853249380096</c:v>
                </c:pt>
                <c:pt idx="676">
                  <c:v>10.813671024474161</c:v>
                </c:pt>
                <c:pt idx="677">
                  <c:v>0</c:v>
                </c:pt>
                <c:pt idx="678">
                  <c:v>1.0950714326714106</c:v>
                </c:pt>
                <c:pt idx="679">
                  <c:v>1.0542353548817687</c:v>
                </c:pt>
                <c:pt idx="680">
                  <c:v>0.89934271319779668</c:v>
                </c:pt>
                <c:pt idx="681">
                  <c:v>0.36607313210488002</c:v>
                </c:pt>
                <c:pt idx="682">
                  <c:v>0.21995218817190931</c:v>
                </c:pt>
                <c:pt idx="683">
                  <c:v>1.1533137342766508E-2</c:v>
                </c:pt>
                <c:pt idx="684">
                  <c:v>0.42495421843624825</c:v>
                </c:pt>
                <c:pt idx="685">
                  <c:v>0.74369424940648798</c:v>
                </c:pt>
                <c:pt idx="686">
                  <c:v>0.21323681066613887</c:v>
                </c:pt>
                <c:pt idx="687">
                  <c:v>0.21098965869408914</c:v>
                </c:pt>
                <c:pt idx="688">
                  <c:v>0</c:v>
                </c:pt>
                <c:pt idx="689">
                  <c:v>3.9381348065177235E-2</c:v>
                </c:pt>
                <c:pt idx="690">
                  <c:v>0.47003540290927504</c:v>
                </c:pt>
                <c:pt idx="691">
                  <c:v>0.69064700082954289</c:v>
                </c:pt>
                <c:pt idx="692">
                  <c:v>0.64044449231062828</c:v>
                </c:pt>
                <c:pt idx="693">
                  <c:v>0.76277870196776121</c:v>
                </c:pt>
                <c:pt idx="694">
                  <c:v>0.48404145482400551</c:v>
                </c:pt>
                <c:pt idx="695">
                  <c:v>0.37331942156294673</c:v>
                </c:pt>
                <c:pt idx="696">
                  <c:v>1.5610653054552763</c:v>
                </c:pt>
                <c:pt idx="697">
                  <c:v>1.1341177847282431</c:v>
                </c:pt>
                <c:pt idx="698">
                  <c:v>0.67766868686631554</c:v>
                </c:pt>
                <c:pt idx="699">
                  <c:v>0.57332731097960021</c:v>
                </c:pt>
                <c:pt idx="700">
                  <c:v>0.33470596986664702</c:v>
                </c:pt>
                <c:pt idx="701">
                  <c:v>0.31441892233504376</c:v>
                </c:pt>
                <c:pt idx="702">
                  <c:v>0.56112316315730482</c:v>
                </c:pt>
                <c:pt idx="703">
                  <c:v>0.2116639214514322</c:v>
                </c:pt>
                <c:pt idx="704">
                  <c:v>0.39247110745899505</c:v>
                </c:pt>
                <c:pt idx="705">
                  <c:v>0.46675640574699173</c:v>
                </c:pt>
                <c:pt idx="706">
                  <c:v>0.27198938848979282</c:v>
                </c:pt>
                <c:pt idx="707">
                  <c:v>8.4994854836292433E-2</c:v>
                </c:pt>
                <c:pt idx="708">
                  <c:v>0.13965050656749867</c:v>
                </c:pt>
                <c:pt idx="709">
                  <c:v>6.5716566298597456E-2</c:v>
                </c:pt>
                <c:pt idx="710">
                  <c:v>0.26959379918790205</c:v>
                </c:pt>
                <c:pt idx="711">
                  <c:v>0.23384052524290766</c:v>
                </c:pt>
                <c:pt idx="712">
                  <c:v>0.3938243381377653</c:v>
                </c:pt>
                <c:pt idx="713">
                  <c:v>0.54704330104107868</c:v>
                </c:pt>
                <c:pt idx="714">
                  <c:v>0.52730746003086892</c:v>
                </c:pt>
                <c:pt idx="715">
                  <c:v>0.72790750773058477</c:v>
                </c:pt>
                <c:pt idx="716">
                  <c:v>0.79599342937092032</c:v>
                </c:pt>
                <c:pt idx="717">
                  <c:v>0.71191444830359174</c:v>
                </c:pt>
                <c:pt idx="718">
                  <c:v>0.60720002773176063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Sheet3!$F$4</c:f>
              <c:strCache>
                <c:ptCount val="1"/>
                <c:pt idx="0">
                  <c:v>Conditional 1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Sheet3!$F$5:$F$723</c:f>
              <c:numCache>
                <c:formatCode>General</c:formatCode>
                <c:ptCount val="719"/>
                <c:pt idx="0">
                  <c:v>1.893168530142006</c:v>
                </c:pt>
                <c:pt idx="1">
                  <c:v>1.4160790510407111</c:v>
                </c:pt>
                <c:pt idx="2">
                  <c:v>278.71700911824109</c:v>
                </c:pt>
                <c:pt idx="3">
                  <c:v>1.0326550447188936</c:v>
                </c:pt>
                <c:pt idx="4">
                  <c:v>0.14258583891225385</c:v>
                </c:pt>
                <c:pt idx="5">
                  <c:v>5.3623542865844698</c:v>
                </c:pt>
                <c:pt idx="6">
                  <c:v>0.78565000987315159</c:v>
                </c:pt>
                <c:pt idx="7">
                  <c:v>1.199509721368841</c:v>
                </c:pt>
                <c:pt idx="8">
                  <c:v>0.14249229430686228</c:v>
                </c:pt>
                <c:pt idx="9">
                  <c:v>8.4877123573968376</c:v>
                </c:pt>
                <c:pt idx="10">
                  <c:v>2.2696531510322302</c:v>
                </c:pt>
                <c:pt idx="11">
                  <c:v>0.56886820776632163</c:v>
                </c:pt>
                <c:pt idx="12">
                  <c:v>3.5434023568289206</c:v>
                </c:pt>
                <c:pt idx="13">
                  <c:v>275.8094217872993</c:v>
                </c:pt>
                <c:pt idx="14">
                  <c:v>4.5677406912432161E-2</c:v>
                </c:pt>
                <c:pt idx="15">
                  <c:v>10.131645064534382</c:v>
                </c:pt>
                <c:pt idx="16">
                  <c:v>3.1872907752012765</c:v>
                </c:pt>
                <c:pt idx="17">
                  <c:v>0.35916676265400582</c:v>
                </c:pt>
                <c:pt idx="18">
                  <c:v>0.53232067192235633</c:v>
                </c:pt>
                <c:pt idx="19">
                  <c:v>4.7324203208631843E-4</c:v>
                </c:pt>
                <c:pt idx="20">
                  <c:v>4.7328007758551394E-4</c:v>
                </c:pt>
                <c:pt idx="21">
                  <c:v>1.5805614589354349</c:v>
                </c:pt>
                <c:pt idx="22">
                  <c:v>0.54363974790062741</c:v>
                </c:pt>
                <c:pt idx="23">
                  <c:v>0.10333622375213736</c:v>
                </c:pt>
                <c:pt idx="24">
                  <c:v>0.33300793403734019</c:v>
                </c:pt>
                <c:pt idx="25">
                  <c:v>0.61430178792620893</c:v>
                </c:pt>
                <c:pt idx="26">
                  <c:v>0.54362797329642376</c:v>
                </c:pt>
                <c:pt idx="27">
                  <c:v>0.70543261480533204</c:v>
                </c:pt>
                <c:pt idx="28">
                  <c:v>4.7335590903685443E-4</c:v>
                </c:pt>
                <c:pt idx="29">
                  <c:v>0.30997470427377039</c:v>
                </c:pt>
                <c:pt idx="30">
                  <c:v>5.2659661193493221</c:v>
                </c:pt>
                <c:pt idx="31">
                  <c:v>1.738876305352349</c:v>
                </c:pt>
                <c:pt idx="32">
                  <c:v>5.2961360807173605</c:v>
                </c:pt>
                <c:pt idx="33">
                  <c:v>1.0006795751433089</c:v>
                </c:pt>
                <c:pt idx="34">
                  <c:v>1.0019771831985196</c:v>
                </c:pt>
                <c:pt idx="35">
                  <c:v>1.18324935960365</c:v>
                </c:pt>
                <c:pt idx="36">
                  <c:v>0.55488186792810268</c:v>
                </c:pt>
                <c:pt idx="37">
                  <c:v>0.24004921600432283</c:v>
                </c:pt>
                <c:pt idx="38">
                  <c:v>0.9105485130902764</c:v>
                </c:pt>
                <c:pt idx="39">
                  <c:v>7.223527062747678</c:v>
                </c:pt>
                <c:pt idx="40">
                  <c:v>0.63849149562088314</c:v>
                </c:pt>
                <c:pt idx="41">
                  <c:v>5.4532536571590242</c:v>
                </c:pt>
                <c:pt idx="42">
                  <c:v>0.43750693906376625</c:v>
                </c:pt>
                <c:pt idx="43">
                  <c:v>0.22295513141818901</c:v>
                </c:pt>
                <c:pt idx="44">
                  <c:v>0.54367372565882022</c:v>
                </c:pt>
                <c:pt idx="45">
                  <c:v>0.20170140925560531</c:v>
                </c:pt>
                <c:pt idx="46">
                  <c:v>0.33703736813023966</c:v>
                </c:pt>
                <c:pt idx="47">
                  <c:v>3.3355612798884664</c:v>
                </c:pt>
                <c:pt idx="48">
                  <c:v>4.026315426707292</c:v>
                </c:pt>
                <c:pt idx="49">
                  <c:v>0.70661052210486019</c:v>
                </c:pt>
                <c:pt idx="50">
                  <c:v>0.55427487777151896</c:v>
                </c:pt>
                <c:pt idx="51">
                  <c:v>0.51838091656416907</c:v>
                </c:pt>
                <c:pt idx="52">
                  <c:v>5.3141915051336071</c:v>
                </c:pt>
                <c:pt idx="53">
                  <c:v>0.34182306984644839</c:v>
                </c:pt>
                <c:pt idx="54">
                  <c:v>1.8492191865473941</c:v>
                </c:pt>
                <c:pt idx="55">
                  <c:v>1.3675016805175275</c:v>
                </c:pt>
                <c:pt idx="56">
                  <c:v>0.76368522408161965</c:v>
                </c:pt>
                <c:pt idx="57">
                  <c:v>2.7995060502568734</c:v>
                </c:pt>
                <c:pt idx="58">
                  <c:v>1.3200072032664139</c:v>
                </c:pt>
                <c:pt idx="59">
                  <c:v>1.2607921716916053</c:v>
                </c:pt>
                <c:pt idx="60">
                  <c:v>0.25369849498387964</c:v>
                </c:pt>
                <c:pt idx="61">
                  <c:v>0.22951859830206445</c:v>
                </c:pt>
                <c:pt idx="62">
                  <c:v>0.41116399151663785</c:v>
                </c:pt>
                <c:pt idx="63">
                  <c:v>0.3256390266441116</c:v>
                </c:pt>
                <c:pt idx="64">
                  <c:v>0.46509425180953912</c:v>
                </c:pt>
                <c:pt idx="65">
                  <c:v>0.55316870156336506</c:v>
                </c:pt>
                <c:pt idx="66">
                  <c:v>0.39671478942339888</c:v>
                </c:pt>
                <c:pt idx="67">
                  <c:v>2.0702840736139834</c:v>
                </c:pt>
                <c:pt idx="68">
                  <c:v>1.2542962333556531</c:v>
                </c:pt>
                <c:pt idx="69">
                  <c:v>0.29542440386155988</c:v>
                </c:pt>
                <c:pt idx="70">
                  <c:v>0.36595717077365464</c:v>
                </c:pt>
                <c:pt idx="71">
                  <c:v>3.3173084565838451E-3</c:v>
                </c:pt>
                <c:pt idx="72">
                  <c:v>0.22659654539848972</c:v>
                </c:pt>
                <c:pt idx="73">
                  <c:v>3.2876279499021166E-3</c:v>
                </c:pt>
                <c:pt idx="74">
                  <c:v>0.30822086778916358</c:v>
                </c:pt>
                <c:pt idx="75">
                  <c:v>0.18243318192804381</c:v>
                </c:pt>
                <c:pt idx="76">
                  <c:v>0.29549268672616336</c:v>
                </c:pt>
                <c:pt idx="77">
                  <c:v>0.54443895866945979</c:v>
                </c:pt>
                <c:pt idx="78">
                  <c:v>0.54447166714894024</c:v>
                </c:pt>
                <c:pt idx="79">
                  <c:v>0.54446039373513599</c:v>
                </c:pt>
                <c:pt idx="80">
                  <c:v>0.54443886157821453</c:v>
                </c:pt>
                <c:pt idx="81">
                  <c:v>0.54442816381987313</c:v>
                </c:pt>
                <c:pt idx="82">
                  <c:v>0.54447232126624101</c:v>
                </c:pt>
                <c:pt idx="83">
                  <c:v>0.54446244655048304</c:v>
                </c:pt>
                <c:pt idx="84">
                  <c:v>0.54444997531332717</c:v>
                </c:pt>
                <c:pt idx="85">
                  <c:v>0.83211263372096766</c:v>
                </c:pt>
                <c:pt idx="86">
                  <c:v>0.59382373659235554</c:v>
                </c:pt>
                <c:pt idx="87">
                  <c:v>0.54657425899455347</c:v>
                </c:pt>
                <c:pt idx="88">
                  <c:v>17.019388868507122</c:v>
                </c:pt>
                <c:pt idx="89">
                  <c:v>17.03958855301952</c:v>
                </c:pt>
                <c:pt idx="90">
                  <c:v>16.774897300398557</c:v>
                </c:pt>
                <c:pt idx="91">
                  <c:v>5.7713075250135546</c:v>
                </c:pt>
                <c:pt idx="92">
                  <c:v>13.285654561186554</c:v>
                </c:pt>
                <c:pt idx="93">
                  <c:v>4.3145677066086634</c:v>
                </c:pt>
                <c:pt idx="94">
                  <c:v>6.2140421447492997</c:v>
                </c:pt>
                <c:pt idx="95">
                  <c:v>2.2480753585522848</c:v>
                </c:pt>
                <c:pt idx="96">
                  <c:v>2.3517718303902413</c:v>
                </c:pt>
                <c:pt idx="97">
                  <c:v>1.5031968738170747</c:v>
                </c:pt>
                <c:pt idx="98">
                  <c:v>1.4091483148489985</c:v>
                </c:pt>
                <c:pt idx="99">
                  <c:v>0.92801813083256945</c:v>
                </c:pt>
                <c:pt idx="100">
                  <c:v>4.3174142458312303E-2</c:v>
                </c:pt>
                <c:pt idx="101">
                  <c:v>0.14381179321291171</c:v>
                </c:pt>
                <c:pt idx="102">
                  <c:v>0.14281623371786623</c:v>
                </c:pt>
                <c:pt idx="103">
                  <c:v>1.9089957452596948</c:v>
                </c:pt>
                <c:pt idx="104">
                  <c:v>1.9672627486366778</c:v>
                </c:pt>
                <c:pt idx="105">
                  <c:v>0.18097786392426229</c:v>
                </c:pt>
                <c:pt idx="106">
                  <c:v>0.33949072376093881</c:v>
                </c:pt>
                <c:pt idx="107">
                  <c:v>2.1881016402879538E-2</c:v>
                </c:pt>
                <c:pt idx="108">
                  <c:v>3.0260000981524371E-2</c:v>
                </c:pt>
                <c:pt idx="109">
                  <c:v>2.131430758799624E-2</c:v>
                </c:pt>
                <c:pt idx="110">
                  <c:v>0.2195034423157125</c:v>
                </c:pt>
                <c:pt idx="111">
                  <c:v>9.9634926615813413E-2</c:v>
                </c:pt>
                <c:pt idx="112">
                  <c:v>2.6567999415942012E-2</c:v>
                </c:pt>
                <c:pt idx="113">
                  <c:v>2.0369838480185365E-2</c:v>
                </c:pt>
                <c:pt idx="114">
                  <c:v>3.0794753305485756E-2</c:v>
                </c:pt>
                <c:pt idx="115">
                  <c:v>2.7377118757748065E-2</c:v>
                </c:pt>
                <c:pt idx="116">
                  <c:v>2.7165904055948431E-2</c:v>
                </c:pt>
                <c:pt idx="117">
                  <c:v>2.211891455911541E-2</c:v>
                </c:pt>
                <c:pt idx="118">
                  <c:v>3.1361124475424162E-2</c:v>
                </c:pt>
                <c:pt idx="119">
                  <c:v>2.7468315816889799E-2</c:v>
                </c:pt>
                <c:pt idx="120">
                  <c:v>2.7465263492441494E-2</c:v>
                </c:pt>
                <c:pt idx="121">
                  <c:v>2.6878855714247862E-2</c:v>
                </c:pt>
                <c:pt idx="122">
                  <c:v>2.9898867317516675E-2</c:v>
                </c:pt>
                <c:pt idx="123">
                  <c:v>3.1028749683905232E-2</c:v>
                </c:pt>
                <c:pt idx="124">
                  <c:v>2.9139126030045759E-2</c:v>
                </c:pt>
                <c:pt idx="125">
                  <c:v>2.999429018064248E-2</c:v>
                </c:pt>
                <c:pt idx="126">
                  <c:v>2.6148062879546075E-2</c:v>
                </c:pt>
                <c:pt idx="127">
                  <c:v>2.9821206396842825E-2</c:v>
                </c:pt>
                <c:pt idx="128">
                  <c:v>2.9821208021154177E-2</c:v>
                </c:pt>
                <c:pt idx="129">
                  <c:v>2.9484602172598073E-2</c:v>
                </c:pt>
                <c:pt idx="130">
                  <c:v>2.9484607540258168E-2</c:v>
                </c:pt>
                <c:pt idx="131">
                  <c:v>3.2460789784440891E-2</c:v>
                </c:pt>
                <c:pt idx="132">
                  <c:v>3.2375823485129018E-2</c:v>
                </c:pt>
                <c:pt idx="133">
                  <c:v>3.7201710742014171E-2</c:v>
                </c:pt>
                <c:pt idx="134">
                  <c:v>3.9928251112286262E-2</c:v>
                </c:pt>
                <c:pt idx="135">
                  <c:v>5.2596306661452985E-2</c:v>
                </c:pt>
                <c:pt idx="136">
                  <c:v>0</c:v>
                </c:pt>
                <c:pt idx="137">
                  <c:v>1.4608772858082375E-8</c:v>
                </c:pt>
                <c:pt idx="138">
                  <c:v>4.141540443924896E-10</c:v>
                </c:pt>
                <c:pt idx="139">
                  <c:v>0</c:v>
                </c:pt>
                <c:pt idx="140">
                  <c:v>0</c:v>
                </c:pt>
                <c:pt idx="141">
                  <c:v>1.1754042351320493E-2</c:v>
                </c:pt>
                <c:pt idx="142">
                  <c:v>7.468347851684598E-3</c:v>
                </c:pt>
                <c:pt idx="143">
                  <c:v>0</c:v>
                </c:pt>
                <c:pt idx="144">
                  <c:v>1.9134560602651618E-9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1.1578173086945753E-8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8.224697012337856E-8</c:v>
                </c:pt>
                <c:pt idx="157">
                  <c:v>0</c:v>
                </c:pt>
                <c:pt idx="158">
                  <c:v>4.4280099587012955E-9</c:v>
                </c:pt>
                <c:pt idx="159">
                  <c:v>3.6099156375257735E-7</c:v>
                </c:pt>
                <c:pt idx="160">
                  <c:v>0.34914440752393716</c:v>
                </c:pt>
                <c:pt idx="161">
                  <c:v>0.9040434911480304</c:v>
                </c:pt>
                <c:pt idx="162">
                  <c:v>0.31816448209674775</c:v>
                </c:pt>
                <c:pt idx="163">
                  <c:v>0.39027335593771539</c:v>
                </c:pt>
                <c:pt idx="164">
                  <c:v>0.17297039318911089</c:v>
                </c:pt>
                <c:pt idx="165">
                  <c:v>0.76031052529717869</c:v>
                </c:pt>
                <c:pt idx="166">
                  <c:v>0.19928323527954461</c:v>
                </c:pt>
                <c:pt idx="167">
                  <c:v>0</c:v>
                </c:pt>
                <c:pt idx="168">
                  <c:v>0.14610018665285196</c:v>
                </c:pt>
                <c:pt idx="169">
                  <c:v>0</c:v>
                </c:pt>
                <c:pt idx="170">
                  <c:v>0.2059271260825426</c:v>
                </c:pt>
                <c:pt idx="171">
                  <c:v>0.38155177061633339</c:v>
                </c:pt>
                <c:pt idx="172">
                  <c:v>2.0336115588677472</c:v>
                </c:pt>
                <c:pt idx="173">
                  <c:v>1.4363540440264657</c:v>
                </c:pt>
                <c:pt idx="174">
                  <c:v>1.0667166569104864</c:v>
                </c:pt>
                <c:pt idx="175">
                  <c:v>0.96060582766624947</c:v>
                </c:pt>
                <c:pt idx="176">
                  <c:v>1.0274581328679915</c:v>
                </c:pt>
                <c:pt idx="177">
                  <c:v>0.89238331175633334</c:v>
                </c:pt>
                <c:pt idx="178">
                  <c:v>0.84466251954961535</c:v>
                </c:pt>
                <c:pt idx="179">
                  <c:v>0.66943707341994596</c:v>
                </c:pt>
                <c:pt idx="180">
                  <c:v>0.65945619904165653</c:v>
                </c:pt>
                <c:pt idx="181">
                  <c:v>0.8100534476641883</c:v>
                </c:pt>
                <c:pt idx="182">
                  <c:v>0.57397644905957179</c:v>
                </c:pt>
                <c:pt idx="183">
                  <c:v>0.27463619564557007</c:v>
                </c:pt>
                <c:pt idx="184">
                  <c:v>0.12980552944542012</c:v>
                </c:pt>
                <c:pt idx="185">
                  <c:v>0.12792499444462635</c:v>
                </c:pt>
                <c:pt idx="186">
                  <c:v>0.16068181359557343</c:v>
                </c:pt>
                <c:pt idx="187">
                  <c:v>0.49491271778130397</c:v>
                </c:pt>
                <c:pt idx="188">
                  <c:v>0.12792779102887408</c:v>
                </c:pt>
                <c:pt idx="189">
                  <c:v>0.12792506905249468</c:v>
                </c:pt>
                <c:pt idx="190">
                  <c:v>1.7354671125744403E-3</c:v>
                </c:pt>
                <c:pt idx="191">
                  <c:v>0.76797137034538565</c:v>
                </c:pt>
                <c:pt idx="192">
                  <c:v>0.42872499620477811</c:v>
                </c:pt>
                <c:pt idx="193">
                  <c:v>0.68155269586321765</c:v>
                </c:pt>
                <c:pt idx="194">
                  <c:v>0.65596641496782127</c:v>
                </c:pt>
                <c:pt idx="195">
                  <c:v>0.55126573803092782</c:v>
                </c:pt>
                <c:pt idx="196">
                  <c:v>2.5900001112743496</c:v>
                </c:pt>
                <c:pt idx="197">
                  <c:v>0.12800005508771051</c:v>
                </c:pt>
                <c:pt idx="198">
                  <c:v>0.12799998956941039</c:v>
                </c:pt>
                <c:pt idx="199">
                  <c:v>0.17857435020025747</c:v>
                </c:pt>
                <c:pt idx="200">
                  <c:v>0.91537235319975707</c:v>
                </c:pt>
                <c:pt idx="201">
                  <c:v>6.4608452580102949E-2</c:v>
                </c:pt>
                <c:pt idx="202">
                  <c:v>0.71004273466332535</c:v>
                </c:pt>
                <c:pt idx="203">
                  <c:v>7.0590478644803056E-2</c:v>
                </c:pt>
                <c:pt idx="204">
                  <c:v>0.24295916571663412</c:v>
                </c:pt>
                <c:pt idx="205">
                  <c:v>0.12196005895044237</c:v>
                </c:pt>
                <c:pt idx="206">
                  <c:v>0.27956485352237337</c:v>
                </c:pt>
                <c:pt idx="207">
                  <c:v>3.3419004907276175</c:v>
                </c:pt>
                <c:pt idx="208">
                  <c:v>1.2156775409370795</c:v>
                </c:pt>
                <c:pt idx="209">
                  <c:v>1.1089562892478568</c:v>
                </c:pt>
                <c:pt idx="210">
                  <c:v>1.3076181100574829</c:v>
                </c:pt>
                <c:pt idx="211">
                  <c:v>0.68041502125111464</c:v>
                </c:pt>
                <c:pt idx="212">
                  <c:v>0.24010827381955124</c:v>
                </c:pt>
                <c:pt idx="213">
                  <c:v>0.86950228755554804</c:v>
                </c:pt>
                <c:pt idx="214">
                  <c:v>1.7851507916691176</c:v>
                </c:pt>
                <c:pt idx="215">
                  <c:v>1.9298509606358039E-3</c:v>
                </c:pt>
                <c:pt idx="216">
                  <c:v>1.9298508226697209E-3</c:v>
                </c:pt>
                <c:pt idx="217">
                  <c:v>0.62908152227159775</c:v>
                </c:pt>
                <c:pt idx="218">
                  <c:v>0.32343837660781105</c:v>
                </c:pt>
                <c:pt idx="219">
                  <c:v>1.9192225792252771E-3</c:v>
                </c:pt>
                <c:pt idx="220">
                  <c:v>0.31148136795295756</c:v>
                </c:pt>
                <c:pt idx="221">
                  <c:v>0.1938357035745355</c:v>
                </c:pt>
                <c:pt idx="222">
                  <c:v>0.15221613291657832</c:v>
                </c:pt>
                <c:pt idx="223">
                  <c:v>0.23433289566155224</c:v>
                </c:pt>
                <c:pt idx="224">
                  <c:v>0.20830105768969887</c:v>
                </c:pt>
                <c:pt idx="225">
                  <c:v>0.20791195624297742</c:v>
                </c:pt>
                <c:pt idx="226">
                  <c:v>0.1997759128946015</c:v>
                </c:pt>
                <c:pt idx="227">
                  <c:v>0.24198861092035884</c:v>
                </c:pt>
                <c:pt idx="228">
                  <c:v>0.19508867450475265</c:v>
                </c:pt>
                <c:pt idx="229">
                  <c:v>0.15095660153108881</c:v>
                </c:pt>
                <c:pt idx="230">
                  <c:v>0.26350013602985811</c:v>
                </c:pt>
                <c:pt idx="231">
                  <c:v>0.5697351587283066</c:v>
                </c:pt>
                <c:pt idx="232">
                  <c:v>3.9004248002630959</c:v>
                </c:pt>
                <c:pt idx="233">
                  <c:v>1.138798750033402</c:v>
                </c:pt>
                <c:pt idx="234">
                  <c:v>2.0278411120796775</c:v>
                </c:pt>
                <c:pt idx="235">
                  <c:v>2.4786838465518244</c:v>
                </c:pt>
                <c:pt idx="236">
                  <c:v>2.3530304247006839</c:v>
                </c:pt>
                <c:pt idx="237">
                  <c:v>2.4770903144161593</c:v>
                </c:pt>
                <c:pt idx="238">
                  <c:v>1.4923544778468099</c:v>
                </c:pt>
                <c:pt idx="239">
                  <c:v>4.0435850223730085E-9</c:v>
                </c:pt>
                <c:pt idx="240">
                  <c:v>4.6148969090609171E-9</c:v>
                </c:pt>
                <c:pt idx="241">
                  <c:v>0</c:v>
                </c:pt>
                <c:pt idx="242">
                  <c:v>0</c:v>
                </c:pt>
                <c:pt idx="243">
                  <c:v>4.5561556305528939E-8</c:v>
                </c:pt>
                <c:pt idx="244">
                  <c:v>7.9268353658790147E-8</c:v>
                </c:pt>
                <c:pt idx="245">
                  <c:v>2.0624519541406769</c:v>
                </c:pt>
                <c:pt idx="246">
                  <c:v>4.1673834516586794E-7</c:v>
                </c:pt>
                <c:pt idx="247">
                  <c:v>2.4417876487155539</c:v>
                </c:pt>
                <c:pt idx="248">
                  <c:v>6.3772077396606619E-8</c:v>
                </c:pt>
                <c:pt idx="249">
                  <c:v>1.6812181683311067</c:v>
                </c:pt>
                <c:pt idx="250">
                  <c:v>2.8951838260127261E-8</c:v>
                </c:pt>
                <c:pt idx="251">
                  <c:v>0.66674573136641868</c:v>
                </c:pt>
                <c:pt idx="252">
                  <c:v>0.49471140933898283</c:v>
                </c:pt>
                <c:pt idx="253">
                  <c:v>3.0162286562212373</c:v>
                </c:pt>
                <c:pt idx="254">
                  <c:v>1.1362512129005466</c:v>
                </c:pt>
                <c:pt idx="255">
                  <c:v>3.7915475914068324</c:v>
                </c:pt>
                <c:pt idx="256">
                  <c:v>2.2760033326880631</c:v>
                </c:pt>
                <c:pt idx="257">
                  <c:v>4.2190963358363973</c:v>
                </c:pt>
                <c:pt idx="258">
                  <c:v>9.472131523580174E-9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1.5616769099040084E-2</c:v>
                </c:pt>
                <c:pt idx="263">
                  <c:v>5.014442194806179E-7</c:v>
                </c:pt>
                <c:pt idx="264">
                  <c:v>0</c:v>
                </c:pt>
                <c:pt idx="265">
                  <c:v>8.9409096243911108</c:v>
                </c:pt>
                <c:pt idx="266">
                  <c:v>667.38151663670044</c:v>
                </c:pt>
                <c:pt idx="267">
                  <c:v>88.75424892152455</c:v>
                </c:pt>
                <c:pt idx="268">
                  <c:v>28.684968501681624</c:v>
                </c:pt>
                <c:pt idx="269">
                  <c:v>60.7618643990902</c:v>
                </c:pt>
                <c:pt idx="270">
                  <c:v>14.579664013742786</c:v>
                </c:pt>
                <c:pt idx="271">
                  <c:v>74.928112145029218</c:v>
                </c:pt>
                <c:pt idx="272">
                  <c:v>60.726457712436968</c:v>
                </c:pt>
                <c:pt idx="273">
                  <c:v>244.72826590126351</c:v>
                </c:pt>
                <c:pt idx="274">
                  <c:v>230.12779748087473</c:v>
                </c:pt>
                <c:pt idx="275">
                  <c:v>222.22468320700727</c:v>
                </c:pt>
                <c:pt idx="276">
                  <c:v>305.48335252723723</c:v>
                </c:pt>
                <c:pt idx="277">
                  <c:v>319.67788932387293</c:v>
                </c:pt>
                <c:pt idx="278">
                  <c:v>305.46548048315344</c:v>
                </c:pt>
                <c:pt idx="279">
                  <c:v>177.23092303239741</c:v>
                </c:pt>
                <c:pt idx="280">
                  <c:v>144.13898019059005</c:v>
                </c:pt>
                <c:pt idx="281">
                  <c:v>92.047384232402067</c:v>
                </c:pt>
                <c:pt idx="282">
                  <c:v>908.05474521301596</c:v>
                </c:pt>
                <c:pt idx="283">
                  <c:v>124.4639168611906</c:v>
                </c:pt>
                <c:pt idx="284">
                  <c:v>244.33248386729474</c:v>
                </c:pt>
                <c:pt idx="285">
                  <c:v>230.03065994860572</c:v>
                </c:pt>
                <c:pt idx="286">
                  <c:v>244.52526483854581</c:v>
                </c:pt>
                <c:pt idx="287">
                  <c:v>230.03455276381442</c:v>
                </c:pt>
                <c:pt idx="288">
                  <c:v>91.902147482500823</c:v>
                </c:pt>
                <c:pt idx="289">
                  <c:v>656.51436914175838</c:v>
                </c:pt>
                <c:pt idx="290">
                  <c:v>77.403513512441123</c:v>
                </c:pt>
                <c:pt idx="291">
                  <c:v>27.750438313187487</c:v>
                </c:pt>
                <c:pt idx="292">
                  <c:v>246.06501837052164</c:v>
                </c:pt>
                <c:pt idx="293">
                  <c:v>1.0002521760453931</c:v>
                </c:pt>
                <c:pt idx="294">
                  <c:v>6.4516081624788058E-4</c:v>
                </c:pt>
                <c:pt idx="295">
                  <c:v>9.4531035306212061</c:v>
                </c:pt>
                <c:pt idx="296">
                  <c:v>5.7602942040034577E-2</c:v>
                </c:pt>
                <c:pt idx="297">
                  <c:v>7.0038280220737335</c:v>
                </c:pt>
                <c:pt idx="298">
                  <c:v>7.6605465240365476</c:v>
                </c:pt>
                <c:pt idx="299">
                  <c:v>8.7653395504877381</c:v>
                </c:pt>
                <c:pt idx="300">
                  <c:v>4.0128144435308641</c:v>
                </c:pt>
                <c:pt idx="301">
                  <c:v>10.040772636471061</c:v>
                </c:pt>
                <c:pt idx="302">
                  <c:v>6.6758724582574516</c:v>
                </c:pt>
                <c:pt idx="303">
                  <c:v>4.5320548925618809</c:v>
                </c:pt>
                <c:pt idx="304">
                  <c:v>2.9949398813390218</c:v>
                </c:pt>
                <c:pt idx="305">
                  <c:v>4.4937881123536556</c:v>
                </c:pt>
                <c:pt idx="306">
                  <c:v>0.73581461840324636</c:v>
                </c:pt>
                <c:pt idx="307">
                  <c:v>0.46487137437272708</c:v>
                </c:pt>
                <c:pt idx="308">
                  <c:v>0.27779588701879021</c:v>
                </c:pt>
                <c:pt idx="309">
                  <c:v>0.21867356435070207</c:v>
                </c:pt>
                <c:pt idx="310">
                  <c:v>0.19866011546545792</c:v>
                </c:pt>
                <c:pt idx="311">
                  <c:v>0.25028765877309667</c:v>
                </c:pt>
                <c:pt idx="312">
                  <c:v>0.7705848872152643</c:v>
                </c:pt>
                <c:pt idx="313">
                  <c:v>0.47571168642243578</c:v>
                </c:pt>
                <c:pt idx="314">
                  <c:v>0.98788587669456263</c:v>
                </c:pt>
                <c:pt idx="315">
                  <c:v>1.1111145246629732</c:v>
                </c:pt>
                <c:pt idx="316">
                  <c:v>0.69789556847288736</c:v>
                </c:pt>
                <c:pt idx="317">
                  <c:v>0.80582060167102298</c:v>
                </c:pt>
                <c:pt idx="318">
                  <c:v>0.95685277073337716</c:v>
                </c:pt>
                <c:pt idx="319">
                  <c:v>0.69584173928220139</c:v>
                </c:pt>
                <c:pt idx="320">
                  <c:v>0.94029960096401055</c:v>
                </c:pt>
                <c:pt idx="321">
                  <c:v>0.53899318428682363</c:v>
                </c:pt>
                <c:pt idx="322">
                  <c:v>0.13065235600229386</c:v>
                </c:pt>
                <c:pt idx="323">
                  <c:v>0.68528805487416378</c:v>
                </c:pt>
                <c:pt idx="324">
                  <c:v>0.25830152029541864</c:v>
                </c:pt>
                <c:pt idx="325">
                  <c:v>0.84518951026820588</c:v>
                </c:pt>
                <c:pt idx="326">
                  <c:v>1.2682302480643983</c:v>
                </c:pt>
                <c:pt idx="327">
                  <c:v>0</c:v>
                </c:pt>
                <c:pt idx="328">
                  <c:v>7.9285200627055019E-10</c:v>
                </c:pt>
                <c:pt idx="329">
                  <c:v>3.9613468061361345E-10</c:v>
                </c:pt>
                <c:pt idx="330">
                  <c:v>0</c:v>
                </c:pt>
                <c:pt idx="331">
                  <c:v>2.0314416815381264E-11</c:v>
                </c:pt>
                <c:pt idx="332">
                  <c:v>0</c:v>
                </c:pt>
                <c:pt idx="333">
                  <c:v>0</c:v>
                </c:pt>
                <c:pt idx="334">
                  <c:v>4.0046092008694245E-4</c:v>
                </c:pt>
                <c:pt idx="335">
                  <c:v>4.6568970901716966E-11</c:v>
                </c:pt>
                <c:pt idx="336">
                  <c:v>3.0598812372772954E-10</c:v>
                </c:pt>
                <c:pt idx="337">
                  <c:v>8.3591974231467248E-6</c:v>
                </c:pt>
                <c:pt idx="338">
                  <c:v>5.8193450058752205E-12</c:v>
                </c:pt>
                <c:pt idx="339">
                  <c:v>0</c:v>
                </c:pt>
                <c:pt idx="340">
                  <c:v>4.0341034589065572E-2</c:v>
                </c:pt>
                <c:pt idx="341">
                  <c:v>1.8898646040280909E-2</c:v>
                </c:pt>
                <c:pt idx="342">
                  <c:v>3.4870531600919463E-2</c:v>
                </c:pt>
                <c:pt idx="343">
                  <c:v>3.5566000465276915E-2</c:v>
                </c:pt>
                <c:pt idx="344">
                  <c:v>2.5972210010689167E-2</c:v>
                </c:pt>
                <c:pt idx="345">
                  <c:v>2.2710914830486928E-2</c:v>
                </c:pt>
                <c:pt idx="346">
                  <c:v>1.2990884105299472E-2</c:v>
                </c:pt>
                <c:pt idx="347">
                  <c:v>1.2018345272185371E-2</c:v>
                </c:pt>
                <c:pt idx="348">
                  <c:v>7.1612453357587924E-3</c:v>
                </c:pt>
                <c:pt idx="349">
                  <c:v>3.8641963892480646E-3</c:v>
                </c:pt>
                <c:pt idx="350">
                  <c:v>5.9478003162602988E-3</c:v>
                </c:pt>
                <c:pt idx="351">
                  <c:v>3.8625560710450202E-3</c:v>
                </c:pt>
                <c:pt idx="352">
                  <c:v>3.7865657849280865E-2</c:v>
                </c:pt>
                <c:pt idx="353">
                  <c:v>3.0880304546510473E-2</c:v>
                </c:pt>
                <c:pt idx="354">
                  <c:v>3.4088252132058017E-2</c:v>
                </c:pt>
                <c:pt idx="355">
                  <c:v>3.0520507074356829E-2</c:v>
                </c:pt>
                <c:pt idx="356">
                  <c:v>3.0302403002401945E-2</c:v>
                </c:pt>
                <c:pt idx="357">
                  <c:v>0.75979026697176977</c:v>
                </c:pt>
                <c:pt idx="358">
                  <c:v>0.68059463803666986</c:v>
                </c:pt>
                <c:pt idx="359">
                  <c:v>3.3623466222678644E-3</c:v>
                </c:pt>
                <c:pt idx="360">
                  <c:v>0</c:v>
                </c:pt>
                <c:pt idx="361">
                  <c:v>0.88030232958419674</c:v>
                </c:pt>
                <c:pt idx="362">
                  <c:v>0.89419986500116977</c:v>
                </c:pt>
                <c:pt idx="363">
                  <c:v>0.75741023084724546</c:v>
                </c:pt>
                <c:pt idx="364">
                  <c:v>0.76659127650549763</c:v>
                </c:pt>
                <c:pt idx="365">
                  <c:v>1.2355928007245467</c:v>
                </c:pt>
                <c:pt idx="366">
                  <c:v>1.1494521376030846</c:v>
                </c:pt>
                <c:pt idx="367">
                  <c:v>1.2370221051969921</c:v>
                </c:pt>
                <c:pt idx="368">
                  <c:v>1.1234386989861669</c:v>
                </c:pt>
                <c:pt idx="369">
                  <c:v>0.89055892564746486</c:v>
                </c:pt>
                <c:pt idx="370">
                  <c:v>0.78837663818065096</c:v>
                </c:pt>
                <c:pt idx="371">
                  <c:v>0.85546385918749834</c:v>
                </c:pt>
                <c:pt idx="372">
                  <c:v>0.85354467173684867</c:v>
                </c:pt>
                <c:pt idx="373">
                  <c:v>0.84769975988641377</c:v>
                </c:pt>
                <c:pt idx="374">
                  <c:v>0.87795078330147547</c:v>
                </c:pt>
                <c:pt idx="375">
                  <c:v>0.86559107721323514</c:v>
                </c:pt>
                <c:pt idx="376">
                  <c:v>1.8737632563574991</c:v>
                </c:pt>
                <c:pt idx="377">
                  <c:v>1.151011875407395</c:v>
                </c:pt>
                <c:pt idx="378">
                  <c:v>3.3336872597306595</c:v>
                </c:pt>
                <c:pt idx="379">
                  <c:v>2.8982668609148661</c:v>
                </c:pt>
                <c:pt idx="380">
                  <c:v>1.4102786441139301</c:v>
                </c:pt>
                <c:pt idx="381">
                  <c:v>2.6732518124713422</c:v>
                </c:pt>
                <c:pt idx="382">
                  <c:v>2.6256666806144153</c:v>
                </c:pt>
                <c:pt idx="383">
                  <c:v>2.9518651622442462</c:v>
                </c:pt>
                <c:pt idx="384">
                  <c:v>6.5226020872213084</c:v>
                </c:pt>
                <c:pt idx="385">
                  <c:v>8.5740727699560395</c:v>
                </c:pt>
                <c:pt idx="386">
                  <c:v>8.2968763362120299</c:v>
                </c:pt>
                <c:pt idx="387">
                  <c:v>3.2512080693961778</c:v>
                </c:pt>
                <c:pt idx="388">
                  <c:v>3.6141079374336798</c:v>
                </c:pt>
                <c:pt idx="389">
                  <c:v>3.2675219446490544</c:v>
                </c:pt>
                <c:pt idx="390">
                  <c:v>7.8184426500909581</c:v>
                </c:pt>
                <c:pt idx="391">
                  <c:v>3.1371445318974196</c:v>
                </c:pt>
                <c:pt idx="392">
                  <c:v>3.0631280459308883</c:v>
                </c:pt>
                <c:pt idx="393">
                  <c:v>2.4586122641601307</c:v>
                </c:pt>
                <c:pt idx="394">
                  <c:v>2.5414529780572792</c:v>
                </c:pt>
                <c:pt idx="395">
                  <c:v>2.6960347046494135</c:v>
                </c:pt>
                <c:pt idx="396">
                  <c:v>2.3272792173538761</c:v>
                </c:pt>
                <c:pt idx="397">
                  <c:v>2.380279302764329</c:v>
                </c:pt>
                <c:pt idx="398">
                  <c:v>2.9875677989650526</c:v>
                </c:pt>
                <c:pt idx="399">
                  <c:v>2.246713865458986</c:v>
                </c:pt>
                <c:pt idx="400">
                  <c:v>7.746920181362519</c:v>
                </c:pt>
                <c:pt idx="401">
                  <c:v>4.0566975118816799</c:v>
                </c:pt>
                <c:pt idx="402">
                  <c:v>4.3470508297483477</c:v>
                </c:pt>
                <c:pt idx="403">
                  <c:v>3.981136883021442</c:v>
                </c:pt>
                <c:pt idx="404">
                  <c:v>3.2516648416352041</c:v>
                </c:pt>
                <c:pt idx="405">
                  <c:v>3.2065878817831432</c:v>
                </c:pt>
                <c:pt idx="406">
                  <c:v>2.7955518830245225</c:v>
                </c:pt>
                <c:pt idx="407">
                  <c:v>3.8459533625892419</c:v>
                </c:pt>
                <c:pt idx="408">
                  <c:v>4.5585125825135648</c:v>
                </c:pt>
                <c:pt idx="409">
                  <c:v>5.155485979705027</c:v>
                </c:pt>
                <c:pt idx="410">
                  <c:v>5.3862637460773257</c:v>
                </c:pt>
                <c:pt idx="411">
                  <c:v>4.7000044267895689</c:v>
                </c:pt>
                <c:pt idx="412">
                  <c:v>3.4565162509009681</c:v>
                </c:pt>
                <c:pt idx="413">
                  <c:v>3.1866347894802729</c:v>
                </c:pt>
                <c:pt idx="414">
                  <c:v>5.8848677618075129</c:v>
                </c:pt>
                <c:pt idx="415">
                  <c:v>7.130397096338136</c:v>
                </c:pt>
                <c:pt idx="416">
                  <c:v>6.5705551769171535</c:v>
                </c:pt>
                <c:pt idx="417">
                  <c:v>5.3120018914661884</c:v>
                </c:pt>
                <c:pt idx="418">
                  <c:v>5.3024001832437477</c:v>
                </c:pt>
                <c:pt idx="419">
                  <c:v>4.6560142258842561</c:v>
                </c:pt>
                <c:pt idx="420">
                  <c:v>3.9957985445640531</c:v>
                </c:pt>
                <c:pt idx="421">
                  <c:v>3.5020680051323865</c:v>
                </c:pt>
                <c:pt idx="422">
                  <c:v>3.4679576610811935</c:v>
                </c:pt>
                <c:pt idx="423">
                  <c:v>37.027718596519151</c:v>
                </c:pt>
                <c:pt idx="424">
                  <c:v>6.4477302513961945</c:v>
                </c:pt>
                <c:pt idx="425">
                  <c:v>6.3163702249135198</c:v>
                </c:pt>
                <c:pt idx="426">
                  <c:v>10.555497085565548</c:v>
                </c:pt>
                <c:pt idx="427">
                  <c:v>7.116872812779178</c:v>
                </c:pt>
                <c:pt idx="428">
                  <c:v>5.1109630169293183</c:v>
                </c:pt>
                <c:pt idx="429">
                  <c:v>5.9182983777424596</c:v>
                </c:pt>
                <c:pt idx="430">
                  <c:v>5.5114000945314885</c:v>
                </c:pt>
                <c:pt idx="431">
                  <c:v>4.0800529700211072</c:v>
                </c:pt>
                <c:pt idx="432">
                  <c:v>3.5092002905359436</c:v>
                </c:pt>
                <c:pt idx="433">
                  <c:v>2.817952945482773</c:v>
                </c:pt>
                <c:pt idx="434">
                  <c:v>2.635747118433386</c:v>
                </c:pt>
                <c:pt idx="435">
                  <c:v>2.0626596881498074</c:v>
                </c:pt>
                <c:pt idx="436">
                  <c:v>2.8791120879256766</c:v>
                </c:pt>
                <c:pt idx="437">
                  <c:v>2.7201620252890919</c:v>
                </c:pt>
                <c:pt idx="438">
                  <c:v>2.3273559042648557</c:v>
                </c:pt>
                <c:pt idx="439">
                  <c:v>2.5044775916675235</c:v>
                </c:pt>
                <c:pt idx="440">
                  <c:v>2.1617241035750254</c:v>
                </c:pt>
                <c:pt idx="441">
                  <c:v>6.4877104597590929</c:v>
                </c:pt>
                <c:pt idx="442">
                  <c:v>2.1868298604917413</c:v>
                </c:pt>
                <c:pt idx="443">
                  <c:v>2.4033524763496672</c:v>
                </c:pt>
                <c:pt idx="444">
                  <c:v>3.2289261957642523</c:v>
                </c:pt>
                <c:pt idx="445">
                  <c:v>3.4488257802949889</c:v>
                </c:pt>
                <c:pt idx="446">
                  <c:v>3.1211448104746395</c:v>
                </c:pt>
                <c:pt idx="447">
                  <c:v>2.8085097410298872</c:v>
                </c:pt>
                <c:pt idx="448">
                  <c:v>2.4973878721167466</c:v>
                </c:pt>
                <c:pt idx="449">
                  <c:v>2.1591789817434091</c:v>
                </c:pt>
                <c:pt idx="450">
                  <c:v>2.6850053606711057</c:v>
                </c:pt>
                <c:pt idx="451">
                  <c:v>3.184956526393357</c:v>
                </c:pt>
                <c:pt idx="452">
                  <c:v>2.5654745620377852</c:v>
                </c:pt>
                <c:pt idx="453">
                  <c:v>2.8480302077532258</c:v>
                </c:pt>
                <c:pt idx="454">
                  <c:v>3.2951862186508194</c:v>
                </c:pt>
                <c:pt idx="455">
                  <c:v>3.3454461615034319</c:v>
                </c:pt>
                <c:pt idx="456">
                  <c:v>3.1151949473932277</c:v>
                </c:pt>
                <c:pt idx="457">
                  <c:v>3.9695678548337341</c:v>
                </c:pt>
                <c:pt idx="458">
                  <c:v>3.8985987384929146</c:v>
                </c:pt>
                <c:pt idx="459">
                  <c:v>3.8300035167206801</c:v>
                </c:pt>
                <c:pt idx="460">
                  <c:v>2.6363977667642757E-9</c:v>
                </c:pt>
                <c:pt idx="461">
                  <c:v>2.4381273686968754</c:v>
                </c:pt>
                <c:pt idx="462">
                  <c:v>0.61838779372286723</c:v>
                </c:pt>
                <c:pt idx="463">
                  <c:v>2.213660956000318</c:v>
                </c:pt>
                <c:pt idx="464">
                  <c:v>1.2362419397311797</c:v>
                </c:pt>
                <c:pt idx="465">
                  <c:v>2.4381466037471569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0.21475456906169654</c:v>
                </c:pt>
                <c:pt idx="470">
                  <c:v>1.5786907625048201</c:v>
                </c:pt>
                <c:pt idx="471">
                  <c:v>1.4805599164446903E-6</c:v>
                </c:pt>
                <c:pt idx="472">
                  <c:v>4.0425087263429305E-5</c:v>
                </c:pt>
                <c:pt idx="473">
                  <c:v>0</c:v>
                </c:pt>
                <c:pt idx="474">
                  <c:v>4.0895514530348009E-8</c:v>
                </c:pt>
                <c:pt idx="475">
                  <c:v>0</c:v>
                </c:pt>
                <c:pt idx="476">
                  <c:v>38.648317884752487</c:v>
                </c:pt>
                <c:pt idx="477">
                  <c:v>0</c:v>
                </c:pt>
                <c:pt idx="478">
                  <c:v>155.07986862130588</c:v>
                </c:pt>
                <c:pt idx="479">
                  <c:v>9.9705960083156242E-3</c:v>
                </c:pt>
                <c:pt idx="480">
                  <c:v>9.9712598171208811E-3</c:v>
                </c:pt>
                <c:pt idx="481">
                  <c:v>0</c:v>
                </c:pt>
                <c:pt idx="482">
                  <c:v>14.832830588305569</c:v>
                </c:pt>
                <c:pt idx="483">
                  <c:v>375.863855496008</c:v>
                </c:pt>
                <c:pt idx="484">
                  <c:v>2.1724990233451535E-6</c:v>
                </c:pt>
                <c:pt idx="485">
                  <c:v>7.8299208894350159E-7</c:v>
                </c:pt>
                <c:pt idx="486">
                  <c:v>8.915917248941696E-8</c:v>
                </c:pt>
                <c:pt idx="487">
                  <c:v>31.561385188485133</c:v>
                </c:pt>
                <c:pt idx="488">
                  <c:v>7.5992314579230253</c:v>
                </c:pt>
                <c:pt idx="489">
                  <c:v>4.9565319200982003</c:v>
                </c:pt>
                <c:pt idx="490">
                  <c:v>0</c:v>
                </c:pt>
                <c:pt idx="491">
                  <c:v>0</c:v>
                </c:pt>
                <c:pt idx="492">
                  <c:v>0.65481307955727885</c:v>
                </c:pt>
                <c:pt idx="493">
                  <c:v>0.6828297607534779</c:v>
                </c:pt>
                <c:pt idx="494">
                  <c:v>0.67090793621637346</c:v>
                </c:pt>
                <c:pt idx="495">
                  <c:v>0.98564551857840854</c:v>
                </c:pt>
                <c:pt idx="496">
                  <c:v>0.96193223075504619</c:v>
                </c:pt>
                <c:pt idx="497">
                  <c:v>0.49488215510720579</c:v>
                </c:pt>
                <c:pt idx="498">
                  <c:v>1.2974701023988331</c:v>
                </c:pt>
                <c:pt idx="499">
                  <c:v>0.80924560892332664</c:v>
                </c:pt>
                <c:pt idx="500">
                  <c:v>0.75767662241213429</c:v>
                </c:pt>
                <c:pt idx="501">
                  <c:v>1.3783944964650061</c:v>
                </c:pt>
                <c:pt idx="502">
                  <c:v>1.1151254172646716</c:v>
                </c:pt>
                <c:pt idx="503">
                  <c:v>1.4148808172908147</c:v>
                </c:pt>
                <c:pt idx="504">
                  <c:v>0.55942758829090877</c:v>
                </c:pt>
                <c:pt idx="505">
                  <c:v>0.44681266988283852</c:v>
                </c:pt>
                <c:pt idx="506">
                  <c:v>0.70881429818894048</c:v>
                </c:pt>
                <c:pt idx="507">
                  <c:v>0.78236018815361774</c:v>
                </c:pt>
                <c:pt idx="508">
                  <c:v>0.54413612863694993</c:v>
                </c:pt>
                <c:pt idx="509">
                  <c:v>4.4303941647910747</c:v>
                </c:pt>
                <c:pt idx="510">
                  <c:v>2.9033530879003493</c:v>
                </c:pt>
                <c:pt idx="511">
                  <c:v>0.5707623577294072</c:v>
                </c:pt>
                <c:pt idx="512">
                  <c:v>1.604243253093351</c:v>
                </c:pt>
                <c:pt idx="513">
                  <c:v>1.0306261245441348</c:v>
                </c:pt>
                <c:pt idx="514">
                  <c:v>1.074713589008411</c:v>
                </c:pt>
                <c:pt idx="515">
                  <c:v>1.6608900168328233</c:v>
                </c:pt>
                <c:pt idx="516">
                  <c:v>1.2125271323780993</c:v>
                </c:pt>
                <c:pt idx="517">
                  <c:v>1.764836420011143</c:v>
                </c:pt>
                <c:pt idx="518">
                  <c:v>0.30524535485773185</c:v>
                </c:pt>
                <c:pt idx="519">
                  <c:v>0.44843693247317162</c:v>
                </c:pt>
                <c:pt idx="520">
                  <c:v>0.64209735902715437</c:v>
                </c:pt>
                <c:pt idx="521">
                  <c:v>18.293132363014685</c:v>
                </c:pt>
                <c:pt idx="522">
                  <c:v>6.8794483411359337</c:v>
                </c:pt>
                <c:pt idx="523">
                  <c:v>6.668850252525317</c:v>
                </c:pt>
                <c:pt idx="524">
                  <c:v>2.1863460689716376</c:v>
                </c:pt>
                <c:pt idx="525">
                  <c:v>0.64266912699490319</c:v>
                </c:pt>
                <c:pt idx="526">
                  <c:v>5.0934829414950045</c:v>
                </c:pt>
                <c:pt idx="527">
                  <c:v>7.2892360335302016</c:v>
                </c:pt>
                <c:pt idx="528">
                  <c:v>3.2787167304530236</c:v>
                </c:pt>
                <c:pt idx="529">
                  <c:v>6.9529992169761101</c:v>
                </c:pt>
                <c:pt idx="530">
                  <c:v>3.0284481156847463</c:v>
                </c:pt>
                <c:pt idx="531">
                  <c:v>2.3231429633563394</c:v>
                </c:pt>
                <c:pt idx="532">
                  <c:v>1.59664270150585</c:v>
                </c:pt>
                <c:pt idx="533">
                  <c:v>0.59185741591265995</c:v>
                </c:pt>
                <c:pt idx="534">
                  <c:v>0.63345229180245255</c:v>
                </c:pt>
                <c:pt idx="535">
                  <c:v>0.54218519053848269</c:v>
                </c:pt>
                <c:pt idx="536">
                  <c:v>0.47926517561700166</c:v>
                </c:pt>
                <c:pt idx="537">
                  <c:v>0.50230566075321192</c:v>
                </c:pt>
                <c:pt idx="538">
                  <c:v>0.4234995196725464</c:v>
                </c:pt>
                <c:pt idx="539">
                  <c:v>0.3815282381779852</c:v>
                </c:pt>
                <c:pt idx="540">
                  <c:v>0.35931780781614364</c:v>
                </c:pt>
                <c:pt idx="541">
                  <c:v>0.35487618165652179</c:v>
                </c:pt>
                <c:pt idx="542">
                  <c:v>0.60644932944045138</c:v>
                </c:pt>
                <c:pt idx="543">
                  <c:v>0.40346565986887484</c:v>
                </c:pt>
                <c:pt idx="544">
                  <c:v>0.44963126188195091</c:v>
                </c:pt>
                <c:pt idx="545">
                  <c:v>0.59425842378191973</c:v>
                </c:pt>
                <c:pt idx="546">
                  <c:v>0.47321125282166676</c:v>
                </c:pt>
                <c:pt idx="547">
                  <c:v>0.4277566517795961</c:v>
                </c:pt>
                <c:pt idx="548">
                  <c:v>0.42317299429745248</c:v>
                </c:pt>
                <c:pt idx="549">
                  <c:v>0.42968691843849527</c:v>
                </c:pt>
                <c:pt idx="550">
                  <c:v>0.56097557042038559</c:v>
                </c:pt>
                <c:pt idx="551">
                  <c:v>0.42964170556178516</c:v>
                </c:pt>
                <c:pt idx="552">
                  <c:v>0.40226970785370852</c:v>
                </c:pt>
                <c:pt idx="553">
                  <c:v>0.35800971851922725</c:v>
                </c:pt>
                <c:pt idx="554">
                  <c:v>0.36901492371203659</c:v>
                </c:pt>
                <c:pt idx="555">
                  <c:v>0.30072754335613183</c:v>
                </c:pt>
                <c:pt idx="556">
                  <c:v>0.29810784538254254</c:v>
                </c:pt>
                <c:pt idx="557">
                  <c:v>0.4346129952293083</c:v>
                </c:pt>
                <c:pt idx="558">
                  <c:v>0.39524468777592503</c:v>
                </c:pt>
                <c:pt idx="559">
                  <c:v>0.20946892768703052</c:v>
                </c:pt>
                <c:pt idx="560">
                  <c:v>0.20466470915262036</c:v>
                </c:pt>
                <c:pt idx="561">
                  <c:v>0.23533938514716368</c:v>
                </c:pt>
                <c:pt idx="562">
                  <c:v>0.37705075873098082</c:v>
                </c:pt>
                <c:pt idx="563">
                  <c:v>0.27041583012891834</c:v>
                </c:pt>
                <c:pt idx="564">
                  <c:v>0.23368493886251684</c:v>
                </c:pt>
                <c:pt idx="565">
                  <c:v>0.18241241150156284</c:v>
                </c:pt>
                <c:pt idx="566">
                  <c:v>0.52667075511682881</c:v>
                </c:pt>
                <c:pt idx="567">
                  <c:v>0.47075042525485955</c:v>
                </c:pt>
                <c:pt idx="568">
                  <c:v>1.745081157844993</c:v>
                </c:pt>
                <c:pt idx="569">
                  <c:v>4.572596650967796</c:v>
                </c:pt>
                <c:pt idx="570">
                  <c:v>3.1908882712407696</c:v>
                </c:pt>
                <c:pt idx="571">
                  <c:v>4.5377112250534992</c:v>
                </c:pt>
                <c:pt idx="572">
                  <c:v>4.8023175540951506</c:v>
                </c:pt>
                <c:pt idx="573">
                  <c:v>1.8595937021050197</c:v>
                </c:pt>
                <c:pt idx="574">
                  <c:v>2.8054608078684602</c:v>
                </c:pt>
                <c:pt idx="575">
                  <c:v>1.705383059658061E-6</c:v>
                </c:pt>
                <c:pt idx="576">
                  <c:v>1.7274359720431676E-10</c:v>
                </c:pt>
                <c:pt idx="577">
                  <c:v>7.5721797814054526E-4</c:v>
                </c:pt>
                <c:pt idx="578">
                  <c:v>4.418510002324183E-11</c:v>
                </c:pt>
                <c:pt idx="579">
                  <c:v>0</c:v>
                </c:pt>
                <c:pt idx="580">
                  <c:v>1.5111822904145811E-10</c:v>
                </c:pt>
                <c:pt idx="581">
                  <c:v>0.62873935185052687</c:v>
                </c:pt>
                <c:pt idx="582">
                  <c:v>1.7045920230884803E-11</c:v>
                </c:pt>
                <c:pt idx="583">
                  <c:v>0</c:v>
                </c:pt>
                <c:pt idx="584">
                  <c:v>0</c:v>
                </c:pt>
                <c:pt idx="585">
                  <c:v>2.6918201001535635E-10</c:v>
                </c:pt>
                <c:pt idx="586">
                  <c:v>0</c:v>
                </c:pt>
                <c:pt idx="587">
                  <c:v>0</c:v>
                </c:pt>
                <c:pt idx="588">
                  <c:v>6.6414429511496564E-11</c:v>
                </c:pt>
                <c:pt idx="589">
                  <c:v>0</c:v>
                </c:pt>
                <c:pt idx="590">
                  <c:v>0</c:v>
                </c:pt>
                <c:pt idx="591">
                  <c:v>4.3686564747957846E-5</c:v>
                </c:pt>
                <c:pt idx="592">
                  <c:v>1.4825104432716785E-2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8.0276206837481823E-6</c:v>
                </c:pt>
                <c:pt idx="597">
                  <c:v>1.2874039396493231E-4</c:v>
                </c:pt>
                <c:pt idx="598">
                  <c:v>0.38604151187377767</c:v>
                </c:pt>
                <c:pt idx="599">
                  <c:v>1.1003319536626393</c:v>
                </c:pt>
                <c:pt idx="600">
                  <c:v>3.260898366677047</c:v>
                </c:pt>
                <c:pt idx="601">
                  <c:v>0.52592106903025382</c:v>
                </c:pt>
                <c:pt idx="602">
                  <c:v>1.2407309743985522</c:v>
                </c:pt>
                <c:pt idx="603">
                  <c:v>0.54007388731589145</c:v>
                </c:pt>
                <c:pt idx="604">
                  <c:v>4.6535646447409817E-9</c:v>
                </c:pt>
                <c:pt idx="605">
                  <c:v>13.400520059797465</c:v>
                </c:pt>
                <c:pt idx="606">
                  <c:v>15.445504842755341</c:v>
                </c:pt>
                <c:pt idx="607">
                  <c:v>12.08333293981574</c:v>
                </c:pt>
                <c:pt idx="608">
                  <c:v>6.779116438300818</c:v>
                </c:pt>
                <c:pt idx="609">
                  <c:v>9.6133778184099086</c:v>
                </c:pt>
                <c:pt idx="610">
                  <c:v>8.3146319831536104</c:v>
                </c:pt>
                <c:pt idx="611">
                  <c:v>8.0785040768413339</c:v>
                </c:pt>
                <c:pt idx="612">
                  <c:v>8.7739754889580226</c:v>
                </c:pt>
                <c:pt idx="613">
                  <c:v>7.921761605906589</c:v>
                </c:pt>
                <c:pt idx="614">
                  <c:v>2.9106224614107248</c:v>
                </c:pt>
                <c:pt idx="615">
                  <c:v>9.0085191357700829</c:v>
                </c:pt>
                <c:pt idx="616">
                  <c:v>4.4417021057961108</c:v>
                </c:pt>
                <c:pt idx="617">
                  <c:v>13.358880686603328</c:v>
                </c:pt>
                <c:pt idx="618">
                  <c:v>3.6991650958798559</c:v>
                </c:pt>
                <c:pt idx="619">
                  <c:v>4.6815530927941111</c:v>
                </c:pt>
                <c:pt idx="620">
                  <c:v>7.755257268772322</c:v>
                </c:pt>
                <c:pt idx="621">
                  <c:v>9.0644788619360668</c:v>
                </c:pt>
                <c:pt idx="622">
                  <c:v>8.8278688248571804</c:v>
                </c:pt>
                <c:pt idx="623">
                  <c:v>8.3835279813180357</c:v>
                </c:pt>
                <c:pt idx="624">
                  <c:v>9.1426023032823167</c:v>
                </c:pt>
                <c:pt idx="625">
                  <c:v>8.9259633518574617</c:v>
                </c:pt>
                <c:pt idx="626">
                  <c:v>8.6205833627213408</c:v>
                </c:pt>
                <c:pt idx="627">
                  <c:v>10.075709278121728</c:v>
                </c:pt>
                <c:pt idx="628">
                  <c:v>9.0638953350087057</c:v>
                </c:pt>
                <c:pt idx="629">
                  <c:v>1.9895775724437108</c:v>
                </c:pt>
                <c:pt idx="630">
                  <c:v>2.5697950601558048</c:v>
                </c:pt>
                <c:pt idx="631">
                  <c:v>4.8937847133160304</c:v>
                </c:pt>
                <c:pt idx="632">
                  <c:v>7.1974803781420107</c:v>
                </c:pt>
                <c:pt idx="633">
                  <c:v>4.1003003762934611</c:v>
                </c:pt>
                <c:pt idx="634">
                  <c:v>8.129054970483466</c:v>
                </c:pt>
                <c:pt idx="635">
                  <c:v>6.0403120434066011</c:v>
                </c:pt>
                <c:pt idx="636">
                  <c:v>0.36914922398201355</c:v>
                </c:pt>
                <c:pt idx="637">
                  <c:v>0.9776341684794545</c:v>
                </c:pt>
                <c:pt idx="638">
                  <c:v>0.49179481783446732</c:v>
                </c:pt>
                <c:pt idx="639">
                  <c:v>2.4714121598478656</c:v>
                </c:pt>
                <c:pt idx="640">
                  <c:v>2.772412979115181</c:v>
                </c:pt>
                <c:pt idx="641">
                  <c:v>0.75187352733777146</c:v>
                </c:pt>
                <c:pt idx="642">
                  <c:v>0</c:v>
                </c:pt>
                <c:pt idx="643">
                  <c:v>8.893650260688446E-10</c:v>
                </c:pt>
                <c:pt idx="644">
                  <c:v>0</c:v>
                </c:pt>
                <c:pt idx="645">
                  <c:v>0</c:v>
                </c:pt>
                <c:pt idx="646">
                  <c:v>0.48092176652284735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2.6241252726322273E-8</c:v>
                </c:pt>
                <c:pt idx="651">
                  <c:v>1.896339085760701E-9</c:v>
                </c:pt>
                <c:pt idx="652">
                  <c:v>6.5636029944471375E-9</c:v>
                </c:pt>
                <c:pt idx="653">
                  <c:v>6.2658919830482773E-8</c:v>
                </c:pt>
                <c:pt idx="654">
                  <c:v>0</c:v>
                </c:pt>
                <c:pt idx="655">
                  <c:v>3.8550894316813356E-6</c:v>
                </c:pt>
                <c:pt idx="656">
                  <c:v>1.0084788508449307</c:v>
                </c:pt>
                <c:pt idx="657">
                  <c:v>0.75283151241892909</c:v>
                </c:pt>
                <c:pt idx="658">
                  <c:v>0.63099665698559448</c:v>
                </c:pt>
                <c:pt idx="659">
                  <c:v>20.558394181773792</c:v>
                </c:pt>
                <c:pt idx="660">
                  <c:v>22.674544442042119</c:v>
                </c:pt>
                <c:pt idx="661">
                  <c:v>50.711618401199168</c:v>
                </c:pt>
                <c:pt idx="662">
                  <c:v>11.098566386707191</c:v>
                </c:pt>
                <c:pt idx="663">
                  <c:v>8.1831430498336033</c:v>
                </c:pt>
                <c:pt idx="664">
                  <c:v>7.4206905114508217</c:v>
                </c:pt>
                <c:pt idx="665">
                  <c:v>4.822051111775572</c:v>
                </c:pt>
                <c:pt idx="666">
                  <c:v>2.5783233501400602</c:v>
                </c:pt>
                <c:pt idx="667">
                  <c:v>2.3316919028755088</c:v>
                </c:pt>
                <c:pt idx="668">
                  <c:v>1.776020624283067</c:v>
                </c:pt>
                <c:pt idx="669">
                  <c:v>1.1703478035351083</c:v>
                </c:pt>
                <c:pt idx="670">
                  <c:v>0.57554590775009729</c:v>
                </c:pt>
                <c:pt idx="671">
                  <c:v>5.003914515635941</c:v>
                </c:pt>
                <c:pt idx="672">
                  <c:v>5.0109454123785113</c:v>
                </c:pt>
                <c:pt idx="673">
                  <c:v>5.2582662919080718</c:v>
                </c:pt>
                <c:pt idx="674">
                  <c:v>24.467386376313819</c:v>
                </c:pt>
                <c:pt idx="675">
                  <c:v>24.438280213017315</c:v>
                </c:pt>
                <c:pt idx="676">
                  <c:v>38.4211297575891</c:v>
                </c:pt>
                <c:pt idx="677">
                  <c:v>0.94717804234732483</c:v>
                </c:pt>
                <c:pt idx="678">
                  <c:v>1.2496197009903085</c:v>
                </c:pt>
                <c:pt idx="679">
                  <c:v>1.0541084791571578</c:v>
                </c:pt>
                <c:pt idx="680">
                  <c:v>0.90353253346582818</c:v>
                </c:pt>
                <c:pt idx="681">
                  <c:v>0.37124389840848693</c:v>
                </c:pt>
                <c:pt idx="682">
                  <c:v>0.22560377088635875</c:v>
                </c:pt>
                <c:pt idx="683">
                  <c:v>1.4328344620686551E-2</c:v>
                </c:pt>
                <c:pt idx="684">
                  <c:v>0.42690603042255049</c:v>
                </c:pt>
                <c:pt idx="685">
                  <c:v>0.77740288819019554</c:v>
                </c:pt>
                <c:pt idx="686">
                  <c:v>0.21587177222673404</c:v>
                </c:pt>
                <c:pt idx="687">
                  <c:v>0.21549680621469491</c:v>
                </c:pt>
                <c:pt idx="688">
                  <c:v>0.2461726264246451</c:v>
                </c:pt>
                <c:pt idx="689">
                  <c:v>0.16412540984619284</c:v>
                </c:pt>
                <c:pt idx="690">
                  <c:v>0.47882111879174261</c:v>
                </c:pt>
                <c:pt idx="691">
                  <c:v>0.6911277554805082</c:v>
                </c:pt>
                <c:pt idx="692">
                  <c:v>0.70124989340027355</c:v>
                </c:pt>
                <c:pt idx="693">
                  <c:v>0.8377129843847797</c:v>
                </c:pt>
                <c:pt idx="694">
                  <c:v>0.5766792225792905</c:v>
                </c:pt>
                <c:pt idx="695">
                  <c:v>0.40974568160301317</c:v>
                </c:pt>
                <c:pt idx="696">
                  <c:v>1.5879901673965477</c:v>
                </c:pt>
                <c:pt idx="697">
                  <c:v>1.1760517696932595</c:v>
                </c:pt>
                <c:pt idx="698">
                  <c:v>0.68117519402735383</c:v>
                </c:pt>
                <c:pt idx="699">
                  <c:v>0.58364906028581487</c:v>
                </c:pt>
                <c:pt idx="700">
                  <c:v>0.3405749441307151</c:v>
                </c:pt>
                <c:pt idx="701">
                  <c:v>0.31441893352768702</c:v>
                </c:pt>
                <c:pt idx="702">
                  <c:v>0.56113121497388718</c:v>
                </c:pt>
                <c:pt idx="703">
                  <c:v>0.21166392138968249</c:v>
                </c:pt>
                <c:pt idx="704">
                  <c:v>0.68100818955631581</c:v>
                </c:pt>
                <c:pt idx="705">
                  <c:v>0.86186023043641669</c:v>
                </c:pt>
                <c:pt idx="706">
                  <c:v>0.52292202208035476</c:v>
                </c:pt>
                <c:pt idx="707">
                  <c:v>0.24564575155831392</c:v>
                </c:pt>
                <c:pt idx="708">
                  <c:v>0.29147839179787027</c:v>
                </c:pt>
                <c:pt idx="709">
                  <c:v>9.7801181537256809E-2</c:v>
                </c:pt>
                <c:pt idx="710">
                  <c:v>0.27020360428315016</c:v>
                </c:pt>
                <c:pt idx="711">
                  <c:v>0.41162825785719193</c:v>
                </c:pt>
                <c:pt idx="712">
                  <c:v>0.39382433781539916</c:v>
                </c:pt>
                <c:pt idx="713">
                  <c:v>0.54704330108721422</c:v>
                </c:pt>
                <c:pt idx="714">
                  <c:v>0.68041899542792805</c:v>
                </c:pt>
                <c:pt idx="715">
                  <c:v>0.79883925807709844</c:v>
                </c:pt>
                <c:pt idx="716">
                  <c:v>0.80450530948419186</c:v>
                </c:pt>
                <c:pt idx="717">
                  <c:v>0.74118827121882447</c:v>
                </c:pt>
                <c:pt idx="718">
                  <c:v>0.70306164013707928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Sheet3!$H$4</c:f>
              <c:strCache>
                <c:ptCount val="1"/>
                <c:pt idx="0">
                  <c:v>Conditional 2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Sheet3!$H$5:$H$723</c:f>
              <c:numCache>
                <c:formatCode>General</c:formatCode>
                <c:ptCount val="719"/>
                <c:pt idx="0">
                  <c:v>1.8931666171192703</c:v>
                </c:pt>
                <c:pt idx="1">
                  <c:v>1.4160781980013297</c:v>
                </c:pt>
                <c:pt idx="2">
                  <c:v>107.88340800362064</c:v>
                </c:pt>
                <c:pt idx="3">
                  <c:v>0</c:v>
                </c:pt>
                <c:pt idx="4">
                  <c:v>0.14258586747105539</c:v>
                </c:pt>
                <c:pt idx="5">
                  <c:v>4.0000572972194632</c:v>
                </c:pt>
                <c:pt idx="6">
                  <c:v>0.78565000936012552</c:v>
                </c:pt>
                <c:pt idx="7">
                  <c:v>1.1995097125265062</c:v>
                </c:pt>
                <c:pt idx="8">
                  <c:v>0.14249228234253764</c:v>
                </c:pt>
                <c:pt idx="9">
                  <c:v>8.4877124685685033</c:v>
                </c:pt>
                <c:pt idx="10">
                  <c:v>2.2696648668009942</c:v>
                </c:pt>
                <c:pt idx="11">
                  <c:v>0.56886711088156261</c:v>
                </c:pt>
                <c:pt idx="12">
                  <c:v>3.5434023553504872</c:v>
                </c:pt>
                <c:pt idx="13">
                  <c:v>106.75769047212759</c:v>
                </c:pt>
                <c:pt idx="14">
                  <c:v>4.5677407112748369E-2</c:v>
                </c:pt>
                <c:pt idx="15">
                  <c:v>10.131632956338947</c:v>
                </c:pt>
                <c:pt idx="16">
                  <c:v>3.1872906830099978</c:v>
                </c:pt>
                <c:pt idx="17">
                  <c:v>0.35916676316686136</c:v>
                </c:pt>
                <c:pt idx="18">
                  <c:v>0.53232067009924577</c:v>
                </c:pt>
                <c:pt idx="19">
                  <c:v>4.7324206879295616E-4</c:v>
                </c:pt>
                <c:pt idx="20">
                  <c:v>4.7328014190384238E-4</c:v>
                </c:pt>
                <c:pt idx="21">
                  <c:v>1.5805612623772163</c:v>
                </c:pt>
                <c:pt idx="22">
                  <c:v>0.54363975083056459</c:v>
                </c:pt>
                <c:pt idx="23">
                  <c:v>0.10333622384736429</c:v>
                </c:pt>
                <c:pt idx="24">
                  <c:v>0.32701205407484224</c:v>
                </c:pt>
                <c:pt idx="25">
                  <c:v>0.61430180969286141</c:v>
                </c:pt>
                <c:pt idx="26">
                  <c:v>0.54362797132255025</c:v>
                </c:pt>
                <c:pt idx="27">
                  <c:v>0.70543260588770806</c:v>
                </c:pt>
                <c:pt idx="28">
                  <c:v>4.7335581427887519E-4</c:v>
                </c:pt>
                <c:pt idx="29">
                  <c:v>0.30243458215311136</c:v>
                </c:pt>
                <c:pt idx="30">
                  <c:v>5.2659661214326974</c:v>
                </c:pt>
                <c:pt idx="31">
                  <c:v>1.7180212628145881</c:v>
                </c:pt>
                <c:pt idx="32">
                  <c:v>5.2960897527648569</c:v>
                </c:pt>
                <c:pt idx="33">
                  <c:v>1.0006795885480528</c:v>
                </c:pt>
                <c:pt idx="34">
                  <c:v>2.7124925517796328E-4</c:v>
                </c:pt>
                <c:pt idx="35">
                  <c:v>1.1832497302215472</c:v>
                </c:pt>
                <c:pt idx="36">
                  <c:v>0.55488186736185696</c:v>
                </c:pt>
                <c:pt idx="37">
                  <c:v>0.24004921593514439</c:v>
                </c:pt>
                <c:pt idx="38">
                  <c:v>0.91054898530177297</c:v>
                </c:pt>
                <c:pt idx="39">
                  <c:v>7.2224482504758925</c:v>
                </c:pt>
                <c:pt idx="40">
                  <c:v>0.63849149624908819</c:v>
                </c:pt>
                <c:pt idx="41">
                  <c:v>5.4532466986821007</c:v>
                </c:pt>
                <c:pt idx="42">
                  <c:v>0.43750687357825768</c:v>
                </c:pt>
                <c:pt idx="43">
                  <c:v>0.22295509349000042</c:v>
                </c:pt>
                <c:pt idx="44">
                  <c:v>0.54367360945984444</c:v>
                </c:pt>
                <c:pt idx="45">
                  <c:v>0.20170133446023897</c:v>
                </c:pt>
                <c:pt idx="46">
                  <c:v>0.3365718426052382</c:v>
                </c:pt>
                <c:pt idx="47">
                  <c:v>3.3355612813667648</c:v>
                </c:pt>
                <c:pt idx="48">
                  <c:v>4.0263157200568429</c:v>
                </c:pt>
                <c:pt idx="49">
                  <c:v>0.70661052743832187</c:v>
                </c:pt>
                <c:pt idx="50">
                  <c:v>0.55427485597390103</c:v>
                </c:pt>
                <c:pt idx="51">
                  <c:v>0.51838091955704613</c:v>
                </c:pt>
                <c:pt idx="52">
                  <c:v>5.3141914945483109</c:v>
                </c:pt>
                <c:pt idx="53">
                  <c:v>0.34182253344195601</c:v>
                </c:pt>
                <c:pt idx="54">
                  <c:v>1.8492191865467191</c:v>
                </c:pt>
                <c:pt idx="55">
                  <c:v>1.3539085376402724</c:v>
                </c:pt>
                <c:pt idx="56">
                  <c:v>0.76124395684014701</c:v>
                </c:pt>
                <c:pt idx="57">
                  <c:v>2.7995059583572299</c:v>
                </c:pt>
                <c:pt idx="58">
                  <c:v>1.2748980363400548</c:v>
                </c:pt>
                <c:pt idx="59">
                  <c:v>0.86148667733269235</c:v>
                </c:pt>
                <c:pt idx="60">
                  <c:v>0.25369849485144158</c:v>
                </c:pt>
                <c:pt idx="61">
                  <c:v>0.22129072983452147</c:v>
                </c:pt>
                <c:pt idx="62">
                  <c:v>0.41116468124830163</c:v>
                </c:pt>
                <c:pt idx="63">
                  <c:v>0.28021779589567331</c:v>
                </c:pt>
                <c:pt idx="64">
                  <c:v>0.32322552787515946</c:v>
                </c:pt>
                <c:pt idx="65">
                  <c:v>0.55316881141177987</c:v>
                </c:pt>
                <c:pt idx="66">
                  <c:v>0.39671483275706265</c:v>
                </c:pt>
                <c:pt idx="67">
                  <c:v>2.0702842254883933</c:v>
                </c:pt>
                <c:pt idx="68">
                  <c:v>1.2542962333704821</c:v>
                </c:pt>
                <c:pt idx="69">
                  <c:v>0.29542440340006237</c:v>
                </c:pt>
                <c:pt idx="70">
                  <c:v>0.36595717276714623</c:v>
                </c:pt>
                <c:pt idx="71">
                  <c:v>3.3173088636075931E-3</c:v>
                </c:pt>
                <c:pt idx="72">
                  <c:v>0.22565431294509253</c:v>
                </c:pt>
                <c:pt idx="73">
                  <c:v>3.287627919050351E-3</c:v>
                </c:pt>
                <c:pt idx="74">
                  <c:v>0.30822088318926433</c:v>
                </c:pt>
                <c:pt idx="75">
                  <c:v>0.18243318502945982</c:v>
                </c:pt>
                <c:pt idx="76">
                  <c:v>0.29549268679178553</c:v>
                </c:pt>
                <c:pt idx="77">
                  <c:v>0.54443895862621616</c:v>
                </c:pt>
                <c:pt idx="78">
                  <c:v>0.54447166716150264</c:v>
                </c:pt>
                <c:pt idx="79">
                  <c:v>0.54446038183520784</c:v>
                </c:pt>
                <c:pt idx="80">
                  <c:v>0.54443883966361284</c:v>
                </c:pt>
                <c:pt idx="81">
                  <c:v>0.54442816296128171</c:v>
                </c:pt>
                <c:pt idx="82">
                  <c:v>0.54447232155497716</c:v>
                </c:pt>
                <c:pt idx="83">
                  <c:v>0.54446244345000139</c:v>
                </c:pt>
                <c:pt idx="84">
                  <c:v>0.54444997539714279</c:v>
                </c:pt>
                <c:pt idx="85">
                  <c:v>0.83211263258073132</c:v>
                </c:pt>
                <c:pt idx="86">
                  <c:v>0.59382374653888803</c:v>
                </c:pt>
                <c:pt idx="87">
                  <c:v>0.54657425786963643</c:v>
                </c:pt>
                <c:pt idx="88">
                  <c:v>17.019388869239293</c:v>
                </c:pt>
                <c:pt idx="89">
                  <c:v>8.2278442075224234</c:v>
                </c:pt>
                <c:pt idx="90">
                  <c:v>7.6410179160598801</c:v>
                </c:pt>
                <c:pt idx="91">
                  <c:v>4.5785387360780234</c:v>
                </c:pt>
                <c:pt idx="92">
                  <c:v>5.4598059819365545</c:v>
                </c:pt>
                <c:pt idx="93">
                  <c:v>4.0692182854647854</c:v>
                </c:pt>
                <c:pt idx="94">
                  <c:v>6.1852733395928823</c:v>
                </c:pt>
                <c:pt idx="95">
                  <c:v>2.1995537651203279</c:v>
                </c:pt>
                <c:pt idx="96">
                  <c:v>1.7154945518530909</c:v>
                </c:pt>
                <c:pt idx="97">
                  <c:v>1.2556163735614234</c:v>
                </c:pt>
                <c:pt idx="98">
                  <c:v>1.4091483107521299</c:v>
                </c:pt>
                <c:pt idx="99">
                  <c:v>0.92801813042040493</c:v>
                </c:pt>
                <c:pt idx="100">
                  <c:v>4.3174142462127918E-2</c:v>
                </c:pt>
                <c:pt idx="101">
                  <c:v>0.14381179341783223</c:v>
                </c:pt>
                <c:pt idx="102">
                  <c:v>0.14281622944018579</c:v>
                </c:pt>
                <c:pt idx="103">
                  <c:v>1.9089957452512891</c:v>
                </c:pt>
                <c:pt idx="104">
                  <c:v>1.9672627444449304</c:v>
                </c:pt>
                <c:pt idx="105">
                  <c:v>0.1809778796913335</c:v>
                </c:pt>
                <c:pt idx="106">
                  <c:v>0.3394907319133651</c:v>
                </c:pt>
                <c:pt idx="107">
                  <c:v>2.1881016421126276E-2</c:v>
                </c:pt>
                <c:pt idx="108">
                  <c:v>3.0260000989436264E-2</c:v>
                </c:pt>
                <c:pt idx="109">
                  <c:v>2.1314307590920123E-2</c:v>
                </c:pt>
                <c:pt idx="110">
                  <c:v>0.21950344227552065</c:v>
                </c:pt>
                <c:pt idx="111">
                  <c:v>9.963492767104043E-2</c:v>
                </c:pt>
                <c:pt idx="112">
                  <c:v>2.6569103531937088E-2</c:v>
                </c:pt>
                <c:pt idx="113">
                  <c:v>2.0369837787914236E-2</c:v>
                </c:pt>
                <c:pt idx="114">
                  <c:v>3.0794753173307043E-2</c:v>
                </c:pt>
                <c:pt idx="115">
                  <c:v>2.7377118705569359E-2</c:v>
                </c:pt>
                <c:pt idx="116">
                  <c:v>2.7049462527166668E-2</c:v>
                </c:pt>
                <c:pt idx="117">
                  <c:v>2.2118914200760287E-2</c:v>
                </c:pt>
                <c:pt idx="118">
                  <c:v>3.1361124776804417E-2</c:v>
                </c:pt>
                <c:pt idx="119">
                  <c:v>2.7468315725059256E-2</c:v>
                </c:pt>
                <c:pt idx="120">
                  <c:v>2.7465263523133387E-2</c:v>
                </c:pt>
                <c:pt idx="121">
                  <c:v>2.6804710136335785E-2</c:v>
                </c:pt>
                <c:pt idx="122">
                  <c:v>2.9898867732963907E-2</c:v>
                </c:pt>
                <c:pt idx="123">
                  <c:v>3.1028749495835228E-2</c:v>
                </c:pt>
                <c:pt idx="124">
                  <c:v>2.9139120505007554E-2</c:v>
                </c:pt>
                <c:pt idx="125">
                  <c:v>2.9994293824127993E-2</c:v>
                </c:pt>
                <c:pt idx="126">
                  <c:v>2.6148057356362386E-2</c:v>
                </c:pt>
                <c:pt idx="127">
                  <c:v>2.9821206269215139E-2</c:v>
                </c:pt>
                <c:pt idx="128">
                  <c:v>2.9821207385388959E-2</c:v>
                </c:pt>
                <c:pt idx="129">
                  <c:v>2.9484607089724335E-2</c:v>
                </c:pt>
                <c:pt idx="130">
                  <c:v>2.948460730445035E-2</c:v>
                </c:pt>
                <c:pt idx="131">
                  <c:v>3.241905425581848E-2</c:v>
                </c:pt>
                <c:pt idx="132">
                  <c:v>3.237581536921752E-2</c:v>
                </c:pt>
                <c:pt idx="133">
                  <c:v>3.7201710500390561E-2</c:v>
                </c:pt>
                <c:pt idx="134">
                  <c:v>3.9928251085523669E-2</c:v>
                </c:pt>
                <c:pt idx="135">
                  <c:v>5.2596317980231788E-2</c:v>
                </c:pt>
                <c:pt idx="136">
                  <c:v>0</c:v>
                </c:pt>
                <c:pt idx="137">
                  <c:v>1.7194018653299281E-8</c:v>
                </c:pt>
                <c:pt idx="138">
                  <c:v>2.2373285446519731E-9</c:v>
                </c:pt>
                <c:pt idx="139">
                  <c:v>0</c:v>
                </c:pt>
                <c:pt idx="140">
                  <c:v>0</c:v>
                </c:pt>
                <c:pt idx="141">
                  <c:v>1.175404382362899E-2</c:v>
                </c:pt>
                <c:pt idx="142">
                  <c:v>7.4683679171911876E-3</c:v>
                </c:pt>
                <c:pt idx="143">
                  <c:v>0</c:v>
                </c:pt>
                <c:pt idx="144">
                  <c:v>1.9030963471777795E-9</c:v>
                </c:pt>
                <c:pt idx="145">
                  <c:v>0</c:v>
                </c:pt>
                <c:pt idx="146">
                  <c:v>0</c:v>
                </c:pt>
                <c:pt idx="147">
                  <c:v>1.1881908790201123E-9</c:v>
                </c:pt>
                <c:pt idx="148">
                  <c:v>0</c:v>
                </c:pt>
                <c:pt idx="149">
                  <c:v>4.1293475305792526E-9</c:v>
                </c:pt>
                <c:pt idx="150">
                  <c:v>6.0219846886866435E-9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1.4557024030636967E-8</c:v>
                </c:pt>
                <c:pt idx="157">
                  <c:v>0</c:v>
                </c:pt>
                <c:pt idx="158">
                  <c:v>3.4778508961608168E-9</c:v>
                </c:pt>
                <c:pt idx="159">
                  <c:v>3.5794190722526764E-7</c:v>
                </c:pt>
                <c:pt idx="160">
                  <c:v>0.30736206101951069</c:v>
                </c:pt>
                <c:pt idx="161">
                  <c:v>0.89859468645340712</c:v>
                </c:pt>
                <c:pt idx="162">
                  <c:v>0.31816448209480086</c:v>
                </c:pt>
                <c:pt idx="163">
                  <c:v>0.39027335748912861</c:v>
                </c:pt>
                <c:pt idx="164">
                  <c:v>0.17297039087518584</c:v>
                </c:pt>
                <c:pt idx="165">
                  <c:v>0.75786207335712419</c:v>
                </c:pt>
                <c:pt idx="166">
                  <c:v>0.19928323527170022</c:v>
                </c:pt>
                <c:pt idx="167">
                  <c:v>0</c:v>
                </c:pt>
                <c:pt idx="168">
                  <c:v>0.14610018659489299</c:v>
                </c:pt>
                <c:pt idx="169">
                  <c:v>0</c:v>
                </c:pt>
                <c:pt idx="170">
                  <c:v>0.20592712606795516</c:v>
                </c:pt>
                <c:pt idx="171">
                  <c:v>0.38155177061572232</c:v>
                </c:pt>
                <c:pt idx="172">
                  <c:v>1.1607833466476976</c:v>
                </c:pt>
                <c:pt idx="173">
                  <c:v>0.47572569564044187</c:v>
                </c:pt>
                <c:pt idx="174">
                  <c:v>0.33116726396610829</c:v>
                </c:pt>
                <c:pt idx="175">
                  <c:v>0.33885553364920895</c:v>
                </c:pt>
                <c:pt idx="176">
                  <c:v>0.59524666033337326</c:v>
                </c:pt>
                <c:pt idx="177">
                  <c:v>0.40292933866081881</c:v>
                </c:pt>
                <c:pt idx="178">
                  <c:v>0.53440412956713601</c:v>
                </c:pt>
                <c:pt idx="179">
                  <c:v>0.34064282644452604</c:v>
                </c:pt>
                <c:pt idx="180">
                  <c:v>0.34179368623035344</c:v>
                </c:pt>
                <c:pt idx="181">
                  <c:v>0.30771483685259682</c:v>
                </c:pt>
                <c:pt idx="182">
                  <c:v>0.23298366518820046</c:v>
                </c:pt>
                <c:pt idx="183">
                  <c:v>0.27463563580565875</c:v>
                </c:pt>
                <c:pt idx="184">
                  <c:v>0.12980552080018271</c:v>
                </c:pt>
                <c:pt idx="185">
                  <c:v>0.12792541173138261</c:v>
                </c:pt>
                <c:pt idx="186">
                  <c:v>8.6525298401866735E-2</c:v>
                </c:pt>
                <c:pt idx="187">
                  <c:v>0.49491270003647259</c:v>
                </c:pt>
                <c:pt idx="188">
                  <c:v>0.1279262103793144</c:v>
                </c:pt>
                <c:pt idx="189">
                  <c:v>0.12792514412424083</c:v>
                </c:pt>
                <c:pt idx="190">
                  <c:v>1.7355013043527379E-3</c:v>
                </c:pt>
                <c:pt idx="191">
                  <c:v>0.76797137034909468</c:v>
                </c:pt>
                <c:pt idx="192">
                  <c:v>0.42872499637853423</c:v>
                </c:pt>
                <c:pt idx="193">
                  <c:v>0.68155363237327293</c:v>
                </c:pt>
                <c:pt idx="194">
                  <c:v>0.65596490083066783</c:v>
                </c:pt>
                <c:pt idx="195">
                  <c:v>0.55126584604267492</c:v>
                </c:pt>
                <c:pt idx="196">
                  <c:v>2.5900001112735609</c:v>
                </c:pt>
                <c:pt idx="197">
                  <c:v>0.12799995853724511</c:v>
                </c:pt>
                <c:pt idx="198">
                  <c:v>0.12799999246109195</c:v>
                </c:pt>
                <c:pt idx="199">
                  <c:v>8.3150419001775333E-2</c:v>
                </c:pt>
                <c:pt idx="200">
                  <c:v>0.9153703818899146</c:v>
                </c:pt>
                <c:pt idx="201">
                  <c:v>5.2731742683079119E-2</c:v>
                </c:pt>
                <c:pt idx="202">
                  <c:v>0.71004384575061152</c:v>
                </c:pt>
                <c:pt idx="203">
                  <c:v>6.4922783312582055E-2</c:v>
                </c:pt>
                <c:pt idx="204">
                  <c:v>0.24295930413192934</c:v>
                </c:pt>
                <c:pt idx="205">
                  <c:v>0.12196005933349596</c:v>
                </c:pt>
                <c:pt idx="206">
                  <c:v>0.2795648532294237</c:v>
                </c:pt>
                <c:pt idx="207">
                  <c:v>3.3419522869478584</c:v>
                </c:pt>
                <c:pt idx="208">
                  <c:v>1.2156773667524661</c:v>
                </c:pt>
                <c:pt idx="209">
                  <c:v>1.1089563381976575</c:v>
                </c:pt>
                <c:pt idx="210">
                  <c:v>1.3076181112693703</c:v>
                </c:pt>
                <c:pt idx="211">
                  <c:v>0.68041504422747323</c:v>
                </c:pt>
                <c:pt idx="212">
                  <c:v>0.24006804396941561</c:v>
                </c:pt>
                <c:pt idx="213">
                  <c:v>0.86950225414513937</c:v>
                </c:pt>
                <c:pt idx="214">
                  <c:v>1.2872830493319398</c:v>
                </c:pt>
                <c:pt idx="215">
                  <c:v>1.9298544097878789E-3</c:v>
                </c:pt>
                <c:pt idx="216">
                  <c:v>1.9298504784330817E-3</c:v>
                </c:pt>
                <c:pt idx="217">
                  <c:v>0.55711524133941737</c:v>
                </c:pt>
                <c:pt idx="218">
                  <c:v>0.32343838095911082</c:v>
                </c:pt>
                <c:pt idx="219">
                  <c:v>1.9192226054869366E-3</c:v>
                </c:pt>
                <c:pt idx="220">
                  <c:v>0.26482120122931718</c:v>
                </c:pt>
                <c:pt idx="221">
                  <c:v>0.19383569548967472</c:v>
                </c:pt>
                <c:pt idx="222">
                  <c:v>0.13920179760285833</c:v>
                </c:pt>
                <c:pt idx="223">
                  <c:v>0.23433290584707933</c:v>
                </c:pt>
                <c:pt idx="224">
                  <c:v>0.20830105848362379</c:v>
                </c:pt>
                <c:pt idx="225">
                  <c:v>0.20791195654379635</c:v>
                </c:pt>
                <c:pt idx="226">
                  <c:v>0.19977604705031382</c:v>
                </c:pt>
                <c:pt idx="227">
                  <c:v>0.24198860625163832</c:v>
                </c:pt>
                <c:pt idx="228">
                  <c:v>0.19508867475231995</c:v>
                </c:pt>
                <c:pt idx="229">
                  <c:v>0.15095660068881855</c:v>
                </c:pt>
                <c:pt idx="230">
                  <c:v>0.26350029520148155</c:v>
                </c:pt>
                <c:pt idx="231">
                  <c:v>0.56973515924839546</c:v>
                </c:pt>
                <c:pt idx="232">
                  <c:v>3.9004238545034511</c:v>
                </c:pt>
                <c:pt idx="233">
                  <c:v>1.1387987499928585</c:v>
                </c:pt>
                <c:pt idx="234">
                  <c:v>2.0278411120781996</c:v>
                </c:pt>
                <c:pt idx="235">
                  <c:v>2.4786838471228734</c:v>
                </c:pt>
                <c:pt idx="236">
                  <c:v>2.3530304247026876</c:v>
                </c:pt>
                <c:pt idx="237">
                  <c:v>2.4770903173793428</c:v>
                </c:pt>
                <c:pt idx="238">
                  <c:v>1.4923544778970523</c:v>
                </c:pt>
                <c:pt idx="239">
                  <c:v>5.4619277989331749E-9</c:v>
                </c:pt>
                <c:pt idx="240">
                  <c:v>1.8567611448361276E-8</c:v>
                </c:pt>
                <c:pt idx="241">
                  <c:v>0</c:v>
                </c:pt>
                <c:pt idx="242">
                  <c:v>0</c:v>
                </c:pt>
                <c:pt idx="243">
                  <c:v>6.2265996803034795E-8</c:v>
                </c:pt>
                <c:pt idx="244">
                  <c:v>0</c:v>
                </c:pt>
                <c:pt idx="245">
                  <c:v>2.0624519571912927</c:v>
                </c:pt>
                <c:pt idx="246">
                  <c:v>8.1644159877214406E-8</c:v>
                </c:pt>
                <c:pt idx="247">
                  <c:v>2.4417876497154936</c:v>
                </c:pt>
                <c:pt idx="248">
                  <c:v>0</c:v>
                </c:pt>
                <c:pt idx="249">
                  <c:v>1.6812180356098096</c:v>
                </c:pt>
                <c:pt idx="250">
                  <c:v>0</c:v>
                </c:pt>
                <c:pt idx="251">
                  <c:v>0.66674594297839462</c:v>
                </c:pt>
                <c:pt idx="252">
                  <c:v>0.49471150442514045</c:v>
                </c:pt>
                <c:pt idx="253">
                  <c:v>3.0162286556140145</c:v>
                </c:pt>
                <c:pt idx="254">
                  <c:v>1.0473410806662855</c:v>
                </c:pt>
                <c:pt idx="255">
                  <c:v>1.5943858414195518</c:v>
                </c:pt>
                <c:pt idx="256">
                  <c:v>1.669660748118261</c:v>
                </c:pt>
                <c:pt idx="257">
                  <c:v>4.2190288758111478</c:v>
                </c:pt>
                <c:pt idx="258">
                  <c:v>8.0208380381918687E-8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1.8970736164192203E-6</c:v>
                </c:pt>
                <c:pt idx="264">
                  <c:v>1.5388236533908639E-6</c:v>
                </c:pt>
                <c:pt idx="265">
                  <c:v>1.2124990852308883</c:v>
                </c:pt>
                <c:pt idx="266">
                  <c:v>654.44308212522049</c:v>
                </c:pt>
                <c:pt idx="267">
                  <c:v>88.754248921586623</c:v>
                </c:pt>
                <c:pt idx="268">
                  <c:v>28.684968500944478</c:v>
                </c:pt>
                <c:pt idx="269">
                  <c:v>60.761864386773823</c:v>
                </c:pt>
                <c:pt idx="270">
                  <c:v>14.579663996903719</c:v>
                </c:pt>
                <c:pt idx="271">
                  <c:v>74.928112144155421</c:v>
                </c:pt>
                <c:pt idx="272">
                  <c:v>60.726457730145285</c:v>
                </c:pt>
                <c:pt idx="273">
                  <c:v>244.72826461464729</c:v>
                </c:pt>
                <c:pt idx="274">
                  <c:v>230.12779748056755</c:v>
                </c:pt>
                <c:pt idx="275">
                  <c:v>222.22468237638941</c:v>
                </c:pt>
                <c:pt idx="276">
                  <c:v>305.48335249458637</c:v>
                </c:pt>
                <c:pt idx="277">
                  <c:v>319.67788932519306</c:v>
                </c:pt>
                <c:pt idx="278">
                  <c:v>305.46548048318959</c:v>
                </c:pt>
                <c:pt idx="279">
                  <c:v>177.2309230354972</c:v>
                </c:pt>
                <c:pt idx="280">
                  <c:v>132.43827063857495</c:v>
                </c:pt>
                <c:pt idx="281">
                  <c:v>92.047384220680868</c:v>
                </c:pt>
                <c:pt idx="282">
                  <c:v>908.05474517117943</c:v>
                </c:pt>
                <c:pt idx="283">
                  <c:v>0.14453096884406591</c:v>
                </c:pt>
                <c:pt idx="284">
                  <c:v>244.33248473531467</c:v>
                </c:pt>
                <c:pt idx="285">
                  <c:v>230.03065995147062</c:v>
                </c:pt>
                <c:pt idx="286">
                  <c:v>244.52526483852307</c:v>
                </c:pt>
                <c:pt idx="287">
                  <c:v>230.03455276371506</c:v>
                </c:pt>
                <c:pt idx="288">
                  <c:v>91.902147442784781</c:v>
                </c:pt>
                <c:pt idx="289">
                  <c:v>656.51436914141391</c:v>
                </c:pt>
                <c:pt idx="290">
                  <c:v>77.403513512370182</c:v>
                </c:pt>
                <c:pt idx="291">
                  <c:v>27.750438313202039</c:v>
                </c:pt>
                <c:pt idx="292">
                  <c:v>68.941725668441848</c:v>
                </c:pt>
                <c:pt idx="293">
                  <c:v>5.4002940004480138E-2</c:v>
                </c:pt>
                <c:pt idx="294">
                  <c:v>5.5765740219726467E-4</c:v>
                </c:pt>
                <c:pt idx="295">
                  <c:v>9.4530643323391104</c:v>
                </c:pt>
                <c:pt idx="296">
                  <c:v>3.0136589544511594E-2</c:v>
                </c:pt>
                <c:pt idx="297">
                  <c:v>0.99961608787070588</c:v>
                </c:pt>
                <c:pt idx="298">
                  <c:v>7.6604826232050556</c:v>
                </c:pt>
                <c:pt idx="299">
                  <c:v>8.7653395392682398</c:v>
                </c:pt>
                <c:pt idx="300">
                  <c:v>4.0128144435354542</c:v>
                </c:pt>
                <c:pt idx="301">
                  <c:v>10.040402806345128</c:v>
                </c:pt>
                <c:pt idx="302">
                  <c:v>6.1637257681572848</c:v>
                </c:pt>
                <c:pt idx="303">
                  <c:v>3.0705865840141939</c:v>
                </c:pt>
                <c:pt idx="304">
                  <c:v>2.9949398829095486</c:v>
                </c:pt>
                <c:pt idx="305">
                  <c:v>2.4893436385931693</c:v>
                </c:pt>
                <c:pt idx="306">
                  <c:v>0.73581461809165205</c:v>
                </c:pt>
                <c:pt idx="307">
                  <c:v>0.46487035297846546</c:v>
                </c:pt>
                <c:pt idx="308">
                  <c:v>0.27779588701353219</c:v>
                </c:pt>
                <c:pt idx="309">
                  <c:v>0.21867356405766714</c:v>
                </c:pt>
                <c:pt idx="310">
                  <c:v>0.19866006947325587</c:v>
                </c:pt>
                <c:pt idx="311">
                  <c:v>0.25028765842996137</c:v>
                </c:pt>
                <c:pt idx="312">
                  <c:v>0.77058489114492801</c:v>
                </c:pt>
                <c:pt idx="313">
                  <c:v>0.47571173416053369</c:v>
                </c:pt>
                <c:pt idx="314">
                  <c:v>0.98788587531314676</c:v>
                </c:pt>
                <c:pt idx="315">
                  <c:v>1.1111145239785785</c:v>
                </c:pt>
                <c:pt idx="316">
                  <c:v>0.69789559088632558</c:v>
                </c:pt>
                <c:pt idx="317">
                  <c:v>0.80582072444943975</c:v>
                </c:pt>
                <c:pt idx="318">
                  <c:v>0.84736552087908024</c:v>
                </c:pt>
                <c:pt idx="319">
                  <c:v>0.49840798957006882</c:v>
                </c:pt>
                <c:pt idx="320">
                  <c:v>0.94029973027657121</c:v>
                </c:pt>
                <c:pt idx="321">
                  <c:v>0.53899318429926524</c:v>
                </c:pt>
                <c:pt idx="322">
                  <c:v>0.1306523560049655</c:v>
                </c:pt>
                <c:pt idx="323">
                  <c:v>0.68528813841586356</c:v>
                </c:pt>
                <c:pt idx="324">
                  <c:v>0.25830151838242443</c:v>
                </c:pt>
                <c:pt idx="325">
                  <c:v>0.7668248831808242</c:v>
                </c:pt>
                <c:pt idx="326">
                  <c:v>1.2682302483990853</c:v>
                </c:pt>
                <c:pt idx="327">
                  <c:v>0</c:v>
                </c:pt>
                <c:pt idx="328">
                  <c:v>8.3966966712978319E-10</c:v>
                </c:pt>
                <c:pt idx="329">
                  <c:v>3.0627944624939119E-10</c:v>
                </c:pt>
                <c:pt idx="330">
                  <c:v>0</c:v>
                </c:pt>
                <c:pt idx="331">
                  <c:v>2.3753443656460149E-11</c:v>
                </c:pt>
                <c:pt idx="332">
                  <c:v>0</c:v>
                </c:pt>
                <c:pt idx="333">
                  <c:v>0</c:v>
                </c:pt>
                <c:pt idx="334">
                  <c:v>4.0046083923073184E-4</c:v>
                </c:pt>
                <c:pt idx="335">
                  <c:v>3.1768365715834079E-11</c:v>
                </c:pt>
                <c:pt idx="336">
                  <c:v>3.6119729429628933E-10</c:v>
                </c:pt>
                <c:pt idx="337">
                  <c:v>8.3587569577048271E-6</c:v>
                </c:pt>
                <c:pt idx="338">
                  <c:v>5.9117155615240335E-12</c:v>
                </c:pt>
                <c:pt idx="339">
                  <c:v>0</c:v>
                </c:pt>
                <c:pt idx="340">
                  <c:v>4.034103397369293E-2</c:v>
                </c:pt>
                <c:pt idx="341">
                  <c:v>1.8898645779074741E-2</c:v>
                </c:pt>
                <c:pt idx="342">
                  <c:v>2.8021191763539122E-2</c:v>
                </c:pt>
                <c:pt idx="343">
                  <c:v>3.5566000452678992E-2</c:v>
                </c:pt>
                <c:pt idx="344">
                  <c:v>2.597220718528348E-2</c:v>
                </c:pt>
                <c:pt idx="345">
                  <c:v>2.2710913679606648E-2</c:v>
                </c:pt>
                <c:pt idx="346">
                  <c:v>1.2990887631609382E-2</c:v>
                </c:pt>
                <c:pt idx="347">
                  <c:v>1.2018345474789527E-2</c:v>
                </c:pt>
                <c:pt idx="348">
                  <c:v>7.1612456800806967E-3</c:v>
                </c:pt>
                <c:pt idx="349">
                  <c:v>3.8641969173873747E-3</c:v>
                </c:pt>
                <c:pt idx="350">
                  <c:v>5.9478003220512221E-3</c:v>
                </c:pt>
                <c:pt idx="351">
                  <c:v>3.8625561430869482E-3</c:v>
                </c:pt>
                <c:pt idx="352">
                  <c:v>3.7865645227011413E-2</c:v>
                </c:pt>
                <c:pt idx="353">
                  <c:v>3.0880211601562735E-2</c:v>
                </c:pt>
                <c:pt idx="354">
                  <c:v>3.4088252804771457E-2</c:v>
                </c:pt>
                <c:pt idx="355">
                  <c:v>3.0520507094284E-2</c:v>
                </c:pt>
                <c:pt idx="356">
                  <c:v>3.030245066929993E-2</c:v>
                </c:pt>
                <c:pt idx="357">
                  <c:v>0.75987951416179556</c:v>
                </c:pt>
                <c:pt idx="358">
                  <c:v>0.68062797718160439</c:v>
                </c:pt>
                <c:pt idx="359">
                  <c:v>3.3623420519859337E-3</c:v>
                </c:pt>
                <c:pt idx="360">
                  <c:v>0</c:v>
                </c:pt>
                <c:pt idx="361">
                  <c:v>0.86084833859365517</c:v>
                </c:pt>
                <c:pt idx="362">
                  <c:v>0.87447124809374799</c:v>
                </c:pt>
                <c:pt idx="363">
                  <c:v>0.71717493848372271</c:v>
                </c:pt>
                <c:pt idx="364">
                  <c:v>0.76659127646383141</c:v>
                </c:pt>
                <c:pt idx="365">
                  <c:v>1.1916933649732613</c:v>
                </c:pt>
                <c:pt idx="366">
                  <c:v>1.0957247455813679</c:v>
                </c:pt>
                <c:pt idx="367">
                  <c:v>1.2370221091242151</c:v>
                </c:pt>
                <c:pt idx="368">
                  <c:v>1.0846008189125733</c:v>
                </c:pt>
                <c:pt idx="369">
                  <c:v>0.86226319925238215</c:v>
                </c:pt>
                <c:pt idx="370">
                  <c:v>0.7528004084711597</c:v>
                </c:pt>
                <c:pt idx="371">
                  <c:v>0.85546385983909801</c:v>
                </c:pt>
                <c:pt idx="372">
                  <c:v>0.85354468084461033</c:v>
                </c:pt>
                <c:pt idx="373">
                  <c:v>0.84769976235245537</c:v>
                </c:pt>
                <c:pt idx="374">
                  <c:v>0.87795078274437088</c:v>
                </c:pt>
                <c:pt idx="375">
                  <c:v>0.84741681730013951</c:v>
                </c:pt>
                <c:pt idx="376">
                  <c:v>1.8736536575097347</c:v>
                </c:pt>
                <c:pt idx="377">
                  <c:v>1.1510118772754367</c:v>
                </c:pt>
                <c:pt idx="378">
                  <c:v>3.3336872613627975</c:v>
                </c:pt>
                <c:pt idx="379">
                  <c:v>2.823327723789788</c:v>
                </c:pt>
                <c:pt idx="380">
                  <c:v>1.2440297104524234</c:v>
                </c:pt>
                <c:pt idx="381">
                  <c:v>2.3824567114395876</c:v>
                </c:pt>
                <c:pt idx="382">
                  <c:v>2.2717873338404999</c:v>
                </c:pt>
                <c:pt idx="383">
                  <c:v>2.7316646088837828</c:v>
                </c:pt>
                <c:pt idx="384">
                  <c:v>6.5226020870726131</c:v>
                </c:pt>
                <c:pt idx="385">
                  <c:v>7.8438886774753556</c:v>
                </c:pt>
                <c:pt idx="386">
                  <c:v>7.8386122824763476</c:v>
                </c:pt>
                <c:pt idx="387">
                  <c:v>2.9300571357094682</c:v>
                </c:pt>
                <c:pt idx="388">
                  <c:v>3.3415918302228462</c:v>
                </c:pt>
                <c:pt idx="389">
                  <c:v>3.0476883275305511</c:v>
                </c:pt>
                <c:pt idx="390">
                  <c:v>5.6867171203073212</c:v>
                </c:pt>
                <c:pt idx="391">
                  <c:v>2.9111665075576951</c:v>
                </c:pt>
                <c:pt idx="392">
                  <c:v>2.7773090438732027</c:v>
                </c:pt>
                <c:pt idx="393">
                  <c:v>2.3822720693193205</c:v>
                </c:pt>
                <c:pt idx="394">
                  <c:v>2.4374546556404724</c:v>
                </c:pt>
                <c:pt idx="395">
                  <c:v>2.516109401622451</c:v>
                </c:pt>
                <c:pt idx="396">
                  <c:v>2.0808481601272888</c:v>
                </c:pt>
                <c:pt idx="397">
                  <c:v>2.0762717907841193</c:v>
                </c:pt>
                <c:pt idx="398">
                  <c:v>2.4356084226899029</c:v>
                </c:pt>
                <c:pt idx="399">
                  <c:v>1.914264665883131</c:v>
                </c:pt>
                <c:pt idx="400">
                  <c:v>5.8002823729361594</c:v>
                </c:pt>
                <c:pt idx="401">
                  <c:v>3.7483036571869164</c:v>
                </c:pt>
                <c:pt idx="402">
                  <c:v>3.9161019748679067</c:v>
                </c:pt>
                <c:pt idx="403">
                  <c:v>3.6719637720844034</c:v>
                </c:pt>
                <c:pt idx="404">
                  <c:v>2.9845715764989009</c:v>
                </c:pt>
                <c:pt idx="405">
                  <c:v>2.9638710648871296</c:v>
                </c:pt>
                <c:pt idx="406">
                  <c:v>2.2760842789900622</c:v>
                </c:pt>
                <c:pt idx="407">
                  <c:v>3.538268158714466</c:v>
                </c:pt>
                <c:pt idx="408">
                  <c:v>3.9300583007636121</c:v>
                </c:pt>
                <c:pt idx="409">
                  <c:v>4.6970830922957418</c:v>
                </c:pt>
                <c:pt idx="410">
                  <c:v>4.8378850953461168</c:v>
                </c:pt>
                <c:pt idx="411">
                  <c:v>3.9635827155049341</c:v>
                </c:pt>
                <c:pt idx="412">
                  <c:v>3.1637361874706968</c:v>
                </c:pt>
                <c:pt idx="413">
                  <c:v>2.6001455239117561</c:v>
                </c:pt>
                <c:pt idx="414">
                  <c:v>5.3603153604789711</c:v>
                </c:pt>
                <c:pt idx="415">
                  <c:v>4.6992764114869559</c:v>
                </c:pt>
                <c:pt idx="416">
                  <c:v>4.5419012034266402</c:v>
                </c:pt>
                <c:pt idx="417">
                  <c:v>4.2344555767819259</c:v>
                </c:pt>
                <c:pt idx="418">
                  <c:v>4.2599426062457795</c:v>
                </c:pt>
                <c:pt idx="419">
                  <c:v>3.8900663264892188</c:v>
                </c:pt>
                <c:pt idx="420">
                  <c:v>3.6721632095814059</c:v>
                </c:pt>
                <c:pt idx="421">
                  <c:v>3.2177325807752268</c:v>
                </c:pt>
                <c:pt idx="422">
                  <c:v>3.1795126062396619</c:v>
                </c:pt>
                <c:pt idx="423">
                  <c:v>31.276390973807921</c:v>
                </c:pt>
                <c:pt idx="424">
                  <c:v>4.0602173171109541</c:v>
                </c:pt>
                <c:pt idx="425">
                  <c:v>3.9031653342865198</c:v>
                </c:pt>
                <c:pt idx="426">
                  <c:v>6.4880532470992307</c:v>
                </c:pt>
                <c:pt idx="427">
                  <c:v>5.393746974909277</c:v>
                </c:pt>
                <c:pt idx="428">
                  <c:v>4.5053195810505713</c:v>
                </c:pt>
                <c:pt idx="429">
                  <c:v>5.2648877636208837</c:v>
                </c:pt>
                <c:pt idx="430">
                  <c:v>4.4070854505602739</c:v>
                </c:pt>
                <c:pt idx="431">
                  <c:v>3.6761597627519791</c:v>
                </c:pt>
                <c:pt idx="432">
                  <c:v>3.0984672052378599</c:v>
                </c:pt>
                <c:pt idx="433">
                  <c:v>2.2472856950225122</c:v>
                </c:pt>
                <c:pt idx="434">
                  <c:v>2.1839275359803594</c:v>
                </c:pt>
                <c:pt idx="435">
                  <c:v>1.627437541807879</c:v>
                </c:pt>
                <c:pt idx="436">
                  <c:v>2.7026378244985878</c:v>
                </c:pt>
                <c:pt idx="437">
                  <c:v>2.5337415511295376</c:v>
                </c:pt>
                <c:pt idx="438">
                  <c:v>2.1317831794776865</c:v>
                </c:pt>
                <c:pt idx="439">
                  <c:v>2.3645003593815446</c:v>
                </c:pt>
                <c:pt idx="440">
                  <c:v>2.1433051604697226</c:v>
                </c:pt>
                <c:pt idx="441">
                  <c:v>5.7079663970323011</c:v>
                </c:pt>
                <c:pt idx="442">
                  <c:v>2.0077944274400394</c:v>
                </c:pt>
                <c:pt idx="443">
                  <c:v>2.2507681105804522</c:v>
                </c:pt>
                <c:pt idx="444">
                  <c:v>2.7622691432954554</c:v>
                </c:pt>
                <c:pt idx="445">
                  <c:v>3.105420121031905</c:v>
                </c:pt>
                <c:pt idx="446">
                  <c:v>2.7123309682207619</c:v>
                </c:pt>
                <c:pt idx="447">
                  <c:v>2.6704649958546867</c:v>
                </c:pt>
                <c:pt idx="448">
                  <c:v>2.0703213208278726</c:v>
                </c:pt>
                <c:pt idx="449">
                  <c:v>2.047054273255867</c:v>
                </c:pt>
                <c:pt idx="450">
                  <c:v>2.2480948733467443</c:v>
                </c:pt>
                <c:pt idx="451">
                  <c:v>2.6920296566707975</c:v>
                </c:pt>
                <c:pt idx="452">
                  <c:v>2.4745372584959995</c:v>
                </c:pt>
                <c:pt idx="453">
                  <c:v>2.4542852054834512</c:v>
                </c:pt>
                <c:pt idx="454">
                  <c:v>2.7243722980744423</c:v>
                </c:pt>
                <c:pt idx="455">
                  <c:v>2.7896632238245687</c:v>
                </c:pt>
                <c:pt idx="456">
                  <c:v>2.4589568704537896</c:v>
                </c:pt>
                <c:pt idx="457">
                  <c:v>3.6869488669850767</c:v>
                </c:pt>
                <c:pt idx="458">
                  <c:v>3.6242003875083952</c:v>
                </c:pt>
                <c:pt idx="459">
                  <c:v>3.8300001797646246</c:v>
                </c:pt>
                <c:pt idx="460">
                  <c:v>0</c:v>
                </c:pt>
                <c:pt idx="461">
                  <c:v>2.4381282575117709</c:v>
                </c:pt>
                <c:pt idx="462">
                  <c:v>0.61838779627056795</c:v>
                </c:pt>
                <c:pt idx="463">
                  <c:v>0.53529004963625937</c:v>
                </c:pt>
                <c:pt idx="464">
                  <c:v>1.2362413058937562</c:v>
                </c:pt>
                <c:pt idx="465">
                  <c:v>2.4381361817294049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5.7142374469222545E-2</c:v>
                </c:pt>
                <c:pt idx="470">
                  <c:v>1.5786906859397121</c:v>
                </c:pt>
                <c:pt idx="471">
                  <c:v>0</c:v>
                </c:pt>
                <c:pt idx="472">
                  <c:v>1.1805430403910577E-5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38.648522768977045</c:v>
                </c:pt>
                <c:pt idx="477">
                  <c:v>0</c:v>
                </c:pt>
                <c:pt idx="478">
                  <c:v>155.07986877345297</c:v>
                </c:pt>
                <c:pt idx="479">
                  <c:v>9.9702280920155317E-3</c:v>
                </c:pt>
                <c:pt idx="480">
                  <c:v>9.9585640737132053E-3</c:v>
                </c:pt>
                <c:pt idx="481">
                  <c:v>0</c:v>
                </c:pt>
                <c:pt idx="482">
                  <c:v>14.832817793251252</c:v>
                </c:pt>
                <c:pt idx="483">
                  <c:v>7.2304828790947795E-11</c:v>
                </c:pt>
                <c:pt idx="484">
                  <c:v>2.7594022071752988E-6</c:v>
                </c:pt>
                <c:pt idx="485">
                  <c:v>1.5547789189440664E-7</c:v>
                </c:pt>
                <c:pt idx="486">
                  <c:v>0</c:v>
                </c:pt>
                <c:pt idx="487">
                  <c:v>29.677888459704391</c:v>
                </c:pt>
                <c:pt idx="488">
                  <c:v>1.0957550498233104E-2</c:v>
                </c:pt>
                <c:pt idx="489">
                  <c:v>0.13177478764767159</c:v>
                </c:pt>
                <c:pt idx="490">
                  <c:v>0</c:v>
                </c:pt>
                <c:pt idx="491">
                  <c:v>0</c:v>
                </c:pt>
                <c:pt idx="492">
                  <c:v>0.65481307957614376</c:v>
                </c:pt>
                <c:pt idx="493">
                  <c:v>0.68282962014653492</c:v>
                </c:pt>
                <c:pt idx="494">
                  <c:v>0.67090788258769152</c:v>
                </c:pt>
                <c:pt idx="495">
                  <c:v>0.98564551851170279</c:v>
                </c:pt>
                <c:pt idx="496">
                  <c:v>0.96193220629123743</c:v>
                </c:pt>
                <c:pt idx="497">
                  <c:v>0.36635000803275375</c:v>
                </c:pt>
                <c:pt idx="498">
                  <c:v>1.2974701022754402</c:v>
                </c:pt>
                <c:pt idx="499">
                  <c:v>0.80924560836668036</c:v>
                </c:pt>
                <c:pt idx="500">
                  <c:v>0.75767664237118737</c:v>
                </c:pt>
                <c:pt idx="501">
                  <c:v>1.3783944964710244</c:v>
                </c:pt>
                <c:pt idx="502">
                  <c:v>1.1151254170809395</c:v>
                </c:pt>
                <c:pt idx="503">
                  <c:v>1.4148808174543603</c:v>
                </c:pt>
                <c:pt idx="504">
                  <c:v>0.55942758894143196</c:v>
                </c:pt>
                <c:pt idx="505">
                  <c:v>0.44681266935002384</c:v>
                </c:pt>
                <c:pt idx="506">
                  <c:v>0.70881429868499168</c:v>
                </c:pt>
                <c:pt idx="507">
                  <c:v>0.78236018783828598</c:v>
                </c:pt>
                <c:pt idx="508">
                  <c:v>0.54413612862217775</c:v>
                </c:pt>
                <c:pt idx="509">
                  <c:v>4.4299502458971176</c:v>
                </c:pt>
                <c:pt idx="510">
                  <c:v>2.4315988428642044</c:v>
                </c:pt>
                <c:pt idx="511">
                  <c:v>0.57001035532452704</c:v>
                </c:pt>
                <c:pt idx="512">
                  <c:v>1.6042432668336062</c:v>
                </c:pt>
                <c:pt idx="513">
                  <c:v>1.0306261313283045</c:v>
                </c:pt>
                <c:pt idx="514">
                  <c:v>1.0739226512541009</c:v>
                </c:pt>
                <c:pt idx="515">
                  <c:v>1.4240766122869957</c:v>
                </c:pt>
                <c:pt idx="516">
                  <c:v>1.151757900791651</c:v>
                </c:pt>
                <c:pt idx="517">
                  <c:v>1.7648364626619539</c:v>
                </c:pt>
                <c:pt idx="518">
                  <c:v>0.30448833565029787</c:v>
                </c:pt>
                <c:pt idx="519">
                  <c:v>0.26220133960712388</c:v>
                </c:pt>
                <c:pt idx="520">
                  <c:v>2.95848080559864E-2</c:v>
                </c:pt>
                <c:pt idx="521">
                  <c:v>18.29263542803762</c:v>
                </c:pt>
                <c:pt idx="522">
                  <c:v>3.8485617164876089</c:v>
                </c:pt>
                <c:pt idx="523">
                  <c:v>6.668849881896378</c:v>
                </c:pt>
                <c:pt idx="524">
                  <c:v>2.161572126465316</c:v>
                </c:pt>
                <c:pt idx="525">
                  <c:v>0.63707696125656099</c:v>
                </c:pt>
                <c:pt idx="526">
                  <c:v>4.4499799132940581</c:v>
                </c:pt>
                <c:pt idx="527">
                  <c:v>5.6253797713095608</c:v>
                </c:pt>
                <c:pt idx="528">
                  <c:v>3.2787167292104265</c:v>
                </c:pt>
                <c:pt idx="529">
                  <c:v>6.3138825509820293</c:v>
                </c:pt>
                <c:pt idx="530">
                  <c:v>3.0197798536130946</c:v>
                </c:pt>
                <c:pt idx="531">
                  <c:v>2.3231428224639785</c:v>
                </c:pt>
                <c:pt idx="532">
                  <c:v>1.4670284361000583</c:v>
                </c:pt>
                <c:pt idx="533">
                  <c:v>0.59185740180550184</c:v>
                </c:pt>
                <c:pt idx="534">
                  <c:v>0.60525768708599159</c:v>
                </c:pt>
                <c:pt idx="535">
                  <c:v>0.47483271914284941</c:v>
                </c:pt>
                <c:pt idx="536">
                  <c:v>0.41652014228819922</c:v>
                </c:pt>
                <c:pt idx="537">
                  <c:v>0.49577818881903823</c:v>
                </c:pt>
                <c:pt idx="538">
                  <c:v>0.38396602244640476</c:v>
                </c:pt>
                <c:pt idx="539">
                  <c:v>0.35792734560590844</c:v>
                </c:pt>
                <c:pt idx="540">
                  <c:v>0.35931778652848578</c:v>
                </c:pt>
                <c:pt idx="541">
                  <c:v>0.35487618277571897</c:v>
                </c:pt>
                <c:pt idx="542">
                  <c:v>0.59838077757008534</c:v>
                </c:pt>
                <c:pt idx="543">
                  <c:v>0.40346564578382171</c:v>
                </c:pt>
                <c:pt idx="544">
                  <c:v>0.44963122678480616</c:v>
                </c:pt>
                <c:pt idx="545">
                  <c:v>0.54704228866177473</c:v>
                </c:pt>
                <c:pt idx="546">
                  <c:v>0.47321125316753054</c:v>
                </c:pt>
                <c:pt idx="547">
                  <c:v>0.42775665181807199</c:v>
                </c:pt>
                <c:pt idx="548">
                  <c:v>0.4231729957906829</c:v>
                </c:pt>
                <c:pt idx="549">
                  <c:v>0.42968691868291486</c:v>
                </c:pt>
                <c:pt idx="550">
                  <c:v>0.55370706377214773</c:v>
                </c:pt>
                <c:pt idx="551">
                  <c:v>0.42964170492213682</c:v>
                </c:pt>
                <c:pt idx="552">
                  <c:v>0.36008257605113414</c:v>
                </c:pt>
                <c:pt idx="553">
                  <c:v>0.31593555553613939</c:v>
                </c:pt>
                <c:pt idx="554">
                  <c:v>0.32691653061527148</c:v>
                </c:pt>
                <c:pt idx="555">
                  <c:v>0.30072753847879241</c:v>
                </c:pt>
                <c:pt idx="556">
                  <c:v>0.29810784661753331</c:v>
                </c:pt>
                <c:pt idx="557">
                  <c:v>0.43461299625502292</c:v>
                </c:pt>
                <c:pt idx="558">
                  <c:v>0.39524468871786667</c:v>
                </c:pt>
                <c:pt idx="559">
                  <c:v>0.20946892766031056</c:v>
                </c:pt>
                <c:pt idx="560">
                  <c:v>0.20466470901213185</c:v>
                </c:pt>
                <c:pt idx="561">
                  <c:v>0.23533938492634476</c:v>
                </c:pt>
                <c:pt idx="562">
                  <c:v>0.37705075921567754</c:v>
                </c:pt>
                <c:pt idx="563">
                  <c:v>0.27041583016021775</c:v>
                </c:pt>
                <c:pt idx="564">
                  <c:v>0.23368493875423013</c:v>
                </c:pt>
                <c:pt idx="565">
                  <c:v>0.18241241214696657</c:v>
                </c:pt>
                <c:pt idx="566">
                  <c:v>0.27241420764406854</c:v>
                </c:pt>
                <c:pt idx="567">
                  <c:v>0.4707504252364636</c:v>
                </c:pt>
                <c:pt idx="568">
                  <c:v>1.745078823586919</c:v>
                </c:pt>
                <c:pt idx="569">
                  <c:v>4.572596651005103</c:v>
                </c:pt>
                <c:pt idx="570">
                  <c:v>2.0039087028226419</c:v>
                </c:pt>
                <c:pt idx="571">
                  <c:v>3.7377686791488358</c:v>
                </c:pt>
                <c:pt idx="572">
                  <c:v>4.8214515314825697</c:v>
                </c:pt>
                <c:pt idx="573">
                  <c:v>1.8643811071956513</c:v>
                </c:pt>
                <c:pt idx="574">
                  <c:v>1.1766317114064115</c:v>
                </c:pt>
                <c:pt idx="575">
                  <c:v>0</c:v>
                </c:pt>
                <c:pt idx="576">
                  <c:v>0</c:v>
                </c:pt>
                <c:pt idx="577">
                  <c:v>7.5721780682869166E-4</c:v>
                </c:pt>
                <c:pt idx="578">
                  <c:v>4.22677004507932E-10</c:v>
                </c:pt>
                <c:pt idx="579">
                  <c:v>0</c:v>
                </c:pt>
                <c:pt idx="580">
                  <c:v>2.0931878452756791E-10</c:v>
                </c:pt>
                <c:pt idx="581">
                  <c:v>0.62873935192927632</c:v>
                </c:pt>
                <c:pt idx="582">
                  <c:v>1.6989076812023995E-11</c:v>
                </c:pt>
                <c:pt idx="583">
                  <c:v>0</c:v>
                </c:pt>
                <c:pt idx="584">
                  <c:v>0</c:v>
                </c:pt>
                <c:pt idx="585">
                  <c:v>1.9451817934168503E-10</c:v>
                </c:pt>
                <c:pt idx="586">
                  <c:v>0</c:v>
                </c:pt>
                <c:pt idx="587">
                  <c:v>0</c:v>
                </c:pt>
                <c:pt idx="588">
                  <c:v>6.4240168740070658E-11</c:v>
                </c:pt>
                <c:pt idx="589">
                  <c:v>3.2223113066720543E-11</c:v>
                </c:pt>
                <c:pt idx="590">
                  <c:v>0</c:v>
                </c:pt>
                <c:pt idx="591">
                  <c:v>4.368656140130156E-5</c:v>
                </c:pt>
                <c:pt idx="592">
                  <c:v>1.4825100122660473E-2</c:v>
                </c:pt>
                <c:pt idx="593">
                  <c:v>6.4780806738440333E-5</c:v>
                </c:pt>
                <c:pt idx="594">
                  <c:v>0</c:v>
                </c:pt>
                <c:pt idx="595">
                  <c:v>0</c:v>
                </c:pt>
                <c:pt idx="596">
                  <c:v>4.8380670456538155E-6</c:v>
                </c:pt>
                <c:pt idx="597">
                  <c:v>1.2874039025234651E-4</c:v>
                </c:pt>
                <c:pt idx="598">
                  <c:v>0.38216028319869011</c:v>
                </c:pt>
                <c:pt idx="599">
                  <c:v>1.0954164694176498</c:v>
                </c:pt>
                <c:pt idx="600">
                  <c:v>1.6138998216437415</c:v>
                </c:pt>
                <c:pt idx="601">
                  <c:v>0.54062457372232586</c:v>
                </c:pt>
                <c:pt idx="602">
                  <c:v>0.88499752697068601</c:v>
                </c:pt>
                <c:pt idx="603">
                  <c:v>0.31397075994838985</c:v>
                </c:pt>
                <c:pt idx="604">
                  <c:v>2.9145610369596398E-9</c:v>
                </c:pt>
                <c:pt idx="605">
                  <c:v>13.328064071283045</c:v>
                </c:pt>
                <c:pt idx="606">
                  <c:v>15.261224614424314</c:v>
                </c:pt>
                <c:pt idx="607">
                  <c:v>12.083332934637276</c:v>
                </c:pt>
                <c:pt idx="608">
                  <c:v>6.7791164358351566</c:v>
                </c:pt>
                <c:pt idx="609">
                  <c:v>9.6133778184731185</c:v>
                </c:pt>
                <c:pt idx="610">
                  <c:v>8.4702712825355562</c:v>
                </c:pt>
                <c:pt idx="611">
                  <c:v>7.5450642741817404</c:v>
                </c:pt>
                <c:pt idx="612">
                  <c:v>1.2485667955695376</c:v>
                </c:pt>
                <c:pt idx="613">
                  <c:v>2.3147076227758134</c:v>
                </c:pt>
                <c:pt idx="614">
                  <c:v>2.3474028439423051</c:v>
                </c:pt>
                <c:pt idx="615">
                  <c:v>3.3384099816146424</c:v>
                </c:pt>
                <c:pt idx="616">
                  <c:v>2.4871273599951458</c:v>
                </c:pt>
                <c:pt idx="617">
                  <c:v>8.3731233091101842</c:v>
                </c:pt>
                <c:pt idx="618">
                  <c:v>3.6991650941888636</c:v>
                </c:pt>
                <c:pt idx="619">
                  <c:v>3.9830860716246512</c:v>
                </c:pt>
                <c:pt idx="620">
                  <c:v>7.7552572685857903</c:v>
                </c:pt>
                <c:pt idx="621">
                  <c:v>9.0644788619386389</c:v>
                </c:pt>
                <c:pt idx="622">
                  <c:v>8.8278688248443622</c:v>
                </c:pt>
                <c:pt idx="623">
                  <c:v>8.3835279813093884</c:v>
                </c:pt>
                <c:pt idx="624">
                  <c:v>9.1350308675377008</c:v>
                </c:pt>
                <c:pt idx="625">
                  <c:v>5.4231654237455231</c:v>
                </c:pt>
                <c:pt idx="626">
                  <c:v>1.9939563851043403</c:v>
                </c:pt>
                <c:pt idx="627">
                  <c:v>3.6639314362987641</c:v>
                </c:pt>
                <c:pt idx="628">
                  <c:v>9.0638953344057178</c:v>
                </c:pt>
                <c:pt idx="629">
                  <c:v>1.4568661778114453</c:v>
                </c:pt>
                <c:pt idx="630">
                  <c:v>2.5350441686852037</c:v>
                </c:pt>
                <c:pt idx="631">
                  <c:v>4.3976699347284836</c:v>
                </c:pt>
                <c:pt idx="632">
                  <c:v>6.1687589655565063</c:v>
                </c:pt>
                <c:pt idx="633">
                  <c:v>3.2772747755074363</c:v>
                </c:pt>
                <c:pt idx="634">
                  <c:v>6.7203569692678471</c:v>
                </c:pt>
                <c:pt idx="635">
                  <c:v>4.152640565586772</c:v>
                </c:pt>
                <c:pt idx="636">
                  <c:v>0.33642214473090348</c:v>
                </c:pt>
                <c:pt idx="637">
                  <c:v>0.97763367676730439</c:v>
                </c:pt>
                <c:pt idx="638">
                  <c:v>0.49175434819434827</c:v>
                </c:pt>
                <c:pt idx="639">
                  <c:v>1.3931955789521382</c:v>
                </c:pt>
                <c:pt idx="640">
                  <c:v>2.1702353377201504</c:v>
                </c:pt>
                <c:pt idx="641">
                  <c:v>0.72017858991406314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0.48092176642331452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4.8725141255090421E-8</c:v>
                </c:pt>
                <c:pt idx="651">
                  <c:v>0</c:v>
                </c:pt>
                <c:pt idx="652">
                  <c:v>1.1823964030099887E-8</c:v>
                </c:pt>
                <c:pt idx="653">
                  <c:v>6.271307029237505E-8</c:v>
                </c:pt>
                <c:pt idx="654">
                  <c:v>0</c:v>
                </c:pt>
                <c:pt idx="655">
                  <c:v>3.8550811325421819E-6</c:v>
                </c:pt>
                <c:pt idx="656">
                  <c:v>1.0084788547367864</c:v>
                </c:pt>
                <c:pt idx="657">
                  <c:v>0.75190024209811668</c:v>
                </c:pt>
                <c:pt idx="658">
                  <c:v>0.63099665652050874</c:v>
                </c:pt>
                <c:pt idx="659">
                  <c:v>11.078870934537392</c:v>
                </c:pt>
                <c:pt idx="660">
                  <c:v>12.223280841612294</c:v>
                </c:pt>
                <c:pt idx="661">
                  <c:v>26.647786848473039</c:v>
                </c:pt>
                <c:pt idx="662">
                  <c:v>11.054767734583706</c:v>
                </c:pt>
                <c:pt idx="663">
                  <c:v>8.052862705207545</c:v>
                </c:pt>
                <c:pt idx="664">
                  <c:v>7.4206905114680168</c:v>
                </c:pt>
                <c:pt idx="665">
                  <c:v>1.3850453511854646</c:v>
                </c:pt>
                <c:pt idx="666">
                  <c:v>1.1681368988643399</c:v>
                </c:pt>
                <c:pt idx="667">
                  <c:v>1.261905677625883</c:v>
                </c:pt>
                <c:pt idx="668">
                  <c:v>0.61036616470193295</c:v>
                </c:pt>
                <c:pt idx="669">
                  <c:v>0.40797122566212352</c:v>
                </c:pt>
                <c:pt idx="670">
                  <c:v>0.19667344483443827</c:v>
                </c:pt>
                <c:pt idx="671">
                  <c:v>3.4577661126850003</c:v>
                </c:pt>
                <c:pt idx="672">
                  <c:v>4.5594224999351383</c:v>
                </c:pt>
                <c:pt idx="673">
                  <c:v>5.376362832478037</c:v>
                </c:pt>
                <c:pt idx="674">
                  <c:v>8.349312501640739</c:v>
                </c:pt>
                <c:pt idx="675">
                  <c:v>23.265141382899124</c:v>
                </c:pt>
                <c:pt idx="676">
                  <c:v>38.399926240389277</c:v>
                </c:pt>
                <c:pt idx="677">
                  <c:v>0.94717804232885783</c:v>
                </c:pt>
                <c:pt idx="678">
                  <c:v>1.0243509049794781</c:v>
                </c:pt>
                <c:pt idx="679">
                  <c:v>0.5667271429208327</c:v>
                </c:pt>
                <c:pt idx="680">
                  <c:v>0.64110244312781361</c:v>
                </c:pt>
                <c:pt idx="681">
                  <c:v>0.36926736635504653</c:v>
                </c:pt>
                <c:pt idx="682">
                  <c:v>0.22560378118956947</c:v>
                </c:pt>
                <c:pt idx="683">
                  <c:v>1.4328341136902623E-2</c:v>
                </c:pt>
                <c:pt idx="684">
                  <c:v>0.2012260606418792</c:v>
                </c:pt>
                <c:pt idx="685">
                  <c:v>0.53002662675119439</c:v>
                </c:pt>
                <c:pt idx="686">
                  <c:v>0.21587177264937196</c:v>
                </c:pt>
                <c:pt idx="687">
                  <c:v>0.21549681180238167</c:v>
                </c:pt>
                <c:pt idx="688">
                  <c:v>0.24466806847308931</c:v>
                </c:pt>
                <c:pt idx="689">
                  <c:v>0.15958424284925599</c:v>
                </c:pt>
                <c:pt idx="690">
                  <c:v>0.4788211163781213</c:v>
                </c:pt>
                <c:pt idx="691">
                  <c:v>0.6911277552444659</c:v>
                </c:pt>
                <c:pt idx="692">
                  <c:v>0.6916314577808933</c:v>
                </c:pt>
                <c:pt idx="693">
                  <c:v>0.26296701011658286</c:v>
                </c:pt>
                <c:pt idx="694">
                  <c:v>0.57667922252573689</c:v>
                </c:pt>
                <c:pt idx="695">
                  <c:v>0.36672021305403035</c:v>
                </c:pt>
                <c:pt idx="696">
                  <c:v>0.8502794464896688</c:v>
                </c:pt>
                <c:pt idx="697">
                  <c:v>1.1760517527052379</c:v>
                </c:pt>
                <c:pt idx="698">
                  <c:v>0.5649121393402865</c:v>
                </c:pt>
                <c:pt idx="699">
                  <c:v>0.32301808540052335</c:v>
                </c:pt>
                <c:pt idx="700">
                  <c:v>0.31175084748088011</c:v>
                </c:pt>
                <c:pt idx="701">
                  <c:v>0.31253322990067289</c:v>
                </c:pt>
                <c:pt idx="702">
                  <c:v>0.54345605221481463</c:v>
                </c:pt>
                <c:pt idx="703">
                  <c:v>0.21164744179749562</c:v>
                </c:pt>
                <c:pt idx="704">
                  <c:v>0.52716980390418655</c:v>
                </c:pt>
                <c:pt idx="705">
                  <c:v>0.84954510701753705</c:v>
                </c:pt>
                <c:pt idx="706">
                  <c:v>0.38975896008201261</c:v>
                </c:pt>
                <c:pt idx="707">
                  <c:v>0.1645354564450372</c:v>
                </c:pt>
                <c:pt idx="708">
                  <c:v>0.18424001555424141</c:v>
                </c:pt>
                <c:pt idx="709">
                  <c:v>6.6901601551162315E-2</c:v>
                </c:pt>
                <c:pt idx="710">
                  <c:v>0.24886083389269587</c:v>
                </c:pt>
                <c:pt idx="711">
                  <c:v>0.3729450498726834</c:v>
                </c:pt>
                <c:pt idx="712">
                  <c:v>0.39382433793382532</c:v>
                </c:pt>
                <c:pt idx="713">
                  <c:v>0.54704330108138421</c:v>
                </c:pt>
                <c:pt idx="714">
                  <c:v>0.63570332703748988</c:v>
                </c:pt>
                <c:pt idx="715">
                  <c:v>0.76816058438698676</c:v>
                </c:pt>
                <c:pt idx="716">
                  <c:v>0.64308399636688662</c:v>
                </c:pt>
                <c:pt idx="717">
                  <c:v>0.41343108363684067</c:v>
                </c:pt>
                <c:pt idx="718">
                  <c:v>0.54001445488668054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13904"/>
        <c:axId val="408814296"/>
      </c:lineChart>
      <c:catAx>
        <c:axId val="408813904"/>
        <c:scaling>
          <c:orientation val="minMax"/>
        </c:scaling>
        <c:delete val="0"/>
        <c:axPos val="b"/>
        <c:numFmt formatCode="m/d/yyyy\ 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4296"/>
        <c:crosses val="autoZero"/>
        <c:auto val="0"/>
        <c:lblAlgn val="ctr"/>
        <c:lblOffset val="100"/>
        <c:tickMarkSkip val="10"/>
        <c:noMultiLvlLbl val="0"/>
      </c:catAx>
      <c:valAx>
        <c:axId val="408814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3904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48196919464014371"/>
          <c:y val="0.10705261274158911"/>
          <c:w val="0.28122335037067736"/>
          <c:h val="0.2479697401416429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Only Triggering RTORDPA</a:t>
            </a:r>
            <a:r>
              <a:rPr lang="en-US" sz="1600" baseline="0"/>
              <a:t> when ONRUC BP=LDL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Sheet3!$C$4</c:f>
              <c:strCache>
                <c:ptCount val="1"/>
                <c:pt idx="0">
                  <c:v>Production with BP=LDL trigger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Sheet3!$C$5:$C$723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0.69254495113720083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9.3563973874084709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1.620571472338753</c:v>
                </c:pt>
                <c:pt idx="37">
                  <c:v>0.95595147627835786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9.5699654762498056</c:v>
                </c:pt>
                <c:pt idx="42">
                  <c:v>7.8409945975067785E-2</c:v>
                </c:pt>
                <c:pt idx="43">
                  <c:v>6.0020731825389362E-2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4.4777302491785349</c:v>
                </c:pt>
                <c:pt idx="48">
                  <c:v>6.4524905534540693</c:v>
                </c:pt>
                <c:pt idx="49">
                  <c:v>1.3972443604968916</c:v>
                </c:pt>
                <c:pt idx="50">
                  <c:v>0.28510020665066804</c:v>
                </c:pt>
                <c:pt idx="51">
                  <c:v>0.17188474352386152</c:v>
                </c:pt>
                <c:pt idx="52">
                  <c:v>8.2729858138643735</c:v>
                </c:pt>
                <c:pt idx="53">
                  <c:v>13.729915302147553</c:v>
                </c:pt>
                <c:pt idx="54">
                  <c:v>19.057848795360563</c:v>
                </c:pt>
                <c:pt idx="55">
                  <c:v>16.892844694637517</c:v>
                </c:pt>
                <c:pt idx="56">
                  <c:v>16.59480386443029</c:v>
                </c:pt>
                <c:pt idx="57">
                  <c:v>21.479097998402437</c:v>
                </c:pt>
                <c:pt idx="58">
                  <c:v>13.678503776251944</c:v>
                </c:pt>
                <c:pt idx="59">
                  <c:v>14.529223935564204</c:v>
                </c:pt>
                <c:pt idx="60">
                  <c:v>11.427426740487789</c:v>
                </c:pt>
                <c:pt idx="61">
                  <c:v>10.343389889206016</c:v>
                </c:pt>
                <c:pt idx="62">
                  <c:v>10.756080063252647</c:v>
                </c:pt>
                <c:pt idx="63">
                  <c:v>10.569385634737756</c:v>
                </c:pt>
                <c:pt idx="64">
                  <c:v>8.7842505874002583</c:v>
                </c:pt>
                <c:pt idx="65">
                  <c:v>0</c:v>
                </c:pt>
                <c:pt idx="66">
                  <c:v>9.9788754627262932</c:v>
                </c:pt>
                <c:pt idx="67">
                  <c:v>3.3320353971263117</c:v>
                </c:pt>
                <c:pt idx="68">
                  <c:v>9.4774322385210112</c:v>
                </c:pt>
                <c:pt idx="69">
                  <c:v>2.1951464612823557</c:v>
                </c:pt>
                <c:pt idx="70">
                  <c:v>1.9663237800009341</c:v>
                </c:pt>
                <c:pt idx="71">
                  <c:v>1.2368682696440949</c:v>
                </c:pt>
                <c:pt idx="72">
                  <c:v>0.9890822717189387</c:v>
                </c:pt>
                <c:pt idx="73">
                  <c:v>0.53102248825979359</c:v>
                </c:pt>
                <c:pt idx="74">
                  <c:v>0.74070459429454161</c:v>
                </c:pt>
                <c:pt idx="75">
                  <c:v>0.6612518127269702</c:v>
                </c:pt>
                <c:pt idx="76">
                  <c:v>1.1327377545259552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1.4058983672412211</c:v>
                </c:pt>
                <c:pt idx="86">
                  <c:v>0</c:v>
                </c:pt>
                <c:pt idx="87">
                  <c:v>0</c:v>
                </c:pt>
                <c:pt idx="88">
                  <c:v>16.134039722570208</c:v>
                </c:pt>
                <c:pt idx="89">
                  <c:v>16.771756222452161</c:v>
                </c:pt>
                <c:pt idx="90">
                  <c:v>16.501185940123854</c:v>
                </c:pt>
                <c:pt idx="91">
                  <c:v>17.347675955662524</c:v>
                </c:pt>
                <c:pt idx="92">
                  <c:v>15.580375149963594</c:v>
                </c:pt>
                <c:pt idx="93">
                  <c:v>16.600556704532103</c:v>
                </c:pt>
                <c:pt idx="94">
                  <c:v>16.956674912033741</c:v>
                </c:pt>
                <c:pt idx="95">
                  <c:v>9.5402998065259723</c:v>
                </c:pt>
                <c:pt idx="96">
                  <c:v>11.280133337569488</c:v>
                </c:pt>
                <c:pt idx="97">
                  <c:v>5.6442754042926069</c:v>
                </c:pt>
                <c:pt idx="98">
                  <c:v>1.9825386769895061</c:v>
                </c:pt>
                <c:pt idx="99">
                  <c:v>1.5119341483420001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1.3543225539047228</c:v>
                </c:pt>
                <c:pt idx="108">
                  <c:v>0.92752028630944139</c:v>
                </c:pt>
                <c:pt idx="109">
                  <c:v>0.77960246974210889</c:v>
                </c:pt>
                <c:pt idx="110">
                  <c:v>0.60533653231471618</c:v>
                </c:pt>
                <c:pt idx="111">
                  <c:v>0.61673170222728046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0.41439259449883536</c:v>
                </c:pt>
                <c:pt idx="161">
                  <c:v>1.1034345866748936</c:v>
                </c:pt>
                <c:pt idx="162">
                  <c:v>0.65579373526972518</c:v>
                </c:pt>
                <c:pt idx="163">
                  <c:v>0.63084598315170837</c:v>
                </c:pt>
                <c:pt idx="164">
                  <c:v>0.29838685212173743</c:v>
                </c:pt>
                <c:pt idx="165">
                  <c:v>0.84112214774826555</c:v>
                </c:pt>
                <c:pt idx="166">
                  <c:v>0.23908996255879345</c:v>
                </c:pt>
                <c:pt idx="167">
                  <c:v>0</c:v>
                </c:pt>
                <c:pt idx="168">
                  <c:v>0.15447174298557798</c:v>
                </c:pt>
                <c:pt idx="169">
                  <c:v>0</c:v>
                </c:pt>
                <c:pt idx="170">
                  <c:v>0.50881983690329946</c:v>
                </c:pt>
                <c:pt idx="171">
                  <c:v>0.67698397464317139</c:v>
                </c:pt>
                <c:pt idx="172">
                  <c:v>2.2493485369821542</c:v>
                </c:pt>
                <c:pt idx="173">
                  <c:v>2.1848059978675707</c:v>
                </c:pt>
                <c:pt idx="174">
                  <c:v>2.6746669683453774</c:v>
                </c:pt>
                <c:pt idx="175">
                  <c:v>1.0791433091924105</c:v>
                </c:pt>
                <c:pt idx="176">
                  <c:v>1.1376052134395351</c:v>
                </c:pt>
                <c:pt idx="177">
                  <c:v>1.5440517650737675</c:v>
                </c:pt>
                <c:pt idx="178">
                  <c:v>1.4886037875071167</c:v>
                </c:pt>
                <c:pt idx="179">
                  <c:v>0.93074993548645679</c:v>
                </c:pt>
                <c:pt idx="180">
                  <c:v>0.94683012101289421</c:v>
                </c:pt>
                <c:pt idx="181">
                  <c:v>0.90802628980951994</c:v>
                </c:pt>
                <c:pt idx="182">
                  <c:v>0.61500762706210566</c:v>
                </c:pt>
                <c:pt idx="183">
                  <c:v>0.93662422589968486</c:v>
                </c:pt>
                <c:pt idx="184">
                  <c:v>0.73531631221963067</c:v>
                </c:pt>
                <c:pt idx="185">
                  <c:v>0.41306932975247435</c:v>
                </c:pt>
                <c:pt idx="186">
                  <c:v>0.42693683130507765</c:v>
                </c:pt>
                <c:pt idx="187">
                  <c:v>0.49492443962362387</c:v>
                </c:pt>
                <c:pt idx="188">
                  <c:v>0.42712654262630423</c:v>
                </c:pt>
                <c:pt idx="189">
                  <c:v>0.56741278303852027</c:v>
                </c:pt>
                <c:pt idx="190">
                  <c:v>0.85038310701472852</c:v>
                </c:pt>
                <c:pt idx="191">
                  <c:v>1.3180993284519928</c:v>
                </c:pt>
                <c:pt idx="192">
                  <c:v>0.7762338294435267</c:v>
                </c:pt>
                <c:pt idx="193">
                  <c:v>1.721509499637726</c:v>
                </c:pt>
                <c:pt idx="194">
                  <c:v>1.7536741022000868</c:v>
                </c:pt>
                <c:pt idx="195">
                  <c:v>1.1146566480832263</c:v>
                </c:pt>
                <c:pt idx="196">
                  <c:v>3.2877500466605838</c:v>
                </c:pt>
                <c:pt idx="197">
                  <c:v>0.18212834115391985</c:v>
                </c:pt>
                <c:pt idx="198">
                  <c:v>0.27114631683651425</c:v>
                </c:pt>
                <c:pt idx="199">
                  <c:v>0.3056507147566947</c:v>
                </c:pt>
                <c:pt idx="200">
                  <c:v>0</c:v>
                </c:pt>
                <c:pt idx="201">
                  <c:v>0.14613585749988545</c:v>
                </c:pt>
                <c:pt idx="202">
                  <c:v>7.5502882168620999E-8</c:v>
                </c:pt>
                <c:pt idx="203">
                  <c:v>0.70443259697876925</c:v>
                </c:pt>
                <c:pt idx="204">
                  <c:v>0.56533283521156363</c:v>
                </c:pt>
                <c:pt idx="205">
                  <c:v>0.23672458776591299</c:v>
                </c:pt>
                <c:pt idx="206">
                  <c:v>0.60924422879065787</c:v>
                </c:pt>
                <c:pt idx="207">
                  <c:v>5.6524063503271122</c:v>
                </c:pt>
                <c:pt idx="208">
                  <c:v>4.8067847759540001</c:v>
                </c:pt>
                <c:pt idx="209">
                  <c:v>5.1175408493537731</c:v>
                </c:pt>
                <c:pt idx="210">
                  <c:v>1.7557964809198765</c:v>
                </c:pt>
                <c:pt idx="211">
                  <c:v>3.5867579366245366</c:v>
                </c:pt>
                <c:pt idx="212">
                  <c:v>3.7166696749799968</c:v>
                </c:pt>
                <c:pt idx="213">
                  <c:v>1.743063379720418</c:v>
                </c:pt>
                <c:pt idx="214">
                  <c:v>3.2503419505940911</c:v>
                </c:pt>
                <c:pt idx="215">
                  <c:v>1.8255867293920005</c:v>
                </c:pt>
                <c:pt idx="216">
                  <c:v>0.91329541589629315</c:v>
                </c:pt>
                <c:pt idx="217">
                  <c:v>1.3307459370939227</c:v>
                </c:pt>
                <c:pt idx="218">
                  <c:v>0.99173884673544421</c:v>
                </c:pt>
                <c:pt idx="219">
                  <c:v>6.2103908042494993E-2</c:v>
                </c:pt>
                <c:pt idx="220">
                  <c:v>0.89816250518163088</c:v>
                </c:pt>
                <c:pt idx="221">
                  <c:v>0.43028764302214029</c:v>
                </c:pt>
                <c:pt idx="222">
                  <c:v>0.15248182849524738</c:v>
                </c:pt>
                <c:pt idx="223">
                  <c:v>0.76034207381518115</c:v>
                </c:pt>
                <c:pt idx="224">
                  <c:v>0.95722589282478765</c:v>
                </c:pt>
                <c:pt idx="225">
                  <c:v>0.80235158072243351</c:v>
                </c:pt>
                <c:pt idx="226">
                  <c:v>1.0380357312579207</c:v>
                </c:pt>
                <c:pt idx="227">
                  <c:v>1.1497773233936783</c:v>
                </c:pt>
                <c:pt idx="228">
                  <c:v>1.4016490494748979</c:v>
                </c:pt>
                <c:pt idx="229">
                  <c:v>0.74852659104488595</c:v>
                </c:pt>
                <c:pt idx="230">
                  <c:v>0</c:v>
                </c:pt>
                <c:pt idx="231">
                  <c:v>0.13918056534520673</c:v>
                </c:pt>
                <c:pt idx="232">
                  <c:v>0.67941573729742544</c:v>
                </c:pt>
                <c:pt idx="233">
                  <c:v>0.34124492203838486</c:v>
                </c:pt>
                <c:pt idx="234">
                  <c:v>0.72575061239726324</c:v>
                </c:pt>
                <c:pt idx="235">
                  <c:v>1.2238922509635444</c:v>
                </c:pt>
                <c:pt idx="236">
                  <c:v>1.4288317561629142</c:v>
                </c:pt>
                <c:pt idx="237">
                  <c:v>1.9904252303247105</c:v>
                </c:pt>
                <c:pt idx="238">
                  <c:v>0.37275015114384757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2.1351516586939354</c:v>
                </c:pt>
                <c:pt idx="246">
                  <c:v>0</c:v>
                </c:pt>
                <c:pt idx="247">
                  <c:v>2.2616166181440462</c:v>
                </c:pt>
                <c:pt idx="248">
                  <c:v>0</c:v>
                </c:pt>
                <c:pt idx="249">
                  <c:v>1.0785331956331206</c:v>
                </c:pt>
                <c:pt idx="250">
                  <c:v>0</c:v>
                </c:pt>
                <c:pt idx="251">
                  <c:v>0.47394586379766679</c:v>
                </c:pt>
                <c:pt idx="252">
                  <c:v>0.25728997568730705</c:v>
                </c:pt>
                <c:pt idx="253">
                  <c:v>3.8973741964682205</c:v>
                </c:pt>
                <c:pt idx="254">
                  <c:v>2.8624661627993078</c:v>
                </c:pt>
                <c:pt idx="255">
                  <c:v>0</c:v>
                </c:pt>
                <c:pt idx="256">
                  <c:v>3.4882871420316022</c:v>
                </c:pt>
                <c:pt idx="257">
                  <c:v>7.7326599981304582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28.03436250442337</c:v>
                </c:pt>
                <c:pt idx="268">
                  <c:v>14.105373199104179</c:v>
                </c:pt>
                <c:pt idx="269">
                  <c:v>46.646573301935177</c:v>
                </c:pt>
                <c:pt idx="270">
                  <c:v>9.9722046661554486E-3</c:v>
                </c:pt>
                <c:pt idx="271">
                  <c:v>14.181549150813908</c:v>
                </c:pt>
                <c:pt idx="272">
                  <c:v>60.726083901691936</c:v>
                </c:pt>
                <c:pt idx="273">
                  <c:v>14.569739759892627</c:v>
                </c:pt>
                <c:pt idx="274">
                  <c:v>2.4305106717292801E-4</c:v>
                </c:pt>
                <c:pt idx="275">
                  <c:v>75.374355761735387</c:v>
                </c:pt>
                <c:pt idx="276">
                  <c:v>60.782833103761959</c:v>
                </c:pt>
                <c:pt idx="277">
                  <c:v>74.983658672356114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3.1269311875803396E-5</c:v>
                </c:pt>
                <c:pt idx="289">
                  <c:v>0</c:v>
                </c:pt>
                <c:pt idx="290">
                  <c:v>9.6375567409268115E-5</c:v>
                </c:pt>
                <c:pt idx="291">
                  <c:v>13.666303007699753</c:v>
                </c:pt>
                <c:pt idx="292">
                  <c:v>118.87162774773932</c:v>
                </c:pt>
                <c:pt idx="293">
                  <c:v>1.0003077273894263</c:v>
                </c:pt>
                <c:pt idx="294">
                  <c:v>8.2213391877417052E-4</c:v>
                </c:pt>
                <c:pt idx="295">
                  <c:v>9.4738358478533939</c:v>
                </c:pt>
                <c:pt idx="296">
                  <c:v>6.5892739841430625E-2</c:v>
                </c:pt>
                <c:pt idx="297">
                  <c:v>0.99979350960461488</c:v>
                </c:pt>
                <c:pt idx="298">
                  <c:v>7.6605030669311986</c:v>
                </c:pt>
                <c:pt idx="299">
                  <c:v>10.860000608834497</c:v>
                </c:pt>
                <c:pt idx="300">
                  <c:v>4.0128138884058941</c:v>
                </c:pt>
                <c:pt idx="301">
                  <c:v>3.1017357049827723</c:v>
                </c:pt>
                <c:pt idx="302">
                  <c:v>7.1686140960244487</c:v>
                </c:pt>
                <c:pt idx="303">
                  <c:v>7.8407780288015445</c:v>
                </c:pt>
                <c:pt idx="304">
                  <c:v>8.3765728050792987</c:v>
                </c:pt>
                <c:pt idx="305">
                  <c:v>8.4037135218012224</c:v>
                </c:pt>
                <c:pt idx="306">
                  <c:v>2.419646520437901</c:v>
                </c:pt>
                <c:pt idx="307">
                  <c:v>6.0411308290470345</c:v>
                </c:pt>
                <c:pt idx="308">
                  <c:v>1.6157498219608186</c:v>
                </c:pt>
                <c:pt idx="309">
                  <c:v>0.67362725224992204</c:v>
                </c:pt>
                <c:pt idx="310">
                  <c:v>0.62839830964091448</c:v>
                </c:pt>
                <c:pt idx="311">
                  <c:v>0.55862330386289472</c:v>
                </c:pt>
                <c:pt idx="312">
                  <c:v>1.5747581902699679</c:v>
                </c:pt>
                <c:pt idx="313">
                  <c:v>1.8523782023940853</c:v>
                </c:pt>
                <c:pt idx="314">
                  <c:v>1.3591741806431799</c:v>
                </c:pt>
                <c:pt idx="315">
                  <c:v>1.8786177137094384</c:v>
                </c:pt>
                <c:pt idx="316">
                  <c:v>2.8323959688703724</c:v>
                </c:pt>
                <c:pt idx="317">
                  <c:v>2.6468732222396767</c:v>
                </c:pt>
                <c:pt idx="318">
                  <c:v>3.3972043649899675</c:v>
                </c:pt>
                <c:pt idx="319">
                  <c:v>2.5818379357381289</c:v>
                </c:pt>
                <c:pt idx="320">
                  <c:v>2.0817429201754578</c:v>
                </c:pt>
                <c:pt idx="321">
                  <c:v>1.5976801086432033</c:v>
                </c:pt>
                <c:pt idx="322">
                  <c:v>1.2730424443808062</c:v>
                </c:pt>
                <c:pt idx="323">
                  <c:v>1.2261202146033341</c:v>
                </c:pt>
                <c:pt idx="324">
                  <c:v>0.59863479577019518</c:v>
                </c:pt>
                <c:pt idx="325">
                  <c:v>1.1865243062830544</c:v>
                </c:pt>
                <c:pt idx="326">
                  <c:v>1.1450744731757183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5.3387959304618704E-2</c:v>
                </c:pt>
                <c:pt idx="341">
                  <c:v>0</c:v>
                </c:pt>
                <c:pt idx="342">
                  <c:v>6.1381976593512633E-2</c:v>
                </c:pt>
                <c:pt idx="343">
                  <c:v>0</c:v>
                </c:pt>
                <c:pt idx="344">
                  <c:v>2.0036116304495977E-2</c:v>
                </c:pt>
                <c:pt idx="345">
                  <c:v>2.841669003576186E-3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2.8243535468821079E-2</c:v>
                </c:pt>
                <c:pt idx="353">
                  <c:v>4.5177717394849992E-2</c:v>
                </c:pt>
                <c:pt idx="354">
                  <c:v>7.3922502304881732E-2</c:v>
                </c:pt>
                <c:pt idx="355">
                  <c:v>5.9067651222534323E-2</c:v>
                </c:pt>
                <c:pt idx="356">
                  <c:v>5.1553491949693608E-2</c:v>
                </c:pt>
                <c:pt idx="357">
                  <c:v>1.0957084074709549</c:v>
                </c:pt>
                <c:pt idx="358">
                  <c:v>0.71073587131650484</c:v>
                </c:pt>
                <c:pt idx="359">
                  <c:v>3.7941758350463317E-2</c:v>
                </c:pt>
                <c:pt idx="360">
                  <c:v>0</c:v>
                </c:pt>
                <c:pt idx="361">
                  <c:v>0.99270476898207249</c:v>
                </c:pt>
                <c:pt idx="362">
                  <c:v>0.89929134665437616</c:v>
                </c:pt>
                <c:pt idx="363">
                  <c:v>0.75132751970020095</c:v>
                </c:pt>
                <c:pt idx="364">
                  <c:v>0.80952959083534992</c:v>
                </c:pt>
                <c:pt idx="365">
                  <c:v>1.2621824301924178</c:v>
                </c:pt>
                <c:pt idx="366">
                  <c:v>1.1681830515510256</c:v>
                </c:pt>
                <c:pt idx="367">
                  <c:v>1.0855719087099303</c:v>
                </c:pt>
                <c:pt idx="368">
                  <c:v>1.0379067944546776</c:v>
                </c:pt>
                <c:pt idx="369">
                  <c:v>0.83027526944716357</c:v>
                </c:pt>
                <c:pt idx="370">
                  <c:v>0.70927333775764723</c:v>
                </c:pt>
                <c:pt idx="371">
                  <c:v>0.67124297570192226</c:v>
                </c:pt>
                <c:pt idx="372">
                  <c:v>0.73583445932080593</c:v>
                </c:pt>
                <c:pt idx="373">
                  <c:v>0.36654432081080301</c:v>
                </c:pt>
                <c:pt idx="374">
                  <c:v>0.56898326959890966</c:v>
                </c:pt>
                <c:pt idx="375">
                  <c:v>0.77886730375393753</c:v>
                </c:pt>
                <c:pt idx="376">
                  <c:v>1.4065104952260299</c:v>
                </c:pt>
                <c:pt idx="377">
                  <c:v>0.72503016522335173</c:v>
                </c:pt>
                <c:pt idx="378">
                  <c:v>2.060893541478805</c:v>
                </c:pt>
                <c:pt idx="379">
                  <c:v>0.18901733851214431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0.1852808884503645</c:v>
                </c:pt>
                <c:pt idx="387">
                  <c:v>0.75960551596829617</c:v>
                </c:pt>
                <c:pt idx="388">
                  <c:v>0.47768453514044751</c:v>
                </c:pt>
                <c:pt idx="389">
                  <c:v>1.0226182504437986</c:v>
                </c:pt>
                <c:pt idx="390">
                  <c:v>0.64987093940834484</c:v>
                </c:pt>
                <c:pt idx="391">
                  <c:v>1.0147664119759696</c:v>
                </c:pt>
                <c:pt idx="392">
                  <c:v>1.5456319481234431</c:v>
                </c:pt>
                <c:pt idx="393">
                  <c:v>1.6479254217695924</c:v>
                </c:pt>
                <c:pt idx="394">
                  <c:v>1.5951889649952307</c:v>
                </c:pt>
                <c:pt idx="395">
                  <c:v>1.9532811799684424</c:v>
                </c:pt>
                <c:pt idx="396">
                  <c:v>2.0009461203940688</c:v>
                </c:pt>
                <c:pt idx="397">
                  <c:v>2.0031506988621359</c:v>
                </c:pt>
                <c:pt idx="398">
                  <c:v>2.5312781360306147</c:v>
                </c:pt>
                <c:pt idx="399">
                  <c:v>2.266685078739755</c:v>
                </c:pt>
                <c:pt idx="400">
                  <c:v>2.6846355939815467</c:v>
                </c:pt>
                <c:pt idx="401">
                  <c:v>3.055426380972726</c:v>
                </c:pt>
                <c:pt idx="402">
                  <c:v>3.4129215194342706</c:v>
                </c:pt>
                <c:pt idx="403">
                  <c:v>3.6136360306918789</c:v>
                </c:pt>
                <c:pt idx="404">
                  <c:v>2.8588610108369039</c:v>
                </c:pt>
                <c:pt idx="405">
                  <c:v>2.6891755584013382</c:v>
                </c:pt>
                <c:pt idx="406">
                  <c:v>2.2677979459077804</c:v>
                </c:pt>
                <c:pt idx="407">
                  <c:v>2.3353045451840018</c:v>
                </c:pt>
                <c:pt idx="408">
                  <c:v>2.6660993598692784</c:v>
                </c:pt>
                <c:pt idx="409">
                  <c:v>3.5407128513632955</c:v>
                </c:pt>
                <c:pt idx="410">
                  <c:v>3.8740331501574019</c:v>
                </c:pt>
                <c:pt idx="411">
                  <c:v>3.0273212093666757</c:v>
                </c:pt>
                <c:pt idx="412">
                  <c:v>2.661376421454932</c:v>
                </c:pt>
                <c:pt idx="413">
                  <c:v>2.7719902623239605</c:v>
                </c:pt>
                <c:pt idx="414">
                  <c:v>3.1752196252112057</c:v>
                </c:pt>
                <c:pt idx="415">
                  <c:v>3.5661847092283381</c:v>
                </c:pt>
                <c:pt idx="416">
                  <c:v>3.578010277310085</c:v>
                </c:pt>
                <c:pt idx="417">
                  <c:v>3.4188802696116625</c:v>
                </c:pt>
                <c:pt idx="418">
                  <c:v>3.3259041199850614</c:v>
                </c:pt>
                <c:pt idx="419">
                  <c:v>3.2270355599424718</c:v>
                </c:pt>
                <c:pt idx="420">
                  <c:v>2.996650503050958</c:v>
                </c:pt>
                <c:pt idx="421">
                  <c:v>2.7937457195109161</c:v>
                </c:pt>
                <c:pt idx="422">
                  <c:v>3.027997438041524</c:v>
                </c:pt>
                <c:pt idx="423">
                  <c:v>10.477357351943986</c:v>
                </c:pt>
                <c:pt idx="424">
                  <c:v>4.4393970559020701</c:v>
                </c:pt>
                <c:pt idx="425">
                  <c:v>4.4062578867866193</c:v>
                </c:pt>
                <c:pt idx="426">
                  <c:v>3.9756986785943838</c:v>
                </c:pt>
                <c:pt idx="427">
                  <c:v>4.5290782002924104</c:v>
                </c:pt>
                <c:pt idx="428">
                  <c:v>4.7455797408333993</c:v>
                </c:pt>
                <c:pt idx="429">
                  <c:v>5.7580000352340406</c:v>
                </c:pt>
                <c:pt idx="430">
                  <c:v>5.1216204913419148</c:v>
                </c:pt>
                <c:pt idx="431">
                  <c:v>3.8023618708965117</c:v>
                </c:pt>
                <c:pt idx="432">
                  <c:v>3.2954076554908838</c:v>
                </c:pt>
                <c:pt idx="433">
                  <c:v>3.1229592743303627</c:v>
                </c:pt>
                <c:pt idx="434">
                  <c:v>3.175274902908491</c:v>
                </c:pt>
                <c:pt idx="435">
                  <c:v>1.9811537646564048</c:v>
                </c:pt>
                <c:pt idx="436">
                  <c:v>2.8985058543416287</c:v>
                </c:pt>
                <c:pt idx="437">
                  <c:v>2.7505509481153041</c:v>
                </c:pt>
                <c:pt idx="438">
                  <c:v>2.3268540504790707</c:v>
                </c:pt>
                <c:pt idx="439">
                  <c:v>2.5034903892779781</c:v>
                </c:pt>
                <c:pt idx="440">
                  <c:v>2.1571182126522075</c:v>
                </c:pt>
                <c:pt idx="441">
                  <c:v>0</c:v>
                </c:pt>
                <c:pt idx="442">
                  <c:v>2.1272189177459211</c:v>
                </c:pt>
                <c:pt idx="443">
                  <c:v>2.3637297329484355</c:v>
                </c:pt>
                <c:pt idx="444">
                  <c:v>3.2038231761771812</c:v>
                </c:pt>
                <c:pt idx="445">
                  <c:v>3.4299216934389776</c:v>
                </c:pt>
                <c:pt idx="446">
                  <c:v>3.1099645926364445</c:v>
                </c:pt>
                <c:pt idx="447">
                  <c:v>2.2485750383795633</c:v>
                </c:pt>
                <c:pt idx="448">
                  <c:v>2.1965130085719125</c:v>
                </c:pt>
                <c:pt idx="449">
                  <c:v>1.8193459667839917</c:v>
                </c:pt>
                <c:pt idx="450">
                  <c:v>2.5891578667733697</c:v>
                </c:pt>
                <c:pt idx="451">
                  <c:v>3.1334720985854077</c:v>
                </c:pt>
                <c:pt idx="452">
                  <c:v>2.3891131892867747</c:v>
                </c:pt>
                <c:pt idx="453">
                  <c:v>2.7679674646862935</c:v>
                </c:pt>
                <c:pt idx="454">
                  <c:v>3.1895828116869396</c:v>
                </c:pt>
                <c:pt idx="455">
                  <c:v>3.0080377095168771</c:v>
                </c:pt>
                <c:pt idx="456">
                  <c:v>2.8023794596697869</c:v>
                </c:pt>
                <c:pt idx="457">
                  <c:v>3.761311624639923</c:v>
                </c:pt>
                <c:pt idx="458">
                  <c:v>3.6435071504038419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3.1580286840527876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28.30993537276764</c:v>
                </c:pt>
                <c:pt idx="488">
                  <c:v>7.4588036651918515</c:v>
                </c:pt>
                <c:pt idx="489">
                  <c:v>5.1539114844926672</c:v>
                </c:pt>
                <c:pt idx="490">
                  <c:v>0</c:v>
                </c:pt>
                <c:pt idx="491">
                  <c:v>2.0031097594052909</c:v>
                </c:pt>
                <c:pt idx="492">
                  <c:v>0.96892486429101865</c:v>
                </c:pt>
                <c:pt idx="493">
                  <c:v>0.15629206323765032</c:v>
                </c:pt>
                <c:pt idx="494">
                  <c:v>1.4678750921667287</c:v>
                </c:pt>
                <c:pt idx="495">
                  <c:v>5.9195642419333794</c:v>
                </c:pt>
                <c:pt idx="496">
                  <c:v>4.5090875264550547</c:v>
                </c:pt>
                <c:pt idx="497">
                  <c:v>3.5951661407933599</c:v>
                </c:pt>
                <c:pt idx="498">
                  <c:v>3.3616400137818374</c:v>
                </c:pt>
                <c:pt idx="499">
                  <c:v>3.3897436429933236</c:v>
                </c:pt>
                <c:pt idx="500">
                  <c:v>3.268800558764994</c:v>
                </c:pt>
                <c:pt idx="501">
                  <c:v>3.4584111126298325</c:v>
                </c:pt>
                <c:pt idx="502">
                  <c:v>3.4084292035576738</c:v>
                </c:pt>
                <c:pt idx="503">
                  <c:v>3.8414199799867603</c:v>
                </c:pt>
                <c:pt idx="504">
                  <c:v>4.2450515419440435</c:v>
                </c:pt>
                <c:pt idx="505">
                  <c:v>3.5242643081096432</c:v>
                </c:pt>
                <c:pt idx="506">
                  <c:v>3.2354327073360167</c:v>
                </c:pt>
                <c:pt idx="507">
                  <c:v>1.9220129791238492</c:v>
                </c:pt>
                <c:pt idx="508">
                  <c:v>0.92134273948932588</c:v>
                </c:pt>
                <c:pt idx="509">
                  <c:v>4.4304151103763019</c:v>
                </c:pt>
                <c:pt idx="510">
                  <c:v>2.4320698660118225</c:v>
                </c:pt>
                <c:pt idx="511">
                  <c:v>0.56875983450260748</c:v>
                </c:pt>
                <c:pt idx="512">
                  <c:v>0</c:v>
                </c:pt>
                <c:pt idx="513">
                  <c:v>0</c:v>
                </c:pt>
                <c:pt idx="514">
                  <c:v>1.0744360172683542</c:v>
                </c:pt>
                <c:pt idx="515">
                  <c:v>1.4244249201076968</c:v>
                </c:pt>
                <c:pt idx="516">
                  <c:v>0</c:v>
                </c:pt>
                <c:pt idx="517">
                  <c:v>0</c:v>
                </c:pt>
                <c:pt idx="518">
                  <c:v>0.30457411282757363</c:v>
                </c:pt>
                <c:pt idx="519">
                  <c:v>0.44750968341029562</c:v>
                </c:pt>
                <c:pt idx="520">
                  <c:v>0.63729400074228693</c:v>
                </c:pt>
                <c:pt idx="521">
                  <c:v>0</c:v>
                </c:pt>
                <c:pt idx="522">
                  <c:v>0</c:v>
                </c:pt>
                <c:pt idx="523">
                  <c:v>1.7737876005433293</c:v>
                </c:pt>
                <c:pt idx="524">
                  <c:v>1.3458611574646895</c:v>
                </c:pt>
                <c:pt idx="525">
                  <c:v>0.64197312181184429</c:v>
                </c:pt>
                <c:pt idx="526">
                  <c:v>5.0928758371430618</c:v>
                </c:pt>
                <c:pt idx="527">
                  <c:v>6.0603664334914455</c:v>
                </c:pt>
                <c:pt idx="528">
                  <c:v>3.2806537634157813</c:v>
                </c:pt>
                <c:pt idx="529">
                  <c:v>6.3138794714757225</c:v>
                </c:pt>
                <c:pt idx="530">
                  <c:v>3.0179560725677774</c:v>
                </c:pt>
                <c:pt idx="531">
                  <c:v>3.7024790266806846</c:v>
                </c:pt>
                <c:pt idx="532">
                  <c:v>1.3634877078863461</c:v>
                </c:pt>
                <c:pt idx="533">
                  <c:v>0.58523280337577432</c:v>
                </c:pt>
                <c:pt idx="534">
                  <c:v>0.57647746889844242</c:v>
                </c:pt>
                <c:pt idx="535">
                  <c:v>0.51230404411770181</c:v>
                </c:pt>
                <c:pt idx="536">
                  <c:v>0.4617011849582795</c:v>
                </c:pt>
                <c:pt idx="537">
                  <c:v>0.48277333034436509</c:v>
                </c:pt>
                <c:pt idx="538">
                  <c:v>0.39927719412248663</c:v>
                </c:pt>
                <c:pt idx="539">
                  <c:v>0.33837327494892477</c:v>
                </c:pt>
                <c:pt idx="540">
                  <c:v>0.32921782348486417</c:v>
                </c:pt>
                <c:pt idx="541">
                  <c:v>0.34412533667541467</c:v>
                </c:pt>
                <c:pt idx="542">
                  <c:v>0.63236926769804569</c:v>
                </c:pt>
                <c:pt idx="543">
                  <c:v>0.45560331754539263</c:v>
                </c:pt>
                <c:pt idx="544">
                  <c:v>0.48302562001632765</c:v>
                </c:pt>
                <c:pt idx="545">
                  <c:v>0.65226912583817409</c:v>
                </c:pt>
                <c:pt idx="546">
                  <c:v>0.56166405874592229</c:v>
                </c:pt>
                <c:pt idx="547">
                  <c:v>0.49450397898411325</c:v>
                </c:pt>
                <c:pt idx="548">
                  <c:v>0.45768135431758594</c:v>
                </c:pt>
                <c:pt idx="549">
                  <c:v>0.42327474915438401</c:v>
                </c:pt>
                <c:pt idx="550">
                  <c:v>0.54430831366445886</c:v>
                </c:pt>
                <c:pt idx="551">
                  <c:v>0.41315718993807238</c:v>
                </c:pt>
                <c:pt idx="552">
                  <c:v>0.41145219933217447</c:v>
                </c:pt>
                <c:pt idx="553">
                  <c:v>0.47921939602374053</c:v>
                </c:pt>
                <c:pt idx="554">
                  <c:v>0.4206154194842604</c:v>
                </c:pt>
                <c:pt idx="555">
                  <c:v>0.30575705736942282</c:v>
                </c:pt>
                <c:pt idx="556">
                  <c:v>0.30895617174966006</c:v>
                </c:pt>
                <c:pt idx="557">
                  <c:v>0.76061904239800882</c:v>
                </c:pt>
                <c:pt idx="558">
                  <c:v>0.74561663329694383</c:v>
                </c:pt>
                <c:pt idx="559">
                  <c:v>0.52554884408563396</c:v>
                </c:pt>
                <c:pt idx="560">
                  <c:v>0.52094531590114812</c:v>
                </c:pt>
                <c:pt idx="561">
                  <c:v>0.52258726586779147</c:v>
                </c:pt>
                <c:pt idx="562">
                  <c:v>0.31058500060911953</c:v>
                </c:pt>
                <c:pt idx="563">
                  <c:v>0.42601293733885726</c:v>
                </c:pt>
                <c:pt idx="564">
                  <c:v>0.39487757795021494</c:v>
                </c:pt>
                <c:pt idx="565">
                  <c:v>0.34294000292170423</c:v>
                </c:pt>
                <c:pt idx="566">
                  <c:v>0.76484644631821297</c:v>
                </c:pt>
                <c:pt idx="567">
                  <c:v>0.81493205790630441</c:v>
                </c:pt>
                <c:pt idx="568">
                  <c:v>2.7903222754816746</c:v>
                </c:pt>
                <c:pt idx="569">
                  <c:v>2.187992000127565</c:v>
                </c:pt>
                <c:pt idx="570">
                  <c:v>2.1124785389881779</c:v>
                </c:pt>
                <c:pt idx="571">
                  <c:v>4.5766348996766695</c:v>
                </c:pt>
                <c:pt idx="572">
                  <c:v>5.200712948549576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0.38110376603584228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11.527735269088893</c:v>
                </c:pt>
                <c:pt idx="606">
                  <c:v>14.938473082782338</c:v>
                </c:pt>
                <c:pt idx="607">
                  <c:v>11.421099742767211</c:v>
                </c:pt>
                <c:pt idx="608">
                  <c:v>6.1231692068615047</c:v>
                </c:pt>
                <c:pt idx="609">
                  <c:v>3.3864379179164104</c:v>
                </c:pt>
                <c:pt idx="610">
                  <c:v>7.0303735218192358</c:v>
                </c:pt>
                <c:pt idx="611">
                  <c:v>6.7693523848178003</c:v>
                </c:pt>
                <c:pt idx="612">
                  <c:v>8.8936386932843803</c:v>
                </c:pt>
                <c:pt idx="613">
                  <c:v>7.4071005215318237</c:v>
                </c:pt>
                <c:pt idx="614">
                  <c:v>3.0246681379130038</c:v>
                </c:pt>
                <c:pt idx="615">
                  <c:v>8.4093402575245015</c:v>
                </c:pt>
                <c:pt idx="616">
                  <c:v>4.3950000502738078</c:v>
                </c:pt>
                <c:pt idx="617">
                  <c:v>7.1838561691238993</c:v>
                </c:pt>
                <c:pt idx="618">
                  <c:v>3.8820494626893023</c:v>
                </c:pt>
                <c:pt idx="619">
                  <c:v>5.3323520154402431</c:v>
                </c:pt>
                <c:pt idx="620">
                  <c:v>7.8085422243835758</c:v>
                </c:pt>
                <c:pt idx="621">
                  <c:v>8.7200251202830046</c:v>
                </c:pt>
                <c:pt idx="622">
                  <c:v>8.9562345011522346</c:v>
                </c:pt>
                <c:pt idx="623">
                  <c:v>8.3591141101052067</c:v>
                </c:pt>
                <c:pt idx="624">
                  <c:v>8.5891688331106764</c:v>
                </c:pt>
                <c:pt idx="625">
                  <c:v>12.920765196105506</c:v>
                </c:pt>
                <c:pt idx="626">
                  <c:v>9.4117271461676779</c:v>
                </c:pt>
                <c:pt idx="627">
                  <c:v>10.849645953791331</c:v>
                </c:pt>
                <c:pt idx="628">
                  <c:v>9.1010410441580625</c:v>
                </c:pt>
                <c:pt idx="629">
                  <c:v>0.43791145392715336</c:v>
                </c:pt>
                <c:pt idx="630">
                  <c:v>1.7236595900322449</c:v>
                </c:pt>
                <c:pt idx="631">
                  <c:v>0.67551220523737499</c:v>
                </c:pt>
                <c:pt idx="632">
                  <c:v>1.1634912087682068</c:v>
                </c:pt>
                <c:pt idx="633">
                  <c:v>0.54749866283832205</c:v>
                </c:pt>
                <c:pt idx="634">
                  <c:v>2.5823898062449544</c:v>
                </c:pt>
                <c:pt idx="635">
                  <c:v>2.3038955777463528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1.0152797484067335</c:v>
                </c:pt>
                <c:pt idx="657">
                  <c:v>0.75270261697641416</c:v>
                </c:pt>
                <c:pt idx="658">
                  <c:v>0.6291177926419067</c:v>
                </c:pt>
                <c:pt idx="659">
                  <c:v>8.3468294500855151</c:v>
                </c:pt>
                <c:pt idx="660">
                  <c:v>7.4814480679796418</c:v>
                </c:pt>
                <c:pt idx="661">
                  <c:v>6.7827686693708173</c:v>
                </c:pt>
                <c:pt idx="662">
                  <c:v>6.2891376314963026</c:v>
                </c:pt>
                <c:pt idx="663">
                  <c:v>6.6810833510713508</c:v>
                </c:pt>
                <c:pt idx="664">
                  <c:v>7.4444824056846812</c:v>
                </c:pt>
                <c:pt idx="665">
                  <c:v>5.8777405740596507</c:v>
                </c:pt>
                <c:pt idx="666">
                  <c:v>3.8225518277777155</c:v>
                </c:pt>
                <c:pt idx="667">
                  <c:v>3.1149513269467413</c:v>
                </c:pt>
                <c:pt idx="668">
                  <c:v>1.6282693419019374</c:v>
                </c:pt>
                <c:pt idx="669">
                  <c:v>0.50152799833236372</c:v>
                </c:pt>
                <c:pt idx="670">
                  <c:v>0.72438594316609084</c:v>
                </c:pt>
                <c:pt idx="671">
                  <c:v>0.42541498062778516</c:v>
                </c:pt>
                <c:pt idx="672">
                  <c:v>1.8743074025737272</c:v>
                </c:pt>
                <c:pt idx="673">
                  <c:v>3.1195794712882261</c:v>
                </c:pt>
                <c:pt idx="674">
                  <c:v>3.0395112118097813</c:v>
                </c:pt>
                <c:pt idx="675">
                  <c:v>4.5660493151409867</c:v>
                </c:pt>
                <c:pt idx="676">
                  <c:v>8.4649124045257906</c:v>
                </c:pt>
                <c:pt idx="677">
                  <c:v>0</c:v>
                </c:pt>
                <c:pt idx="678">
                  <c:v>1.2620200593447066</c:v>
                </c:pt>
                <c:pt idx="679">
                  <c:v>1.5878126942057307</c:v>
                </c:pt>
                <c:pt idx="680">
                  <c:v>1.1494438354339778</c:v>
                </c:pt>
                <c:pt idx="681">
                  <c:v>0.46238813953070235</c:v>
                </c:pt>
                <c:pt idx="682">
                  <c:v>0.39140661592190185</c:v>
                </c:pt>
                <c:pt idx="683">
                  <c:v>1.9153292898920427E-2</c:v>
                </c:pt>
                <c:pt idx="684">
                  <c:v>0.42755673736032662</c:v>
                </c:pt>
                <c:pt idx="685">
                  <c:v>0.74395493382610312</c:v>
                </c:pt>
                <c:pt idx="686">
                  <c:v>0.21356553600924144</c:v>
                </c:pt>
                <c:pt idx="687">
                  <c:v>0.21114806555407739</c:v>
                </c:pt>
                <c:pt idx="688">
                  <c:v>0</c:v>
                </c:pt>
                <c:pt idx="689">
                  <c:v>7.620814723362912E-2</c:v>
                </c:pt>
                <c:pt idx="690">
                  <c:v>0.47210084678322772</c:v>
                </c:pt>
                <c:pt idx="691">
                  <c:v>0.71587646840459485</c:v>
                </c:pt>
                <c:pt idx="692">
                  <c:v>0.6988846360408445</c:v>
                </c:pt>
                <c:pt idx="693">
                  <c:v>0.77002314770242464</c:v>
                </c:pt>
                <c:pt idx="694">
                  <c:v>0.50231508765144284</c:v>
                </c:pt>
                <c:pt idx="695">
                  <c:v>3.5153124840898506</c:v>
                </c:pt>
                <c:pt idx="696">
                  <c:v>5.3815403845602177</c:v>
                </c:pt>
                <c:pt idx="697">
                  <c:v>4.4482355736850501</c:v>
                </c:pt>
                <c:pt idx="698">
                  <c:v>4.5296108406524453</c:v>
                </c:pt>
                <c:pt idx="699">
                  <c:v>4.2282898764613499</c:v>
                </c:pt>
                <c:pt idx="700">
                  <c:v>3.8718321495786618</c:v>
                </c:pt>
                <c:pt idx="701">
                  <c:v>3.7049964046966046</c:v>
                </c:pt>
                <c:pt idx="702">
                  <c:v>2.7472413807766074</c:v>
                </c:pt>
                <c:pt idx="703">
                  <c:v>1.8323943808354599</c:v>
                </c:pt>
                <c:pt idx="704">
                  <c:v>2.5139142061504245</c:v>
                </c:pt>
                <c:pt idx="705">
                  <c:v>1.5670013698560652</c:v>
                </c:pt>
                <c:pt idx="706">
                  <c:v>1.2201406082606425</c:v>
                </c:pt>
                <c:pt idx="707">
                  <c:v>1.0221288478288315</c:v>
                </c:pt>
                <c:pt idx="708">
                  <c:v>1.2338744810763771</c:v>
                </c:pt>
                <c:pt idx="709">
                  <c:v>0.96559782443070219</c:v>
                </c:pt>
                <c:pt idx="710">
                  <c:v>0.81312937922668027</c:v>
                </c:pt>
                <c:pt idx="711">
                  <c:v>0.84351871668073386</c:v>
                </c:pt>
                <c:pt idx="712">
                  <c:v>0.96726288736613242</c:v>
                </c:pt>
                <c:pt idx="713">
                  <c:v>0.86705166445376847</c:v>
                </c:pt>
                <c:pt idx="714">
                  <c:v>0.72108692149201659</c:v>
                </c:pt>
                <c:pt idx="715">
                  <c:v>0.90114596933392477</c:v>
                </c:pt>
                <c:pt idx="716">
                  <c:v>1.3835655644289773</c:v>
                </c:pt>
                <c:pt idx="717">
                  <c:v>1.2529170660923157</c:v>
                </c:pt>
                <c:pt idx="718">
                  <c:v>1.0976936965270703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Sheet3!$E$4</c:f>
              <c:strCache>
                <c:ptCount val="1"/>
                <c:pt idx="0">
                  <c:v>No LDL Relaxation with BP=LDL trigger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Sheet3!$E$5:$E$723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5.2547868430350633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5.4278760676274658</c:v>
                </c:pt>
                <c:pt idx="42">
                  <c:v>1.1407517170368919E-2</c:v>
                </c:pt>
                <c:pt idx="43">
                  <c:v>5.1015506016099721E-2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3.266932139956495</c:v>
                </c:pt>
                <c:pt idx="48">
                  <c:v>2.8253289604831622</c:v>
                </c:pt>
                <c:pt idx="49">
                  <c:v>0.51690954262266331</c:v>
                </c:pt>
                <c:pt idx="50">
                  <c:v>0</c:v>
                </c:pt>
                <c:pt idx="51">
                  <c:v>0</c:v>
                </c:pt>
                <c:pt idx="52">
                  <c:v>0.57365790634578673</c:v>
                </c:pt>
                <c:pt idx="53">
                  <c:v>0.28681689718966652</c:v>
                </c:pt>
                <c:pt idx="54">
                  <c:v>1.8492188640473017</c:v>
                </c:pt>
                <c:pt idx="55">
                  <c:v>1.3356628556695256</c:v>
                </c:pt>
                <c:pt idx="56">
                  <c:v>0.7149583926554044</c:v>
                </c:pt>
                <c:pt idx="57">
                  <c:v>2.1230970053235154</c:v>
                </c:pt>
                <c:pt idx="58">
                  <c:v>0.95050280001194665</c:v>
                </c:pt>
                <c:pt idx="59">
                  <c:v>0.72747881700998818</c:v>
                </c:pt>
                <c:pt idx="60">
                  <c:v>0.22338710737614775</c:v>
                </c:pt>
                <c:pt idx="61">
                  <c:v>0.1704019179065881</c:v>
                </c:pt>
                <c:pt idx="62">
                  <c:v>0.24874647701919628</c:v>
                </c:pt>
                <c:pt idx="63">
                  <c:v>0.20056747268156272</c:v>
                </c:pt>
                <c:pt idx="64">
                  <c:v>0.39271374784178192</c:v>
                </c:pt>
                <c:pt idx="65">
                  <c:v>0</c:v>
                </c:pt>
                <c:pt idx="66">
                  <c:v>0</c:v>
                </c:pt>
                <c:pt idx="67">
                  <c:v>2.0702850170584171</c:v>
                </c:pt>
                <c:pt idx="68">
                  <c:v>1.2443134775615121</c:v>
                </c:pt>
                <c:pt idx="69">
                  <c:v>0.26650248039678814</c:v>
                </c:pt>
                <c:pt idx="70">
                  <c:v>0.36219154305586443</c:v>
                </c:pt>
                <c:pt idx="71">
                  <c:v>2.1616949008844699E-3</c:v>
                </c:pt>
                <c:pt idx="72">
                  <c:v>0.19274289017271329</c:v>
                </c:pt>
                <c:pt idx="73">
                  <c:v>2.8565015095800561E-3</c:v>
                </c:pt>
                <c:pt idx="74">
                  <c:v>0.21500551416254865</c:v>
                </c:pt>
                <c:pt idx="75">
                  <c:v>7.2359225662275151E-2</c:v>
                </c:pt>
                <c:pt idx="76">
                  <c:v>9.2528855926467202E-2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16.084316352748786</c:v>
                </c:pt>
                <c:pt idx="89">
                  <c:v>16.759743753939155</c:v>
                </c:pt>
                <c:pt idx="90">
                  <c:v>14.116503405030137</c:v>
                </c:pt>
                <c:pt idx="91">
                  <c:v>4.5919219647912612</c:v>
                </c:pt>
                <c:pt idx="92">
                  <c:v>12.631962334380887</c:v>
                </c:pt>
                <c:pt idx="93">
                  <c:v>3.9279410629000822</c:v>
                </c:pt>
                <c:pt idx="94">
                  <c:v>6.0094142374662951</c:v>
                </c:pt>
                <c:pt idx="95">
                  <c:v>2.0703555102178086</c:v>
                </c:pt>
                <c:pt idx="96">
                  <c:v>1.7897703637507263</c:v>
                </c:pt>
                <c:pt idx="97">
                  <c:v>1.2648949707239581</c:v>
                </c:pt>
                <c:pt idx="98">
                  <c:v>0.67315365328630605</c:v>
                </c:pt>
                <c:pt idx="99">
                  <c:v>0.74746041456946699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8.7274753314673603E-2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5.4080396625117544E-2</c:v>
                </c:pt>
                <c:pt idx="161">
                  <c:v>0.72315958475162745</c:v>
                </c:pt>
                <c:pt idx="162">
                  <c:v>0.20006907513634076</c:v>
                </c:pt>
                <c:pt idx="163">
                  <c:v>0.14782601039130583</c:v>
                </c:pt>
                <c:pt idx="164">
                  <c:v>0.10297731506503283</c:v>
                </c:pt>
                <c:pt idx="165">
                  <c:v>0.72964780673515151</c:v>
                </c:pt>
                <c:pt idx="166">
                  <c:v>9.7764626037360358E-2</c:v>
                </c:pt>
                <c:pt idx="167">
                  <c:v>0</c:v>
                </c:pt>
                <c:pt idx="168">
                  <c:v>6.8195146408015717E-2</c:v>
                </c:pt>
                <c:pt idx="169">
                  <c:v>0</c:v>
                </c:pt>
                <c:pt idx="170">
                  <c:v>0.14145174017442486</c:v>
                </c:pt>
                <c:pt idx="171">
                  <c:v>0.30127565344838558</c:v>
                </c:pt>
                <c:pt idx="172">
                  <c:v>1.8399045802296428</c:v>
                </c:pt>
                <c:pt idx="173">
                  <c:v>1.0677838581397125</c:v>
                </c:pt>
                <c:pt idx="174">
                  <c:v>2.0750296317310415</c:v>
                </c:pt>
                <c:pt idx="175">
                  <c:v>0.91028503825521057</c:v>
                </c:pt>
                <c:pt idx="176">
                  <c:v>1.062929362172639</c:v>
                </c:pt>
                <c:pt idx="177">
                  <c:v>0.98209947026423805</c:v>
                </c:pt>
                <c:pt idx="178">
                  <c:v>0.90211644029025706</c:v>
                </c:pt>
                <c:pt idx="179">
                  <c:v>0.59925934171826256</c:v>
                </c:pt>
                <c:pt idx="180">
                  <c:v>0.59188397169457119</c:v>
                </c:pt>
                <c:pt idx="181">
                  <c:v>0.7709292591584429</c:v>
                </c:pt>
                <c:pt idx="182">
                  <c:v>0.4118974178420558</c:v>
                </c:pt>
                <c:pt idx="183">
                  <c:v>0</c:v>
                </c:pt>
                <c:pt idx="184">
                  <c:v>1.8616023504975487E-2</c:v>
                </c:pt>
                <c:pt idx="185">
                  <c:v>8.9941490674483759E-2</c:v>
                </c:pt>
                <c:pt idx="186">
                  <c:v>0.13307837210139439</c:v>
                </c:pt>
                <c:pt idx="187">
                  <c:v>0</c:v>
                </c:pt>
                <c:pt idx="188">
                  <c:v>9.6662625423590498E-2</c:v>
                </c:pt>
                <c:pt idx="189">
                  <c:v>9.9220447422787572E-2</c:v>
                </c:pt>
                <c:pt idx="190">
                  <c:v>7.4165647959745229E-4</c:v>
                </c:pt>
                <c:pt idx="191">
                  <c:v>0</c:v>
                </c:pt>
                <c:pt idx="192">
                  <c:v>0.32108891409600915</c:v>
                </c:pt>
                <c:pt idx="193">
                  <c:v>0</c:v>
                </c:pt>
                <c:pt idx="194">
                  <c:v>0.42928468273362341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6.7080240819628045E-2</c:v>
                </c:pt>
                <c:pt idx="199">
                  <c:v>0.14437276446492575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3.6157662042199945E-2</c:v>
                </c:pt>
                <c:pt idx="204">
                  <c:v>0.17074872812406738</c:v>
                </c:pt>
                <c:pt idx="205">
                  <c:v>9.7691707691552665E-2</c:v>
                </c:pt>
                <c:pt idx="206">
                  <c:v>0.24619472806379861</c:v>
                </c:pt>
                <c:pt idx="207">
                  <c:v>3.1813850021920018</c:v>
                </c:pt>
                <c:pt idx="208">
                  <c:v>1.2054387279459675</c:v>
                </c:pt>
                <c:pt idx="209">
                  <c:v>0.76206663034888322</c:v>
                </c:pt>
                <c:pt idx="210">
                  <c:v>1.0672816116335611</c:v>
                </c:pt>
                <c:pt idx="211">
                  <c:v>0.36535336961583198</c:v>
                </c:pt>
                <c:pt idx="212">
                  <c:v>1.6338653127974112E-3</c:v>
                </c:pt>
                <c:pt idx="213">
                  <c:v>0.83648959671103995</c:v>
                </c:pt>
                <c:pt idx="214">
                  <c:v>1.7214434523656834</c:v>
                </c:pt>
                <c:pt idx="215">
                  <c:v>1.659377971442666E-3</c:v>
                </c:pt>
                <c:pt idx="216">
                  <c:v>1.6704054067204765E-3</c:v>
                </c:pt>
                <c:pt idx="217">
                  <c:v>0.56286242141305109</c:v>
                </c:pt>
                <c:pt idx="218">
                  <c:v>0.27642283312044214</c:v>
                </c:pt>
                <c:pt idx="219">
                  <c:v>1.6010345382326818E-3</c:v>
                </c:pt>
                <c:pt idx="220">
                  <c:v>0.27702562046765422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0.10753220802289221</c:v>
                </c:pt>
                <c:pt idx="226">
                  <c:v>0.18931181858369328</c:v>
                </c:pt>
                <c:pt idx="227">
                  <c:v>0.24198860607451422</c:v>
                </c:pt>
                <c:pt idx="228">
                  <c:v>0.19508867463942536</c:v>
                </c:pt>
                <c:pt idx="229">
                  <c:v>6.8811528503136543E-2</c:v>
                </c:pt>
                <c:pt idx="230">
                  <c:v>0</c:v>
                </c:pt>
                <c:pt idx="231">
                  <c:v>0.10202309717000446</c:v>
                </c:pt>
                <c:pt idx="232">
                  <c:v>0.25877728302747727</c:v>
                </c:pt>
                <c:pt idx="233">
                  <c:v>9.4731999552159607E-2</c:v>
                </c:pt>
                <c:pt idx="234">
                  <c:v>0.44808071739942079</c:v>
                </c:pt>
                <c:pt idx="235">
                  <c:v>0.78743081432699569</c:v>
                </c:pt>
                <c:pt idx="236">
                  <c:v>0.93287929862083985</c:v>
                </c:pt>
                <c:pt idx="237">
                  <c:v>1.4547467834852412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1.7445921619757598</c:v>
                </c:pt>
                <c:pt idx="254">
                  <c:v>1.1079827283466628</c:v>
                </c:pt>
                <c:pt idx="255">
                  <c:v>0</c:v>
                </c:pt>
                <c:pt idx="256">
                  <c:v>0</c:v>
                </c:pt>
                <c:pt idx="257">
                  <c:v>1.6805819279897207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28.034361526928478</c:v>
                </c:pt>
                <c:pt idx="268">
                  <c:v>14.105372752650055</c:v>
                </c:pt>
                <c:pt idx="269">
                  <c:v>46.646573325947429</c:v>
                </c:pt>
                <c:pt idx="270">
                  <c:v>9.9722032864519861E-3</c:v>
                </c:pt>
                <c:pt idx="271">
                  <c:v>14.181549145156396</c:v>
                </c:pt>
                <c:pt idx="272">
                  <c:v>60.726083898752677</c:v>
                </c:pt>
                <c:pt idx="273">
                  <c:v>14.569739773796755</c:v>
                </c:pt>
                <c:pt idx="274">
                  <c:v>2.4362180647585774E-4</c:v>
                </c:pt>
                <c:pt idx="275">
                  <c:v>75.374355760253366</c:v>
                </c:pt>
                <c:pt idx="276">
                  <c:v>60.782842764765519</c:v>
                </c:pt>
                <c:pt idx="277">
                  <c:v>74.983658619436028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3.127331501673325E-5</c:v>
                </c:pt>
                <c:pt idx="289">
                  <c:v>0</c:v>
                </c:pt>
                <c:pt idx="290">
                  <c:v>9.6375541943416465E-5</c:v>
                </c:pt>
                <c:pt idx="291">
                  <c:v>13.666303040860157</c:v>
                </c:pt>
                <c:pt idx="292">
                  <c:v>66.90098024270219</c:v>
                </c:pt>
                <c:pt idx="293">
                  <c:v>3.9134256854822524E-4</c:v>
                </c:pt>
                <c:pt idx="294">
                  <c:v>4.9611441976082915E-4</c:v>
                </c:pt>
                <c:pt idx="295">
                  <c:v>9.4643185812110318</c:v>
                </c:pt>
                <c:pt idx="296">
                  <c:v>6.5752511599555419E-2</c:v>
                </c:pt>
                <c:pt idx="297">
                  <c:v>0.99957251593308172</c:v>
                </c:pt>
                <c:pt idx="298">
                  <c:v>7.6604687965757563</c:v>
                </c:pt>
                <c:pt idx="299">
                  <c:v>8.5872865493441282</c:v>
                </c:pt>
                <c:pt idx="300">
                  <c:v>3.3671841464307803</c:v>
                </c:pt>
                <c:pt idx="301">
                  <c:v>3.1017360274890535</c:v>
                </c:pt>
                <c:pt idx="302">
                  <c:v>5.8763085746902206</c:v>
                </c:pt>
                <c:pt idx="303">
                  <c:v>4.2676227535667479</c:v>
                </c:pt>
                <c:pt idx="304">
                  <c:v>2.5200104151285885</c:v>
                </c:pt>
                <c:pt idx="305">
                  <c:v>3.5826655718395202</c:v>
                </c:pt>
                <c:pt idx="306">
                  <c:v>0.73495607072722891</c:v>
                </c:pt>
                <c:pt idx="307">
                  <c:v>0.33071359348713258</c:v>
                </c:pt>
                <c:pt idx="308">
                  <c:v>0.25780399445361013</c:v>
                </c:pt>
                <c:pt idx="309">
                  <c:v>0.19458524623240692</c:v>
                </c:pt>
                <c:pt idx="310">
                  <c:v>0.18625899199384577</c:v>
                </c:pt>
                <c:pt idx="311">
                  <c:v>0.23161391273977472</c:v>
                </c:pt>
                <c:pt idx="312">
                  <c:v>0.66690673311776294</c:v>
                </c:pt>
                <c:pt idx="313">
                  <c:v>0.43240069770295975</c:v>
                </c:pt>
                <c:pt idx="314">
                  <c:v>0.87762832954498293</c:v>
                </c:pt>
                <c:pt idx="315">
                  <c:v>0.94530504548428951</c:v>
                </c:pt>
                <c:pt idx="316">
                  <c:v>0.6265076529610667</c:v>
                </c:pt>
                <c:pt idx="317">
                  <c:v>0.77677102449145963</c:v>
                </c:pt>
                <c:pt idx="318">
                  <c:v>0.91947189912762184</c:v>
                </c:pt>
                <c:pt idx="319">
                  <c:v>0.68876821979043967</c:v>
                </c:pt>
                <c:pt idx="320">
                  <c:v>0.91755097388158191</c:v>
                </c:pt>
                <c:pt idx="321">
                  <c:v>0.46990623516315111</c:v>
                </c:pt>
                <c:pt idx="322">
                  <c:v>0.1306523560526287</c:v>
                </c:pt>
                <c:pt idx="323">
                  <c:v>0.61178908835102419</c:v>
                </c:pt>
                <c:pt idx="324">
                  <c:v>0.18867447374589119</c:v>
                </c:pt>
                <c:pt idx="325">
                  <c:v>0.20858719206088949</c:v>
                </c:pt>
                <c:pt idx="326">
                  <c:v>4.6808225901969536E-2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1.2139729734261806E-2</c:v>
                </c:pt>
                <c:pt idx="341">
                  <c:v>0</c:v>
                </c:pt>
                <c:pt idx="342">
                  <c:v>3.3608903713250982E-2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2.1257727162272033E-2</c:v>
                </c:pt>
                <c:pt idx="354">
                  <c:v>3.3060658705107215E-2</c:v>
                </c:pt>
                <c:pt idx="355">
                  <c:v>2.9518623712338155E-2</c:v>
                </c:pt>
                <c:pt idx="356">
                  <c:v>2.9259596788044462E-2</c:v>
                </c:pt>
                <c:pt idx="357">
                  <c:v>0.73781028489600331</c:v>
                </c:pt>
                <c:pt idx="358">
                  <c:v>0.66542272338642405</c:v>
                </c:pt>
                <c:pt idx="359">
                  <c:v>0</c:v>
                </c:pt>
                <c:pt idx="360">
                  <c:v>0</c:v>
                </c:pt>
                <c:pt idx="361">
                  <c:v>0.5898906538647033</c:v>
                </c:pt>
                <c:pt idx="362">
                  <c:v>0.45638654808820434</c:v>
                </c:pt>
                <c:pt idx="363">
                  <c:v>0.42296628974843387</c:v>
                </c:pt>
                <c:pt idx="364">
                  <c:v>0.39877292126984543</c:v>
                </c:pt>
                <c:pt idx="365">
                  <c:v>1.0175411074888387</c:v>
                </c:pt>
                <c:pt idx="366">
                  <c:v>0.94480787758408269</c:v>
                </c:pt>
                <c:pt idx="367">
                  <c:v>0.89834915914155289</c:v>
                </c:pt>
                <c:pt idx="368">
                  <c:v>0.89147083505473645</c:v>
                </c:pt>
                <c:pt idx="369">
                  <c:v>0.7440100413617543</c:v>
                </c:pt>
                <c:pt idx="370">
                  <c:v>0.61019170375583087</c:v>
                </c:pt>
                <c:pt idx="371">
                  <c:v>0.56606189058713241</c:v>
                </c:pt>
                <c:pt idx="372">
                  <c:v>0.6626509213552545</c:v>
                </c:pt>
                <c:pt idx="373">
                  <c:v>0.28274544637544352</c:v>
                </c:pt>
                <c:pt idx="374">
                  <c:v>0.52459121174070589</c:v>
                </c:pt>
                <c:pt idx="375">
                  <c:v>0.74004363536904449</c:v>
                </c:pt>
                <c:pt idx="376">
                  <c:v>1.2998704837489115</c:v>
                </c:pt>
                <c:pt idx="377">
                  <c:v>0.67991628095874646</c:v>
                </c:pt>
                <c:pt idx="378">
                  <c:v>2.0539909343458831</c:v>
                </c:pt>
                <c:pt idx="379">
                  <c:v>0.18891622108709782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1.1526485942702891E-2</c:v>
                </c:pt>
                <c:pt idx="387">
                  <c:v>0.41384186024119884</c:v>
                </c:pt>
                <c:pt idx="388">
                  <c:v>0.28960670352835649</c:v>
                </c:pt>
                <c:pt idx="389">
                  <c:v>0.98404342033835235</c:v>
                </c:pt>
                <c:pt idx="390">
                  <c:v>0.59450473317395591</c:v>
                </c:pt>
                <c:pt idx="391">
                  <c:v>0.97085401244977021</c:v>
                </c:pt>
                <c:pt idx="392">
                  <c:v>1.5026193656483215</c:v>
                </c:pt>
                <c:pt idx="393">
                  <c:v>1.6204923488706271</c:v>
                </c:pt>
                <c:pt idx="394">
                  <c:v>1.552527103340374</c:v>
                </c:pt>
                <c:pt idx="395">
                  <c:v>1.9003984942942225</c:v>
                </c:pt>
                <c:pt idx="396">
                  <c:v>1.9414304527813755</c:v>
                </c:pt>
                <c:pt idx="397">
                  <c:v>1.9440097228165243</c:v>
                </c:pt>
                <c:pt idx="398">
                  <c:v>2.4357862525116545</c:v>
                </c:pt>
                <c:pt idx="399">
                  <c:v>1.925365467926369</c:v>
                </c:pt>
                <c:pt idx="400">
                  <c:v>2.2574435669636443</c:v>
                </c:pt>
                <c:pt idx="401">
                  <c:v>2.7452427810242739</c:v>
                </c:pt>
                <c:pt idx="402">
                  <c:v>3.1621497910886092</c:v>
                </c:pt>
                <c:pt idx="403">
                  <c:v>3.5289839990877425</c:v>
                </c:pt>
                <c:pt idx="404">
                  <c:v>2.841135090259435</c:v>
                </c:pt>
                <c:pt idx="405">
                  <c:v>2.6769413053372801</c:v>
                </c:pt>
                <c:pt idx="406">
                  <c:v>2.24964467007689</c:v>
                </c:pt>
                <c:pt idx="407">
                  <c:v>2.3097388218390975</c:v>
                </c:pt>
                <c:pt idx="408">
                  <c:v>2.6480791030815212</c:v>
                </c:pt>
                <c:pt idx="409">
                  <c:v>3.414961031855114</c:v>
                </c:pt>
                <c:pt idx="410">
                  <c:v>3.830112438776375</c:v>
                </c:pt>
                <c:pt idx="411">
                  <c:v>3.0247680936939645</c:v>
                </c:pt>
                <c:pt idx="412">
                  <c:v>2.6588262566025946</c:v>
                </c:pt>
                <c:pt idx="413">
                  <c:v>2.7689799597196227</c:v>
                </c:pt>
                <c:pt idx="414">
                  <c:v>3.1238457227011338</c:v>
                </c:pt>
                <c:pt idx="415">
                  <c:v>3.51437136931564</c:v>
                </c:pt>
                <c:pt idx="416">
                  <c:v>3.5288399278377369</c:v>
                </c:pt>
                <c:pt idx="417">
                  <c:v>3.3872598471927304</c:v>
                </c:pt>
                <c:pt idx="418">
                  <c:v>3.2948604889445789</c:v>
                </c:pt>
                <c:pt idx="419">
                  <c:v>3.6466253670529625</c:v>
                </c:pt>
                <c:pt idx="420">
                  <c:v>2.9512159576632016</c:v>
                </c:pt>
                <c:pt idx="421">
                  <c:v>2.7353826012404667</c:v>
                </c:pt>
                <c:pt idx="422">
                  <c:v>2.9966479700144575</c:v>
                </c:pt>
                <c:pt idx="423">
                  <c:v>10.698207301647123</c:v>
                </c:pt>
                <c:pt idx="424">
                  <c:v>4.3998916858569856</c:v>
                </c:pt>
                <c:pt idx="425">
                  <c:v>4.3285878349661928</c:v>
                </c:pt>
                <c:pt idx="426">
                  <c:v>3.9616273574389567</c:v>
                </c:pt>
                <c:pt idx="427">
                  <c:v>4.5180633083998316</c:v>
                </c:pt>
                <c:pt idx="428">
                  <c:v>4.7372131387853926</c:v>
                </c:pt>
                <c:pt idx="429">
                  <c:v>5.7567265952803126</c:v>
                </c:pt>
                <c:pt idx="430">
                  <c:v>5.1184226440585832</c:v>
                </c:pt>
                <c:pt idx="431">
                  <c:v>3.80061554208757</c:v>
                </c:pt>
                <c:pt idx="432">
                  <c:v>3.2873098627210382</c:v>
                </c:pt>
                <c:pt idx="433">
                  <c:v>2.5425265026856181</c:v>
                </c:pt>
                <c:pt idx="434">
                  <c:v>2.4486366532232395</c:v>
                </c:pt>
                <c:pt idx="435">
                  <c:v>1.7909813442468518</c:v>
                </c:pt>
                <c:pt idx="436">
                  <c:v>2.6831921833921157</c:v>
                </c:pt>
                <c:pt idx="437">
                  <c:v>2.6080009125656858</c:v>
                </c:pt>
                <c:pt idx="438">
                  <c:v>2.2428493287508928</c:v>
                </c:pt>
                <c:pt idx="439">
                  <c:v>2.4750576423823674</c:v>
                </c:pt>
                <c:pt idx="440">
                  <c:v>2.123241995679173</c:v>
                </c:pt>
                <c:pt idx="441">
                  <c:v>2.2688485084718835</c:v>
                </c:pt>
                <c:pt idx="442">
                  <c:v>2.0085777865314824</c:v>
                </c:pt>
                <c:pt idx="443">
                  <c:v>2.2311229306205576</c:v>
                </c:pt>
                <c:pt idx="444">
                  <c:v>3.0076858549134045</c:v>
                </c:pt>
                <c:pt idx="445">
                  <c:v>3.252152475930238</c:v>
                </c:pt>
                <c:pt idx="446">
                  <c:v>2.8600228803360963</c:v>
                </c:pt>
                <c:pt idx="447">
                  <c:v>2.0614865962036077</c:v>
                </c:pt>
                <c:pt idx="448">
                  <c:v>1.8703021651768594</c:v>
                </c:pt>
                <c:pt idx="449">
                  <c:v>1.763657490078387</c:v>
                </c:pt>
                <c:pt idx="450">
                  <c:v>2.5853995473272562</c:v>
                </c:pt>
                <c:pt idx="451">
                  <c:v>2.9812901520461779</c:v>
                </c:pt>
                <c:pt idx="452">
                  <c:v>2.3882566230654518</c:v>
                </c:pt>
                <c:pt idx="453">
                  <c:v>2.7676703638465909</c:v>
                </c:pt>
                <c:pt idx="454">
                  <c:v>3.112282707025301</c:v>
                </c:pt>
                <c:pt idx="455">
                  <c:v>2.9794190321058664</c:v>
                </c:pt>
                <c:pt idx="456">
                  <c:v>2.7943691629716412</c:v>
                </c:pt>
                <c:pt idx="457">
                  <c:v>3.7579026881466646</c:v>
                </c:pt>
                <c:pt idx="458">
                  <c:v>3.6395824671725379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30.597934028654123</c:v>
                </c:pt>
                <c:pt idx="488">
                  <c:v>6.7569975024920268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6.0165883975464851E-2</c:v>
                </c:pt>
                <c:pt idx="497">
                  <c:v>4.5236244639333734E-2</c:v>
                </c:pt>
                <c:pt idx="498">
                  <c:v>0</c:v>
                </c:pt>
                <c:pt idx="499">
                  <c:v>0</c:v>
                </c:pt>
                <c:pt idx="500">
                  <c:v>0.67227583022469872</c:v>
                </c:pt>
                <c:pt idx="501">
                  <c:v>1.0452632475694372</c:v>
                </c:pt>
                <c:pt idx="502">
                  <c:v>0</c:v>
                </c:pt>
                <c:pt idx="503">
                  <c:v>0</c:v>
                </c:pt>
                <c:pt idx="504">
                  <c:v>7.492202288434413E-2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4.430317672621463</c:v>
                </c:pt>
                <c:pt idx="510">
                  <c:v>2.4320639196113945</c:v>
                </c:pt>
                <c:pt idx="511">
                  <c:v>0.56873484116302109</c:v>
                </c:pt>
                <c:pt idx="512">
                  <c:v>0</c:v>
                </c:pt>
                <c:pt idx="513">
                  <c:v>0</c:v>
                </c:pt>
                <c:pt idx="514">
                  <c:v>1.0742924856792513</c:v>
                </c:pt>
                <c:pt idx="515">
                  <c:v>1.4243958390689713</c:v>
                </c:pt>
                <c:pt idx="516">
                  <c:v>0</c:v>
                </c:pt>
                <c:pt idx="517">
                  <c:v>0</c:v>
                </c:pt>
                <c:pt idx="518">
                  <c:v>0.30456558252792831</c:v>
                </c:pt>
                <c:pt idx="519">
                  <c:v>0.44749733482206011</c:v>
                </c:pt>
                <c:pt idx="520">
                  <c:v>0.63704497781142777</c:v>
                </c:pt>
                <c:pt idx="521">
                  <c:v>0</c:v>
                </c:pt>
                <c:pt idx="522">
                  <c:v>0</c:v>
                </c:pt>
                <c:pt idx="523">
                  <c:v>3.4234270123221222E-3</c:v>
                </c:pt>
                <c:pt idx="524">
                  <c:v>1.3458613232302099</c:v>
                </c:pt>
                <c:pt idx="525">
                  <c:v>0.6419731201133132</c:v>
                </c:pt>
                <c:pt idx="526">
                  <c:v>5.0928758319218232</c:v>
                </c:pt>
                <c:pt idx="527">
                  <c:v>6.0561838177238201</c:v>
                </c:pt>
                <c:pt idx="528">
                  <c:v>3.2766015236112089</c:v>
                </c:pt>
                <c:pt idx="529">
                  <c:v>6.3138794721403926</c:v>
                </c:pt>
                <c:pt idx="530">
                  <c:v>3.0179560727983485</c:v>
                </c:pt>
                <c:pt idx="531">
                  <c:v>2.0987416482514902</c:v>
                </c:pt>
                <c:pt idx="532">
                  <c:v>1.3630101689761283</c:v>
                </c:pt>
                <c:pt idx="533">
                  <c:v>0.58519553336462948</c:v>
                </c:pt>
                <c:pt idx="534">
                  <c:v>0.57546682153484596</c:v>
                </c:pt>
                <c:pt idx="535">
                  <c:v>0.5123040442239386</c:v>
                </c:pt>
                <c:pt idx="536">
                  <c:v>0.4606124307778714</c:v>
                </c:pt>
                <c:pt idx="537">
                  <c:v>0.48277332770018333</c:v>
                </c:pt>
                <c:pt idx="538">
                  <c:v>0.39927719270857764</c:v>
                </c:pt>
                <c:pt idx="539">
                  <c:v>0.33837327380292237</c:v>
                </c:pt>
                <c:pt idx="540">
                  <c:v>0.32858995500662758</c:v>
                </c:pt>
                <c:pt idx="541">
                  <c:v>0.32146036926274846</c:v>
                </c:pt>
                <c:pt idx="542">
                  <c:v>0.5846667338248146</c:v>
                </c:pt>
                <c:pt idx="543">
                  <c:v>0.38832343551655413</c:v>
                </c:pt>
                <c:pt idx="544">
                  <c:v>0.42807835949735562</c:v>
                </c:pt>
                <c:pt idx="545">
                  <c:v>0.55364369106747802</c:v>
                </c:pt>
                <c:pt idx="546">
                  <c:v>0.46308213690685562</c:v>
                </c:pt>
                <c:pt idx="547">
                  <c:v>0.4088903159526609</c:v>
                </c:pt>
                <c:pt idx="548">
                  <c:v>0.41414078372612906</c:v>
                </c:pt>
                <c:pt idx="549">
                  <c:v>0.42243199780213203</c:v>
                </c:pt>
                <c:pt idx="550">
                  <c:v>0.54385622749760998</c:v>
                </c:pt>
                <c:pt idx="551">
                  <c:v>0.41315718904776233</c:v>
                </c:pt>
                <c:pt idx="552">
                  <c:v>0.39452983963845867</c:v>
                </c:pt>
                <c:pt idx="553">
                  <c:v>0.34844955260031441</c:v>
                </c:pt>
                <c:pt idx="554">
                  <c:v>0.36081063335549857</c:v>
                </c:pt>
                <c:pt idx="555">
                  <c:v>0.29118908619161132</c:v>
                </c:pt>
                <c:pt idx="556">
                  <c:v>0.29160389713901225</c:v>
                </c:pt>
                <c:pt idx="557">
                  <c:v>0.3655269759159232</c:v>
                </c:pt>
                <c:pt idx="558">
                  <c:v>0.38713709727167966</c:v>
                </c:pt>
                <c:pt idx="559">
                  <c:v>0.11080587544613607</c:v>
                </c:pt>
                <c:pt idx="560">
                  <c:v>0.12302102638302514</c:v>
                </c:pt>
                <c:pt idx="561">
                  <c:v>0.1869716056693953</c:v>
                </c:pt>
                <c:pt idx="562">
                  <c:v>6.081582648516104E-2</c:v>
                </c:pt>
                <c:pt idx="563">
                  <c:v>0.19034303240053063</c:v>
                </c:pt>
                <c:pt idx="564">
                  <c:v>0.19459840455094124</c:v>
                </c:pt>
                <c:pt idx="565">
                  <c:v>0.17555347151788681</c:v>
                </c:pt>
                <c:pt idx="566">
                  <c:v>0.30223251742677348</c:v>
                </c:pt>
                <c:pt idx="567">
                  <c:v>0.32273973379729526</c:v>
                </c:pt>
                <c:pt idx="568">
                  <c:v>1.0176560553662561</c:v>
                </c:pt>
                <c:pt idx="569">
                  <c:v>0</c:v>
                </c:pt>
                <c:pt idx="570">
                  <c:v>0.66749970483416377</c:v>
                </c:pt>
                <c:pt idx="571">
                  <c:v>3.2853244692932719</c:v>
                </c:pt>
                <c:pt idx="572">
                  <c:v>3.3988511686850629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0.35516408691177759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9.6347270214080609</c:v>
                </c:pt>
                <c:pt idx="606">
                  <c:v>13.028754189263125</c:v>
                </c:pt>
                <c:pt idx="607">
                  <c:v>10.109652010070938</c:v>
                </c:pt>
                <c:pt idx="608">
                  <c:v>5.3975658363915713</c:v>
                </c:pt>
                <c:pt idx="609">
                  <c:v>2.8234245701639367</c:v>
                </c:pt>
                <c:pt idx="610">
                  <c:v>6.6753236607034196</c:v>
                </c:pt>
                <c:pt idx="611">
                  <c:v>6.4208482665139712</c:v>
                </c:pt>
                <c:pt idx="612">
                  <c:v>8.2245148211628987</c:v>
                </c:pt>
                <c:pt idx="613">
                  <c:v>7.5486196313221754</c:v>
                </c:pt>
                <c:pt idx="614">
                  <c:v>2.8428213812028744</c:v>
                </c:pt>
                <c:pt idx="615">
                  <c:v>7.013819970641574</c:v>
                </c:pt>
                <c:pt idx="616">
                  <c:v>4.4257514093110046</c:v>
                </c:pt>
                <c:pt idx="617">
                  <c:v>7.4069689856104759</c:v>
                </c:pt>
                <c:pt idx="618">
                  <c:v>3.6882249844685333</c:v>
                </c:pt>
                <c:pt idx="619">
                  <c:v>4.7562693179385391</c:v>
                </c:pt>
                <c:pt idx="620">
                  <c:v>7.7135372591869462</c:v>
                </c:pt>
                <c:pt idx="621">
                  <c:v>9.0565549144117483</c:v>
                </c:pt>
                <c:pt idx="622">
                  <c:v>8.6729381135230703</c:v>
                </c:pt>
                <c:pt idx="623">
                  <c:v>8.2200202255774464</c:v>
                </c:pt>
                <c:pt idx="624">
                  <c:v>8.728773261805479</c:v>
                </c:pt>
                <c:pt idx="625">
                  <c:v>8.9006849326130606</c:v>
                </c:pt>
                <c:pt idx="626">
                  <c:v>7.8806937930882768</c:v>
                </c:pt>
                <c:pt idx="627">
                  <c:v>9.9398442732031</c:v>
                </c:pt>
                <c:pt idx="628">
                  <c:v>9.0289231968906059</c:v>
                </c:pt>
                <c:pt idx="629">
                  <c:v>0.50558421552780786</c:v>
                </c:pt>
                <c:pt idx="630">
                  <c:v>1.5374913160001604</c:v>
                </c:pt>
                <c:pt idx="631">
                  <c:v>3.6978135957138036</c:v>
                </c:pt>
                <c:pt idx="632">
                  <c:v>3.5511053290877896</c:v>
                </c:pt>
                <c:pt idx="633">
                  <c:v>4.1394761599531051</c:v>
                </c:pt>
                <c:pt idx="634">
                  <c:v>3.7296136454081292</c:v>
                </c:pt>
                <c:pt idx="635">
                  <c:v>4.364587549857859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1.0084785441656763</c:v>
                </c:pt>
                <c:pt idx="657">
                  <c:v>0.75101088425807205</c:v>
                </c:pt>
                <c:pt idx="658">
                  <c:v>0.62836478350446612</c:v>
                </c:pt>
                <c:pt idx="659">
                  <c:v>75.557249344819667</c:v>
                </c:pt>
                <c:pt idx="660">
                  <c:v>111.99884971429171</c:v>
                </c:pt>
                <c:pt idx="661">
                  <c:v>74.251239753654403</c:v>
                </c:pt>
                <c:pt idx="662">
                  <c:v>29.281143049583193</c:v>
                </c:pt>
                <c:pt idx="663">
                  <c:v>36.454639479967867</c:v>
                </c:pt>
                <c:pt idx="664">
                  <c:v>7.6447889285207751</c:v>
                </c:pt>
                <c:pt idx="665">
                  <c:v>4.8422765441040028</c:v>
                </c:pt>
                <c:pt idx="666">
                  <c:v>2.5504268732515065</c:v>
                </c:pt>
                <c:pt idx="667">
                  <c:v>2.2485954788236846</c:v>
                </c:pt>
                <c:pt idx="668">
                  <c:v>1.6262435605345935</c:v>
                </c:pt>
                <c:pt idx="669">
                  <c:v>0.49708239545320509</c:v>
                </c:pt>
                <c:pt idx="670">
                  <c:v>0.72427359967013416</c:v>
                </c:pt>
                <c:pt idx="671">
                  <c:v>0.2057906992504499</c:v>
                </c:pt>
                <c:pt idx="672">
                  <c:v>1.6116486108800956</c:v>
                </c:pt>
                <c:pt idx="673">
                  <c:v>2.891434817600846</c:v>
                </c:pt>
                <c:pt idx="674">
                  <c:v>3.0394875076804908</c:v>
                </c:pt>
                <c:pt idx="675">
                  <c:v>4.41853249380096</c:v>
                </c:pt>
                <c:pt idx="676">
                  <c:v>10.813671024474161</c:v>
                </c:pt>
                <c:pt idx="677">
                  <c:v>0</c:v>
                </c:pt>
                <c:pt idx="678">
                  <c:v>1.0950714326714106</c:v>
                </c:pt>
                <c:pt idx="679">
                  <c:v>1.0542353548817687</c:v>
                </c:pt>
                <c:pt idx="680">
                  <c:v>0.89934271319779668</c:v>
                </c:pt>
                <c:pt idx="681">
                  <c:v>0.36607313210488002</c:v>
                </c:pt>
                <c:pt idx="682">
                  <c:v>0.21995218817190931</c:v>
                </c:pt>
                <c:pt idx="683">
                  <c:v>1.1533137342766508E-2</c:v>
                </c:pt>
                <c:pt idx="684">
                  <c:v>0.42495421843624825</c:v>
                </c:pt>
                <c:pt idx="685">
                  <c:v>0.74369424940648798</c:v>
                </c:pt>
                <c:pt idx="686">
                  <c:v>0.21323681066613887</c:v>
                </c:pt>
                <c:pt idx="687">
                  <c:v>0.21098965869408914</c:v>
                </c:pt>
                <c:pt idx="688">
                  <c:v>0</c:v>
                </c:pt>
                <c:pt idx="689">
                  <c:v>3.9381348065177235E-2</c:v>
                </c:pt>
                <c:pt idx="690">
                  <c:v>0.47003540290927504</c:v>
                </c:pt>
                <c:pt idx="691">
                  <c:v>0.69064700082954289</c:v>
                </c:pt>
                <c:pt idx="692">
                  <c:v>0.64044449231062828</c:v>
                </c:pt>
                <c:pt idx="693">
                  <c:v>0.76277870196776121</c:v>
                </c:pt>
                <c:pt idx="694">
                  <c:v>0.48404145482400551</c:v>
                </c:pt>
                <c:pt idx="695">
                  <c:v>0.37331942156294673</c:v>
                </c:pt>
                <c:pt idx="696">
                  <c:v>1.5610653054552763</c:v>
                </c:pt>
                <c:pt idx="697">
                  <c:v>1.1341177847282431</c:v>
                </c:pt>
                <c:pt idx="698">
                  <c:v>0.67766868686631554</c:v>
                </c:pt>
                <c:pt idx="699">
                  <c:v>0.57332731097960021</c:v>
                </c:pt>
                <c:pt idx="700">
                  <c:v>0.33470596986664702</c:v>
                </c:pt>
                <c:pt idx="701">
                  <c:v>0.31441892233504376</c:v>
                </c:pt>
                <c:pt idx="702">
                  <c:v>0.56112316315730482</c:v>
                </c:pt>
                <c:pt idx="703">
                  <c:v>0.2116639214514322</c:v>
                </c:pt>
                <c:pt idx="704">
                  <c:v>0.39247110745899505</c:v>
                </c:pt>
                <c:pt idx="705">
                  <c:v>0.46675640574699173</c:v>
                </c:pt>
                <c:pt idx="706">
                  <c:v>0.27198938848979282</c:v>
                </c:pt>
                <c:pt idx="707">
                  <c:v>8.4994854836292433E-2</c:v>
                </c:pt>
                <c:pt idx="708">
                  <c:v>0.13965050656749867</c:v>
                </c:pt>
                <c:pt idx="709">
                  <c:v>6.5716566298597456E-2</c:v>
                </c:pt>
                <c:pt idx="710">
                  <c:v>0.26959379918790205</c:v>
                </c:pt>
                <c:pt idx="711">
                  <c:v>0.23384052524290766</c:v>
                </c:pt>
                <c:pt idx="712">
                  <c:v>0.3938243381377653</c:v>
                </c:pt>
                <c:pt idx="713">
                  <c:v>0.54704330104107868</c:v>
                </c:pt>
                <c:pt idx="714">
                  <c:v>0.52730746003086892</c:v>
                </c:pt>
                <c:pt idx="715">
                  <c:v>0.72790750773058477</c:v>
                </c:pt>
                <c:pt idx="716">
                  <c:v>0.79599342937092032</c:v>
                </c:pt>
                <c:pt idx="717">
                  <c:v>0.71191444830359174</c:v>
                </c:pt>
                <c:pt idx="718">
                  <c:v>0.60720002773176063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Sheet3!$G$4</c:f>
              <c:strCache>
                <c:ptCount val="1"/>
                <c:pt idx="0">
                  <c:v>Conditional 1 with BP=LDL trigger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Sheet3!$G$5:$G$723</c:f>
              <c:numCache>
                <c:formatCode>General</c:formatCode>
                <c:ptCount val="719"/>
                <c:pt idx="0">
                  <c:v>1.893168530142006</c:v>
                </c:pt>
                <c:pt idx="1">
                  <c:v>1.4160790510407111</c:v>
                </c:pt>
                <c:pt idx="2">
                  <c:v>278.71700911824109</c:v>
                </c:pt>
                <c:pt idx="3">
                  <c:v>1.0326550447188936</c:v>
                </c:pt>
                <c:pt idx="4">
                  <c:v>0.14258583891225385</c:v>
                </c:pt>
                <c:pt idx="5">
                  <c:v>5.3623542865844698</c:v>
                </c:pt>
                <c:pt idx="6">
                  <c:v>0.78565000987315159</c:v>
                </c:pt>
                <c:pt idx="7">
                  <c:v>1.199509721368841</c:v>
                </c:pt>
                <c:pt idx="8">
                  <c:v>0.14249229430686228</c:v>
                </c:pt>
                <c:pt idx="9">
                  <c:v>8.4877123573968376</c:v>
                </c:pt>
                <c:pt idx="10">
                  <c:v>2.2696531510322302</c:v>
                </c:pt>
                <c:pt idx="11">
                  <c:v>0.56886820776632163</c:v>
                </c:pt>
                <c:pt idx="12">
                  <c:v>3.5434023568289206</c:v>
                </c:pt>
                <c:pt idx="13">
                  <c:v>275.8094217872993</c:v>
                </c:pt>
                <c:pt idx="14">
                  <c:v>4.5677406912432161E-2</c:v>
                </c:pt>
                <c:pt idx="15">
                  <c:v>10.131645064534382</c:v>
                </c:pt>
                <c:pt idx="16">
                  <c:v>3.1872907752012765</c:v>
                </c:pt>
                <c:pt idx="17">
                  <c:v>0.35916676265400582</c:v>
                </c:pt>
                <c:pt idx="18">
                  <c:v>0.53232067192235633</c:v>
                </c:pt>
                <c:pt idx="19">
                  <c:v>4.7324203208631843E-4</c:v>
                </c:pt>
                <c:pt idx="20">
                  <c:v>4.7328007758551394E-4</c:v>
                </c:pt>
                <c:pt idx="21">
                  <c:v>1.5805614589354349</c:v>
                </c:pt>
                <c:pt idx="22">
                  <c:v>0.54363974790062741</c:v>
                </c:pt>
                <c:pt idx="23">
                  <c:v>0.10333622375213736</c:v>
                </c:pt>
                <c:pt idx="24">
                  <c:v>0.33300793403734019</c:v>
                </c:pt>
                <c:pt idx="25">
                  <c:v>0.61430178792620893</c:v>
                </c:pt>
                <c:pt idx="26">
                  <c:v>0.54362797329642376</c:v>
                </c:pt>
                <c:pt idx="27">
                  <c:v>0.70543261480533204</c:v>
                </c:pt>
                <c:pt idx="28">
                  <c:v>4.7335590903685443E-4</c:v>
                </c:pt>
                <c:pt idx="29">
                  <c:v>0.30997470427377039</c:v>
                </c:pt>
                <c:pt idx="30">
                  <c:v>5.2659661193493221</c:v>
                </c:pt>
                <c:pt idx="31">
                  <c:v>1.738876305352349</c:v>
                </c:pt>
                <c:pt idx="32">
                  <c:v>5.2961360807173605</c:v>
                </c:pt>
                <c:pt idx="33">
                  <c:v>1.0006795751433089</c:v>
                </c:pt>
                <c:pt idx="34">
                  <c:v>1.0019771831985196</c:v>
                </c:pt>
                <c:pt idx="35">
                  <c:v>1.18324935960365</c:v>
                </c:pt>
                <c:pt idx="36">
                  <c:v>0.55488186792810268</c:v>
                </c:pt>
                <c:pt idx="37">
                  <c:v>0.24004921600432283</c:v>
                </c:pt>
                <c:pt idx="38">
                  <c:v>0.9105485130902764</c:v>
                </c:pt>
                <c:pt idx="39">
                  <c:v>7.223527062747678</c:v>
                </c:pt>
                <c:pt idx="40">
                  <c:v>0.63849149562088314</c:v>
                </c:pt>
                <c:pt idx="41">
                  <c:v>5.4532536571590242</c:v>
                </c:pt>
                <c:pt idx="42">
                  <c:v>0.43750693906376625</c:v>
                </c:pt>
                <c:pt idx="43">
                  <c:v>0.22295513141818901</c:v>
                </c:pt>
                <c:pt idx="44">
                  <c:v>0.54367372565882022</c:v>
                </c:pt>
                <c:pt idx="45">
                  <c:v>0.20170140925560531</c:v>
                </c:pt>
                <c:pt idx="46">
                  <c:v>0.33703736813023966</c:v>
                </c:pt>
                <c:pt idx="47">
                  <c:v>3.3355612798884664</c:v>
                </c:pt>
                <c:pt idx="48">
                  <c:v>4.026315426707292</c:v>
                </c:pt>
                <c:pt idx="49">
                  <c:v>0.70661052210486019</c:v>
                </c:pt>
                <c:pt idx="50">
                  <c:v>0.55427487777151896</c:v>
                </c:pt>
                <c:pt idx="51">
                  <c:v>0.51838091656416907</c:v>
                </c:pt>
                <c:pt idx="52">
                  <c:v>5.3141915051336071</c:v>
                </c:pt>
                <c:pt idx="53">
                  <c:v>0.34182306984644839</c:v>
                </c:pt>
                <c:pt idx="54">
                  <c:v>1.8492191865473941</c:v>
                </c:pt>
                <c:pt idx="55">
                  <c:v>1.3675016805175275</c:v>
                </c:pt>
                <c:pt idx="56">
                  <c:v>0.76368522408161965</c:v>
                </c:pt>
                <c:pt idx="57">
                  <c:v>2.7995060502568734</c:v>
                </c:pt>
                <c:pt idx="58">
                  <c:v>1.3200072032664139</c:v>
                </c:pt>
                <c:pt idx="59">
                  <c:v>1.2607921716916053</c:v>
                </c:pt>
                <c:pt idx="60">
                  <c:v>0.25369849498387964</c:v>
                </c:pt>
                <c:pt idx="61">
                  <c:v>0.22951859830206445</c:v>
                </c:pt>
                <c:pt idx="62">
                  <c:v>0.41116399151663785</c:v>
                </c:pt>
                <c:pt idx="63">
                  <c:v>0.3256390266441116</c:v>
                </c:pt>
                <c:pt idx="64">
                  <c:v>0.46509425180953912</c:v>
                </c:pt>
                <c:pt idx="65">
                  <c:v>0.55316870156336506</c:v>
                </c:pt>
                <c:pt idx="66">
                  <c:v>0.39671478942339888</c:v>
                </c:pt>
                <c:pt idx="67">
                  <c:v>2.0702840736139834</c:v>
                </c:pt>
                <c:pt idx="68">
                  <c:v>1.2542962333556531</c:v>
                </c:pt>
                <c:pt idx="69">
                  <c:v>0.29542440386155988</c:v>
                </c:pt>
                <c:pt idx="70">
                  <c:v>0.36595717077365464</c:v>
                </c:pt>
                <c:pt idx="71">
                  <c:v>3.3173084565838451E-3</c:v>
                </c:pt>
                <c:pt idx="72">
                  <c:v>0.22659654539848972</c:v>
                </c:pt>
                <c:pt idx="73">
                  <c:v>3.2876279499021166E-3</c:v>
                </c:pt>
                <c:pt idx="74">
                  <c:v>0.30822086778916358</c:v>
                </c:pt>
                <c:pt idx="75">
                  <c:v>0.18243318192804381</c:v>
                </c:pt>
                <c:pt idx="76">
                  <c:v>0.29549268672616336</c:v>
                </c:pt>
                <c:pt idx="77">
                  <c:v>0.54443895866945979</c:v>
                </c:pt>
                <c:pt idx="78">
                  <c:v>0.54447166714894024</c:v>
                </c:pt>
                <c:pt idx="79">
                  <c:v>0.54446039373513599</c:v>
                </c:pt>
                <c:pt idx="80">
                  <c:v>0.54443886157821453</c:v>
                </c:pt>
                <c:pt idx="81">
                  <c:v>0.54442816381987313</c:v>
                </c:pt>
                <c:pt idx="82">
                  <c:v>0.54447232126624101</c:v>
                </c:pt>
                <c:pt idx="83">
                  <c:v>0.54446244655048304</c:v>
                </c:pt>
                <c:pt idx="84">
                  <c:v>0.54444997531332717</c:v>
                </c:pt>
                <c:pt idx="85">
                  <c:v>0.83211263372096766</c:v>
                </c:pt>
                <c:pt idx="86">
                  <c:v>0.59382373659235554</c:v>
                </c:pt>
                <c:pt idx="87">
                  <c:v>0.54657425899455347</c:v>
                </c:pt>
                <c:pt idx="88">
                  <c:v>17.019388868507122</c:v>
                </c:pt>
                <c:pt idx="89">
                  <c:v>17.03958855301952</c:v>
                </c:pt>
                <c:pt idx="90">
                  <c:v>16.774897300398557</c:v>
                </c:pt>
                <c:pt idx="91">
                  <c:v>5.7713075250135546</c:v>
                </c:pt>
                <c:pt idx="92">
                  <c:v>13.285654561186554</c:v>
                </c:pt>
                <c:pt idx="93">
                  <c:v>4.3145677066086634</c:v>
                </c:pt>
                <c:pt idx="94">
                  <c:v>6.2140421447492997</c:v>
                </c:pt>
                <c:pt idx="95">
                  <c:v>2.2480753585522848</c:v>
                </c:pt>
                <c:pt idx="96">
                  <c:v>2.3517718303902413</c:v>
                </c:pt>
                <c:pt idx="97">
                  <c:v>1.5031968738170747</c:v>
                </c:pt>
                <c:pt idx="98">
                  <c:v>1.4091483148489985</c:v>
                </c:pt>
                <c:pt idx="99">
                  <c:v>0.92801813083256945</c:v>
                </c:pt>
                <c:pt idx="100">
                  <c:v>4.3174142458312303E-2</c:v>
                </c:pt>
                <c:pt idx="101">
                  <c:v>0.14381179321291171</c:v>
                </c:pt>
                <c:pt idx="102">
                  <c:v>0.14281623371786623</c:v>
                </c:pt>
                <c:pt idx="103">
                  <c:v>1.9089957452596948</c:v>
                </c:pt>
                <c:pt idx="104">
                  <c:v>1.9672627486366778</c:v>
                </c:pt>
                <c:pt idx="105">
                  <c:v>0.18097786392426229</c:v>
                </c:pt>
                <c:pt idx="106">
                  <c:v>0.33949072376093881</c:v>
                </c:pt>
                <c:pt idx="107">
                  <c:v>2.1881016402879538E-2</c:v>
                </c:pt>
                <c:pt idx="108">
                  <c:v>3.0260000981524371E-2</c:v>
                </c:pt>
                <c:pt idx="109">
                  <c:v>2.131430758799624E-2</c:v>
                </c:pt>
                <c:pt idx="110">
                  <c:v>0.2195034423157125</c:v>
                </c:pt>
                <c:pt idx="111">
                  <c:v>9.9634926615813413E-2</c:v>
                </c:pt>
                <c:pt idx="112">
                  <c:v>2.6567999415942012E-2</c:v>
                </c:pt>
                <c:pt idx="113">
                  <c:v>2.0369838480185365E-2</c:v>
                </c:pt>
                <c:pt idx="114">
                  <c:v>3.0794753305485756E-2</c:v>
                </c:pt>
                <c:pt idx="115">
                  <c:v>2.7377118757748065E-2</c:v>
                </c:pt>
                <c:pt idx="116">
                  <c:v>2.7165904055948431E-2</c:v>
                </c:pt>
                <c:pt idx="117">
                  <c:v>2.211891455911541E-2</c:v>
                </c:pt>
                <c:pt idx="118">
                  <c:v>3.1361124475424162E-2</c:v>
                </c:pt>
                <c:pt idx="119">
                  <c:v>2.7468315816889799E-2</c:v>
                </c:pt>
                <c:pt idx="120">
                  <c:v>2.7465263492441494E-2</c:v>
                </c:pt>
                <c:pt idx="121">
                  <c:v>2.6878855714247862E-2</c:v>
                </c:pt>
                <c:pt idx="122">
                  <c:v>2.9898867317516675E-2</c:v>
                </c:pt>
                <c:pt idx="123">
                  <c:v>3.1028749683905232E-2</c:v>
                </c:pt>
                <c:pt idx="124">
                  <c:v>2.9139126030045759E-2</c:v>
                </c:pt>
                <c:pt idx="125">
                  <c:v>2.999429018064248E-2</c:v>
                </c:pt>
                <c:pt idx="126">
                  <c:v>2.6148062879546075E-2</c:v>
                </c:pt>
                <c:pt idx="127">
                  <c:v>2.9821206396842825E-2</c:v>
                </c:pt>
                <c:pt idx="128">
                  <c:v>2.9821208021154177E-2</c:v>
                </c:pt>
                <c:pt idx="129">
                  <c:v>2.9484602172598073E-2</c:v>
                </c:pt>
                <c:pt idx="130">
                  <c:v>2.9484607540258168E-2</c:v>
                </c:pt>
                <c:pt idx="131">
                  <c:v>3.2460789784440891E-2</c:v>
                </c:pt>
                <c:pt idx="132">
                  <c:v>3.2375823485129018E-2</c:v>
                </c:pt>
                <c:pt idx="133">
                  <c:v>3.7201710742014171E-2</c:v>
                </c:pt>
                <c:pt idx="134">
                  <c:v>3.9928251112286262E-2</c:v>
                </c:pt>
                <c:pt idx="135">
                  <c:v>5.2596306661452985E-2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1.1754042351320493E-2</c:v>
                </c:pt>
                <c:pt idx="142">
                  <c:v>7.468347851684598E-3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0.34914440752393716</c:v>
                </c:pt>
                <c:pt idx="161">
                  <c:v>0.9040434911480304</c:v>
                </c:pt>
                <c:pt idx="162">
                  <c:v>0.31816448209674775</c:v>
                </c:pt>
                <c:pt idx="163">
                  <c:v>0.39027335593771539</c:v>
                </c:pt>
                <c:pt idx="164">
                  <c:v>0.17297039318911089</c:v>
                </c:pt>
                <c:pt idx="165">
                  <c:v>0.76031052529717869</c:v>
                </c:pt>
                <c:pt idx="166">
                  <c:v>0.19928323527954461</c:v>
                </c:pt>
                <c:pt idx="167">
                  <c:v>0</c:v>
                </c:pt>
                <c:pt idx="168">
                  <c:v>0.14610018665285196</c:v>
                </c:pt>
                <c:pt idx="169">
                  <c:v>0</c:v>
                </c:pt>
                <c:pt idx="170">
                  <c:v>0.2059271260825426</c:v>
                </c:pt>
                <c:pt idx="171">
                  <c:v>0.38155177061633339</c:v>
                </c:pt>
                <c:pt idx="172">
                  <c:v>2.0336115588677472</c:v>
                </c:pt>
                <c:pt idx="173">
                  <c:v>1.4363540440264657</c:v>
                </c:pt>
                <c:pt idx="174">
                  <c:v>1.0667166569104864</c:v>
                </c:pt>
                <c:pt idx="175">
                  <c:v>0.96060582766624947</c:v>
                </c:pt>
                <c:pt idx="176">
                  <c:v>1.0274581328679915</c:v>
                </c:pt>
                <c:pt idx="177">
                  <c:v>0.89238331175633334</c:v>
                </c:pt>
                <c:pt idx="178">
                  <c:v>0.84466251954961535</c:v>
                </c:pt>
                <c:pt idx="179">
                  <c:v>0.66943707341994596</c:v>
                </c:pt>
                <c:pt idx="180">
                  <c:v>0.65945619904165653</c:v>
                </c:pt>
                <c:pt idx="181">
                  <c:v>0.8100534476641883</c:v>
                </c:pt>
                <c:pt idx="182">
                  <c:v>0.57397644905957179</c:v>
                </c:pt>
                <c:pt idx="183">
                  <c:v>0.27463619564557007</c:v>
                </c:pt>
                <c:pt idx="184">
                  <c:v>0.12980552944542012</c:v>
                </c:pt>
                <c:pt idx="185">
                  <c:v>0.12792499444462635</c:v>
                </c:pt>
                <c:pt idx="186">
                  <c:v>0.16068181359557343</c:v>
                </c:pt>
                <c:pt idx="187">
                  <c:v>0.49491271778130397</c:v>
                </c:pt>
                <c:pt idx="188">
                  <c:v>0.12792779102887408</c:v>
                </c:pt>
                <c:pt idx="189">
                  <c:v>0.12792506905249468</c:v>
                </c:pt>
                <c:pt idx="190">
                  <c:v>1.7354671125744403E-3</c:v>
                </c:pt>
                <c:pt idx="191">
                  <c:v>0.76797137034538565</c:v>
                </c:pt>
                <c:pt idx="192">
                  <c:v>0.42872499620477811</c:v>
                </c:pt>
                <c:pt idx="193">
                  <c:v>0.68155269586321765</c:v>
                </c:pt>
                <c:pt idx="194">
                  <c:v>0.65596641496782127</c:v>
                </c:pt>
                <c:pt idx="195">
                  <c:v>0.55126573803092782</c:v>
                </c:pt>
                <c:pt idx="196">
                  <c:v>2.5900001112743496</c:v>
                </c:pt>
                <c:pt idx="197">
                  <c:v>0.12800005508771051</c:v>
                </c:pt>
                <c:pt idx="198">
                  <c:v>0.12799998956941039</c:v>
                </c:pt>
                <c:pt idx="199">
                  <c:v>0.17857435020025747</c:v>
                </c:pt>
                <c:pt idx="200">
                  <c:v>0.91537235319975707</c:v>
                </c:pt>
                <c:pt idx="201">
                  <c:v>6.4608452580102949E-2</c:v>
                </c:pt>
                <c:pt idx="202">
                  <c:v>0.71004273466332535</c:v>
                </c:pt>
                <c:pt idx="203">
                  <c:v>7.0590478644803056E-2</c:v>
                </c:pt>
                <c:pt idx="204">
                  <c:v>0.24295916571663412</c:v>
                </c:pt>
                <c:pt idx="205">
                  <c:v>0.12196005895044237</c:v>
                </c:pt>
                <c:pt idx="206">
                  <c:v>0.27956485352237337</c:v>
                </c:pt>
                <c:pt idx="207">
                  <c:v>3.3419004907276175</c:v>
                </c:pt>
                <c:pt idx="208">
                  <c:v>1.2156775409370795</c:v>
                </c:pt>
                <c:pt idx="209">
                  <c:v>1.1089562892478568</c:v>
                </c:pt>
                <c:pt idx="210">
                  <c:v>1.3076181100574829</c:v>
                </c:pt>
                <c:pt idx="211">
                  <c:v>0.68041502125111464</c:v>
                </c:pt>
                <c:pt idx="212">
                  <c:v>0.24010827381955124</c:v>
                </c:pt>
                <c:pt idx="213">
                  <c:v>0.86950228755554804</c:v>
                </c:pt>
                <c:pt idx="214">
                  <c:v>1.7851507916691176</c:v>
                </c:pt>
                <c:pt idx="215">
                  <c:v>1.9298509606358039E-3</c:v>
                </c:pt>
                <c:pt idx="216">
                  <c:v>1.9298508226697209E-3</c:v>
                </c:pt>
                <c:pt idx="217">
                  <c:v>0.62908152227159775</c:v>
                </c:pt>
                <c:pt idx="218">
                  <c:v>0.32343837660781105</c:v>
                </c:pt>
                <c:pt idx="219">
                  <c:v>1.9192225792252771E-3</c:v>
                </c:pt>
                <c:pt idx="220">
                  <c:v>0.31148136795295756</c:v>
                </c:pt>
                <c:pt idx="221">
                  <c:v>0.1938357035745355</c:v>
                </c:pt>
                <c:pt idx="222">
                  <c:v>0.15221613291657832</c:v>
                </c:pt>
                <c:pt idx="223">
                  <c:v>0.23433289566155224</c:v>
                </c:pt>
                <c:pt idx="224">
                  <c:v>0.20830105768969887</c:v>
                </c:pt>
                <c:pt idx="225">
                  <c:v>0.20791195624297742</c:v>
                </c:pt>
                <c:pt idx="226">
                  <c:v>0.1997759128946015</c:v>
                </c:pt>
                <c:pt idx="227">
                  <c:v>0.24198861092035884</c:v>
                </c:pt>
                <c:pt idx="228">
                  <c:v>0.19508867450475265</c:v>
                </c:pt>
                <c:pt idx="229">
                  <c:v>0.15095660153108881</c:v>
                </c:pt>
                <c:pt idx="230">
                  <c:v>0.26350013602985811</c:v>
                </c:pt>
                <c:pt idx="231">
                  <c:v>0.5697351587283066</c:v>
                </c:pt>
                <c:pt idx="232">
                  <c:v>3.9004248002630959</c:v>
                </c:pt>
                <c:pt idx="233">
                  <c:v>1.138798750033402</c:v>
                </c:pt>
                <c:pt idx="234">
                  <c:v>2.0278411120796775</c:v>
                </c:pt>
                <c:pt idx="235">
                  <c:v>2.4786838465518244</c:v>
                </c:pt>
                <c:pt idx="236">
                  <c:v>2.3530304247006839</c:v>
                </c:pt>
                <c:pt idx="237">
                  <c:v>2.4770903144161593</c:v>
                </c:pt>
                <c:pt idx="238">
                  <c:v>1.4923544778468099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2.0624519541406769</c:v>
                </c:pt>
                <c:pt idx="246">
                  <c:v>0</c:v>
                </c:pt>
                <c:pt idx="247">
                  <c:v>2.4417876487155539</c:v>
                </c:pt>
                <c:pt idx="248">
                  <c:v>0</c:v>
                </c:pt>
                <c:pt idx="249">
                  <c:v>1.6812181683311067</c:v>
                </c:pt>
                <c:pt idx="250">
                  <c:v>0</c:v>
                </c:pt>
                <c:pt idx="251">
                  <c:v>0.66674573136641868</c:v>
                </c:pt>
                <c:pt idx="252">
                  <c:v>0.49471140933898283</c:v>
                </c:pt>
                <c:pt idx="253">
                  <c:v>3.0162286562212373</c:v>
                </c:pt>
                <c:pt idx="254">
                  <c:v>1.1362512129005466</c:v>
                </c:pt>
                <c:pt idx="255">
                  <c:v>3.7915475914068324</c:v>
                </c:pt>
                <c:pt idx="256">
                  <c:v>2.2760033326880631</c:v>
                </c:pt>
                <c:pt idx="257">
                  <c:v>4.2190963358363973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88.75424892152455</c:v>
                </c:pt>
                <c:pt idx="268">
                  <c:v>28.684968501681624</c:v>
                </c:pt>
                <c:pt idx="269">
                  <c:v>60.7618643990902</c:v>
                </c:pt>
                <c:pt idx="270">
                  <c:v>14.579664013742786</c:v>
                </c:pt>
                <c:pt idx="271">
                  <c:v>74.928112145029218</c:v>
                </c:pt>
                <c:pt idx="272">
                  <c:v>60.726457712436968</c:v>
                </c:pt>
                <c:pt idx="273">
                  <c:v>244.72826590126351</c:v>
                </c:pt>
                <c:pt idx="274">
                  <c:v>230.12779748087473</c:v>
                </c:pt>
                <c:pt idx="275">
                  <c:v>222.22468320700727</c:v>
                </c:pt>
                <c:pt idx="276">
                  <c:v>305.48335252723723</c:v>
                </c:pt>
                <c:pt idx="277">
                  <c:v>319.67788932387293</c:v>
                </c:pt>
                <c:pt idx="278">
                  <c:v>305.46548048315344</c:v>
                </c:pt>
                <c:pt idx="279">
                  <c:v>177.23092303239741</c:v>
                </c:pt>
                <c:pt idx="280">
                  <c:v>144.13898019059005</c:v>
                </c:pt>
                <c:pt idx="281">
                  <c:v>92.047384232402067</c:v>
                </c:pt>
                <c:pt idx="282">
                  <c:v>908.05474521301596</c:v>
                </c:pt>
                <c:pt idx="283">
                  <c:v>124.4639168611906</c:v>
                </c:pt>
                <c:pt idx="284">
                  <c:v>244.33248386729474</c:v>
                </c:pt>
                <c:pt idx="285">
                  <c:v>230.03065994860572</c:v>
                </c:pt>
                <c:pt idx="286">
                  <c:v>244.52526483854581</c:v>
                </c:pt>
                <c:pt idx="287">
                  <c:v>230.03455276381442</c:v>
                </c:pt>
                <c:pt idx="288">
                  <c:v>91.902147482500823</c:v>
                </c:pt>
                <c:pt idx="289">
                  <c:v>656.51436914175838</c:v>
                </c:pt>
                <c:pt idx="290">
                  <c:v>77.403513512441123</c:v>
                </c:pt>
                <c:pt idx="291">
                  <c:v>27.750438313187487</c:v>
                </c:pt>
                <c:pt idx="292">
                  <c:v>246.06501837052164</c:v>
                </c:pt>
                <c:pt idx="293">
                  <c:v>1.0002521760453931</c:v>
                </c:pt>
                <c:pt idx="294">
                  <c:v>6.4516081624788058E-4</c:v>
                </c:pt>
                <c:pt idx="295">
                  <c:v>9.4531035306212061</c:v>
                </c:pt>
                <c:pt idx="296">
                  <c:v>5.7602942040034577E-2</c:v>
                </c:pt>
                <c:pt idx="297">
                  <c:v>7.0038280220737335</c:v>
                </c:pt>
                <c:pt idx="298">
                  <c:v>7.6605465240365476</c:v>
                </c:pt>
                <c:pt idx="299">
                  <c:v>8.7653395504877381</c:v>
                </c:pt>
                <c:pt idx="300">
                  <c:v>4.0128144435308641</c:v>
                </c:pt>
                <c:pt idx="301">
                  <c:v>10.040772636471061</c:v>
                </c:pt>
                <c:pt idx="302">
                  <c:v>6.6758724582574516</c:v>
                </c:pt>
                <c:pt idx="303">
                  <c:v>4.5320548925618809</c:v>
                </c:pt>
                <c:pt idx="304">
                  <c:v>2.9949398813390218</c:v>
                </c:pt>
                <c:pt idx="305">
                  <c:v>4.4937881123536556</c:v>
                </c:pt>
                <c:pt idx="306">
                  <c:v>0.73581461840324636</c:v>
                </c:pt>
                <c:pt idx="307">
                  <c:v>0.46487137437272708</c:v>
                </c:pt>
                <c:pt idx="308">
                  <c:v>0.27779588701879021</c:v>
                </c:pt>
                <c:pt idx="309">
                  <c:v>0.21867356435070207</c:v>
                </c:pt>
                <c:pt idx="310">
                  <c:v>0.19866011546545792</c:v>
                </c:pt>
                <c:pt idx="311">
                  <c:v>0.25028765877309667</c:v>
                </c:pt>
                <c:pt idx="312">
                  <c:v>0.7705848872152643</c:v>
                </c:pt>
                <c:pt idx="313">
                  <c:v>0.47571168642243578</c:v>
                </c:pt>
                <c:pt idx="314">
                  <c:v>0.98788587669456263</c:v>
                </c:pt>
                <c:pt idx="315">
                  <c:v>1.1111145246629732</c:v>
                </c:pt>
                <c:pt idx="316">
                  <c:v>0.69789556847288736</c:v>
                </c:pt>
                <c:pt idx="317">
                  <c:v>0.80582060167102298</c:v>
                </c:pt>
                <c:pt idx="318">
                  <c:v>0.95685277073337716</c:v>
                </c:pt>
                <c:pt idx="319">
                  <c:v>0.69584173928220139</c:v>
                </c:pt>
                <c:pt idx="320">
                  <c:v>0.94029960096401055</c:v>
                </c:pt>
                <c:pt idx="321">
                  <c:v>0.53899318428682363</c:v>
                </c:pt>
                <c:pt idx="322">
                  <c:v>0.13065235600229386</c:v>
                </c:pt>
                <c:pt idx="323">
                  <c:v>0.68528805487416378</c:v>
                </c:pt>
                <c:pt idx="324">
                  <c:v>0.25830152029541864</c:v>
                </c:pt>
                <c:pt idx="325">
                  <c:v>0.84518951026820588</c:v>
                </c:pt>
                <c:pt idx="326">
                  <c:v>1.2682302480643983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4.0341034589065572E-2</c:v>
                </c:pt>
                <c:pt idx="341">
                  <c:v>1.8898646040280909E-2</c:v>
                </c:pt>
                <c:pt idx="342">
                  <c:v>3.4870531600919463E-2</c:v>
                </c:pt>
                <c:pt idx="343">
                  <c:v>3.5566000465276915E-2</c:v>
                </c:pt>
                <c:pt idx="344">
                  <c:v>2.5972210010689167E-2</c:v>
                </c:pt>
                <c:pt idx="345">
                  <c:v>2.2710914830486928E-2</c:v>
                </c:pt>
                <c:pt idx="346">
                  <c:v>1.2990884105299472E-2</c:v>
                </c:pt>
                <c:pt idx="347">
                  <c:v>1.2018345272185371E-2</c:v>
                </c:pt>
                <c:pt idx="348">
                  <c:v>7.1612453357587924E-3</c:v>
                </c:pt>
                <c:pt idx="349">
                  <c:v>3.8641963892480646E-3</c:v>
                </c:pt>
                <c:pt idx="350">
                  <c:v>5.9478003162602988E-3</c:v>
                </c:pt>
                <c:pt idx="351">
                  <c:v>3.8625560710450202E-3</c:v>
                </c:pt>
                <c:pt idx="352">
                  <c:v>3.7865657849280865E-2</c:v>
                </c:pt>
                <c:pt idx="353">
                  <c:v>3.0880304546510473E-2</c:v>
                </c:pt>
                <c:pt idx="354">
                  <c:v>3.4088252132058017E-2</c:v>
                </c:pt>
                <c:pt idx="355">
                  <c:v>3.0520507074356829E-2</c:v>
                </c:pt>
                <c:pt idx="356">
                  <c:v>3.0302403002401945E-2</c:v>
                </c:pt>
                <c:pt idx="357">
                  <c:v>0.75979026697176977</c:v>
                </c:pt>
                <c:pt idx="358">
                  <c:v>0.68059463803666986</c:v>
                </c:pt>
                <c:pt idx="359">
                  <c:v>3.3623466222678644E-3</c:v>
                </c:pt>
                <c:pt idx="360">
                  <c:v>0</c:v>
                </c:pt>
                <c:pt idx="361">
                  <c:v>0.88030232958419674</c:v>
                </c:pt>
                <c:pt idx="362">
                  <c:v>0.89419986500116977</c:v>
                </c:pt>
                <c:pt idx="363">
                  <c:v>0.75741023084724546</c:v>
                </c:pt>
                <c:pt idx="364">
                  <c:v>0.76659127650549763</c:v>
                </c:pt>
                <c:pt idx="365">
                  <c:v>1.2355928007245467</c:v>
                </c:pt>
                <c:pt idx="366">
                  <c:v>1.1494521376030846</c:v>
                </c:pt>
                <c:pt idx="367">
                  <c:v>1.2370221051969921</c:v>
                </c:pt>
                <c:pt idx="368">
                  <c:v>1.1234386989861669</c:v>
                </c:pt>
                <c:pt idx="369">
                  <c:v>0.89055892564746486</c:v>
                </c:pt>
                <c:pt idx="370">
                  <c:v>0.78837663818065096</c:v>
                </c:pt>
                <c:pt idx="371">
                  <c:v>0.85546385918749834</c:v>
                </c:pt>
                <c:pt idx="372">
                  <c:v>0.85354467173684867</c:v>
                </c:pt>
                <c:pt idx="373">
                  <c:v>0.84769975988641377</c:v>
                </c:pt>
                <c:pt idx="374">
                  <c:v>0.87795078330147547</c:v>
                </c:pt>
                <c:pt idx="375">
                  <c:v>0.86559107721323514</c:v>
                </c:pt>
                <c:pt idx="376">
                  <c:v>1.8737632563574991</c:v>
                </c:pt>
                <c:pt idx="377">
                  <c:v>1.151011875407395</c:v>
                </c:pt>
                <c:pt idx="378">
                  <c:v>3.3336872597306595</c:v>
                </c:pt>
                <c:pt idx="379">
                  <c:v>2.8982668609148661</c:v>
                </c:pt>
                <c:pt idx="380">
                  <c:v>1.4102786441139301</c:v>
                </c:pt>
                <c:pt idx="381">
                  <c:v>2.6732518124713422</c:v>
                </c:pt>
                <c:pt idx="382">
                  <c:v>2.6256666806144153</c:v>
                </c:pt>
                <c:pt idx="383">
                  <c:v>2.9518651622442462</c:v>
                </c:pt>
                <c:pt idx="384">
                  <c:v>6.5226020872213084</c:v>
                </c:pt>
                <c:pt idx="385">
                  <c:v>8.5740727699560395</c:v>
                </c:pt>
                <c:pt idx="386">
                  <c:v>8.2968763362120299</c:v>
                </c:pt>
                <c:pt idx="387">
                  <c:v>3.2512080693961778</c:v>
                </c:pt>
                <c:pt idx="388">
                  <c:v>3.6141079374336798</c:v>
                </c:pt>
                <c:pt idx="389">
                  <c:v>3.2675219446490544</c:v>
                </c:pt>
                <c:pt idx="390">
                  <c:v>7.8184426500909581</c:v>
                </c:pt>
                <c:pt idx="391">
                  <c:v>3.1371445318974196</c:v>
                </c:pt>
                <c:pt idx="392">
                  <c:v>3.0631280459308883</c:v>
                </c:pt>
                <c:pt idx="393">
                  <c:v>2.4586122641601307</c:v>
                </c:pt>
                <c:pt idx="394">
                  <c:v>2.5414529780572792</c:v>
                </c:pt>
                <c:pt idx="395">
                  <c:v>2.6960347046494135</c:v>
                </c:pt>
                <c:pt idx="396">
                  <c:v>2.3272792173538761</c:v>
                </c:pt>
                <c:pt idx="397">
                  <c:v>2.380279302764329</c:v>
                </c:pt>
                <c:pt idx="398">
                  <c:v>2.9875677989650526</c:v>
                </c:pt>
                <c:pt idx="399">
                  <c:v>2.246713865458986</c:v>
                </c:pt>
                <c:pt idx="400">
                  <c:v>7.746920181362519</c:v>
                </c:pt>
                <c:pt idx="401">
                  <c:v>4.0566975118816799</c:v>
                </c:pt>
                <c:pt idx="402">
                  <c:v>4.3470508297483477</c:v>
                </c:pt>
                <c:pt idx="403">
                  <c:v>3.981136883021442</c:v>
                </c:pt>
                <c:pt idx="404">
                  <c:v>3.2516648416352041</c:v>
                </c:pt>
                <c:pt idx="405">
                  <c:v>3.2065878817831432</c:v>
                </c:pt>
                <c:pt idx="406">
                  <c:v>2.7955518830245225</c:v>
                </c:pt>
                <c:pt idx="407">
                  <c:v>3.8459533625892419</c:v>
                </c:pt>
                <c:pt idx="408">
                  <c:v>4.5585125825135648</c:v>
                </c:pt>
                <c:pt idx="409">
                  <c:v>5.155485979705027</c:v>
                </c:pt>
                <c:pt idx="410">
                  <c:v>5.3862637460773257</c:v>
                </c:pt>
                <c:pt idx="411">
                  <c:v>4.7000044267895689</c:v>
                </c:pt>
                <c:pt idx="412">
                  <c:v>3.4565162509009681</c:v>
                </c:pt>
                <c:pt idx="413">
                  <c:v>3.1866347894802729</c:v>
                </c:pt>
                <c:pt idx="414">
                  <c:v>5.8848677618075129</c:v>
                </c:pt>
                <c:pt idx="415">
                  <c:v>7.130397096338136</c:v>
                </c:pt>
                <c:pt idx="416">
                  <c:v>6.5705551769171535</c:v>
                </c:pt>
                <c:pt idx="417">
                  <c:v>5.3120018914661884</c:v>
                </c:pt>
                <c:pt idx="418">
                  <c:v>5.3024001832437477</c:v>
                </c:pt>
                <c:pt idx="419">
                  <c:v>4.6560142258842561</c:v>
                </c:pt>
                <c:pt idx="420">
                  <c:v>3.9957985445640531</c:v>
                </c:pt>
                <c:pt idx="421">
                  <c:v>3.5020680051323865</c:v>
                </c:pt>
                <c:pt idx="422">
                  <c:v>3.4679576610811935</c:v>
                </c:pt>
                <c:pt idx="423">
                  <c:v>37.027718596519151</c:v>
                </c:pt>
                <c:pt idx="424">
                  <c:v>6.4477302513961945</c:v>
                </c:pt>
                <c:pt idx="425">
                  <c:v>6.3163702249135198</c:v>
                </c:pt>
                <c:pt idx="426">
                  <c:v>10.555497085565548</c:v>
                </c:pt>
                <c:pt idx="427">
                  <c:v>7.116872812779178</c:v>
                </c:pt>
                <c:pt idx="428">
                  <c:v>5.1109630169293183</c:v>
                </c:pt>
                <c:pt idx="429">
                  <c:v>5.9182983777424596</c:v>
                </c:pt>
                <c:pt idx="430">
                  <c:v>5.5114000945314885</c:v>
                </c:pt>
                <c:pt idx="431">
                  <c:v>4.0800529700211072</c:v>
                </c:pt>
                <c:pt idx="432">
                  <c:v>3.5092002905359436</c:v>
                </c:pt>
                <c:pt idx="433">
                  <c:v>2.817952945482773</c:v>
                </c:pt>
                <c:pt idx="434">
                  <c:v>2.635747118433386</c:v>
                </c:pt>
                <c:pt idx="435">
                  <c:v>2.0626596881498074</c:v>
                </c:pt>
                <c:pt idx="436">
                  <c:v>2.8791120879256766</c:v>
                </c:pt>
                <c:pt idx="437">
                  <c:v>2.7201620252890919</c:v>
                </c:pt>
                <c:pt idx="438">
                  <c:v>2.3273559042648557</c:v>
                </c:pt>
                <c:pt idx="439">
                  <c:v>2.5044775916675235</c:v>
                </c:pt>
                <c:pt idx="440">
                  <c:v>2.1617241035750254</c:v>
                </c:pt>
                <c:pt idx="441">
                  <c:v>6.4877104597590929</c:v>
                </c:pt>
                <c:pt idx="442">
                  <c:v>2.1868298604917413</c:v>
                </c:pt>
                <c:pt idx="443">
                  <c:v>2.4033524763496672</c:v>
                </c:pt>
                <c:pt idx="444">
                  <c:v>3.2289261957642523</c:v>
                </c:pt>
                <c:pt idx="445">
                  <c:v>3.4488257802949889</c:v>
                </c:pt>
                <c:pt idx="446">
                  <c:v>3.1211448104746395</c:v>
                </c:pt>
                <c:pt idx="447">
                  <c:v>2.8085097410298872</c:v>
                </c:pt>
                <c:pt idx="448">
                  <c:v>2.4973878721167466</c:v>
                </c:pt>
                <c:pt idx="449">
                  <c:v>2.1591789817434091</c:v>
                </c:pt>
                <c:pt idx="450">
                  <c:v>2.6850053606711057</c:v>
                </c:pt>
                <c:pt idx="451">
                  <c:v>3.184956526393357</c:v>
                </c:pt>
                <c:pt idx="452">
                  <c:v>2.5654745620377852</c:v>
                </c:pt>
                <c:pt idx="453">
                  <c:v>2.8480302077532258</c:v>
                </c:pt>
                <c:pt idx="454">
                  <c:v>3.2951862186508194</c:v>
                </c:pt>
                <c:pt idx="455">
                  <c:v>3.3454461615034319</c:v>
                </c:pt>
                <c:pt idx="456">
                  <c:v>3.1151949473932277</c:v>
                </c:pt>
                <c:pt idx="457">
                  <c:v>3.9695678548337341</c:v>
                </c:pt>
                <c:pt idx="458">
                  <c:v>3.8985987384929146</c:v>
                </c:pt>
                <c:pt idx="459">
                  <c:v>0</c:v>
                </c:pt>
                <c:pt idx="460">
                  <c:v>0</c:v>
                </c:pt>
                <c:pt idx="461">
                  <c:v>2.4381273686968754</c:v>
                </c:pt>
                <c:pt idx="462">
                  <c:v>0.61838779372286723</c:v>
                </c:pt>
                <c:pt idx="463">
                  <c:v>2.213660956000318</c:v>
                </c:pt>
                <c:pt idx="464">
                  <c:v>1.2362419397311797</c:v>
                </c:pt>
                <c:pt idx="465">
                  <c:v>2.4381466037471569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0.21475456906169654</c:v>
                </c:pt>
                <c:pt idx="470">
                  <c:v>1.5786907625048201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31.561385188485133</c:v>
                </c:pt>
                <c:pt idx="488">
                  <c:v>7.5992314579230253</c:v>
                </c:pt>
                <c:pt idx="489">
                  <c:v>4.9565319200982003</c:v>
                </c:pt>
                <c:pt idx="490">
                  <c:v>0</c:v>
                </c:pt>
                <c:pt idx="491">
                  <c:v>0</c:v>
                </c:pt>
                <c:pt idx="492">
                  <c:v>0.65481307955727885</c:v>
                </c:pt>
                <c:pt idx="493">
                  <c:v>0.6828297607534779</c:v>
                </c:pt>
                <c:pt idx="494">
                  <c:v>0.67090793621637346</c:v>
                </c:pt>
                <c:pt idx="495">
                  <c:v>0.98564551857840854</c:v>
                </c:pt>
                <c:pt idx="496">
                  <c:v>0.96193223075504619</c:v>
                </c:pt>
                <c:pt idx="497">
                  <c:v>0.49488215510720579</c:v>
                </c:pt>
                <c:pt idx="498">
                  <c:v>1.2974701023988331</c:v>
                </c:pt>
                <c:pt idx="499">
                  <c:v>0.80924560892332664</c:v>
                </c:pt>
                <c:pt idx="500">
                  <c:v>0.75767662241213429</c:v>
                </c:pt>
                <c:pt idx="501">
                  <c:v>1.3783944964650061</c:v>
                </c:pt>
                <c:pt idx="502">
                  <c:v>1.1151254172646716</c:v>
                </c:pt>
                <c:pt idx="503">
                  <c:v>1.4148808172908147</c:v>
                </c:pt>
                <c:pt idx="504">
                  <c:v>0.55942758829090877</c:v>
                </c:pt>
                <c:pt idx="505">
                  <c:v>0.44681266988283852</c:v>
                </c:pt>
                <c:pt idx="506">
                  <c:v>0.70881429818894048</c:v>
                </c:pt>
                <c:pt idx="507">
                  <c:v>0.78236018815361774</c:v>
                </c:pt>
                <c:pt idx="508">
                  <c:v>0.54413612863694993</c:v>
                </c:pt>
                <c:pt idx="509">
                  <c:v>4.4303941647910747</c:v>
                </c:pt>
                <c:pt idx="510">
                  <c:v>2.9033530879003493</c:v>
                </c:pt>
                <c:pt idx="511">
                  <c:v>0.5707623577294072</c:v>
                </c:pt>
                <c:pt idx="512">
                  <c:v>1.604243253093351</c:v>
                </c:pt>
                <c:pt idx="513">
                  <c:v>1.0306261245441348</c:v>
                </c:pt>
                <c:pt idx="514">
                  <c:v>1.074713589008411</c:v>
                </c:pt>
                <c:pt idx="515">
                  <c:v>1.6608900168328233</c:v>
                </c:pt>
                <c:pt idx="516">
                  <c:v>1.2125271323780993</c:v>
                </c:pt>
                <c:pt idx="517">
                  <c:v>1.764836420011143</c:v>
                </c:pt>
                <c:pt idx="518">
                  <c:v>0.30524535485773185</c:v>
                </c:pt>
                <c:pt idx="519">
                  <c:v>0.44843693247317162</c:v>
                </c:pt>
                <c:pt idx="520">
                  <c:v>0.64209735902715437</c:v>
                </c:pt>
                <c:pt idx="521">
                  <c:v>0</c:v>
                </c:pt>
                <c:pt idx="522">
                  <c:v>6.8794483411359337</c:v>
                </c:pt>
                <c:pt idx="523">
                  <c:v>6.668850252525317</c:v>
                </c:pt>
                <c:pt idx="524">
                  <c:v>2.1863460689716376</c:v>
                </c:pt>
                <c:pt idx="525">
                  <c:v>0.64266912699490319</c:v>
                </c:pt>
                <c:pt idx="526">
                  <c:v>5.0934829414950045</c:v>
                </c:pt>
                <c:pt idx="527">
                  <c:v>7.2892360335302016</c:v>
                </c:pt>
                <c:pt idx="528">
                  <c:v>3.2787167304530236</c:v>
                </c:pt>
                <c:pt idx="529">
                  <c:v>6.9529992169761101</c:v>
                </c:pt>
                <c:pt idx="530">
                  <c:v>3.0284481156847463</c:v>
                </c:pt>
                <c:pt idx="531">
                  <c:v>2.3231429633563394</c:v>
                </c:pt>
                <c:pt idx="532">
                  <c:v>1.59664270150585</c:v>
                </c:pt>
                <c:pt idx="533">
                  <c:v>0.59185741591265995</c:v>
                </c:pt>
                <c:pt idx="534">
                  <c:v>0.63345229180245255</c:v>
                </c:pt>
                <c:pt idx="535">
                  <c:v>0.54218519053848269</c:v>
                </c:pt>
                <c:pt idx="536">
                  <c:v>0.47926517561700166</c:v>
                </c:pt>
                <c:pt idx="537">
                  <c:v>0.50230566075321192</c:v>
                </c:pt>
                <c:pt idx="538">
                  <c:v>0.4234995196725464</c:v>
                </c:pt>
                <c:pt idx="539">
                  <c:v>0.3815282381779852</c:v>
                </c:pt>
                <c:pt idx="540">
                  <c:v>0.35931780781614364</c:v>
                </c:pt>
                <c:pt idx="541">
                  <c:v>0.35487618165652179</c:v>
                </c:pt>
                <c:pt idx="542">
                  <c:v>0.60644932944045138</c:v>
                </c:pt>
                <c:pt idx="543">
                  <c:v>0.40346565986887484</c:v>
                </c:pt>
                <c:pt idx="544">
                  <c:v>0.44963126188195091</c:v>
                </c:pt>
                <c:pt idx="545">
                  <c:v>0.59425842378191973</c:v>
                </c:pt>
                <c:pt idx="546">
                  <c:v>0.47321125282166676</c:v>
                </c:pt>
                <c:pt idx="547">
                  <c:v>0.4277566517795961</c:v>
                </c:pt>
                <c:pt idx="548">
                  <c:v>0.42317299429745248</c:v>
                </c:pt>
                <c:pt idx="549">
                  <c:v>0.42968691843849527</c:v>
                </c:pt>
                <c:pt idx="550">
                  <c:v>0.56097557042038559</c:v>
                </c:pt>
                <c:pt idx="551">
                  <c:v>0.42964170556178516</c:v>
                </c:pt>
                <c:pt idx="552">
                  <c:v>0.40226970785370852</c:v>
                </c:pt>
                <c:pt idx="553">
                  <c:v>0.35800971851922725</c:v>
                </c:pt>
                <c:pt idx="554">
                  <c:v>0.36901492371203659</c:v>
                </c:pt>
                <c:pt idx="555">
                  <c:v>0.30072754335613183</c:v>
                </c:pt>
                <c:pt idx="556">
                  <c:v>0.29810784538254254</c:v>
                </c:pt>
                <c:pt idx="557">
                  <c:v>0.4346129952293083</c:v>
                </c:pt>
                <c:pt idx="558">
                  <c:v>0.39524468777592503</c:v>
                </c:pt>
                <c:pt idx="559">
                  <c:v>0.20946892768703052</c:v>
                </c:pt>
                <c:pt idx="560">
                  <c:v>0.20466470915262036</c:v>
                </c:pt>
                <c:pt idx="561">
                  <c:v>0.23533938514716368</c:v>
                </c:pt>
                <c:pt idx="562">
                  <c:v>0.37705075873098082</c:v>
                </c:pt>
                <c:pt idx="563">
                  <c:v>0.27041583012891834</c:v>
                </c:pt>
                <c:pt idx="564">
                  <c:v>0.23368493886251684</c:v>
                </c:pt>
                <c:pt idx="565">
                  <c:v>0.18241241150156284</c:v>
                </c:pt>
                <c:pt idx="566">
                  <c:v>0.52667075511682881</c:v>
                </c:pt>
                <c:pt idx="567">
                  <c:v>0.47075042525485955</c:v>
                </c:pt>
                <c:pt idx="568">
                  <c:v>1.745081157844993</c:v>
                </c:pt>
                <c:pt idx="569">
                  <c:v>4.572596650967796</c:v>
                </c:pt>
                <c:pt idx="570">
                  <c:v>3.1908882712407696</c:v>
                </c:pt>
                <c:pt idx="571">
                  <c:v>4.5377112250534992</c:v>
                </c:pt>
                <c:pt idx="572">
                  <c:v>4.8023175540951506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0.62873935185052687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0.38604151187377767</c:v>
                </c:pt>
                <c:pt idx="599">
                  <c:v>1.1003319536626393</c:v>
                </c:pt>
                <c:pt idx="600">
                  <c:v>3.260898366677047</c:v>
                </c:pt>
                <c:pt idx="601">
                  <c:v>0.52592106903025382</c:v>
                </c:pt>
                <c:pt idx="602">
                  <c:v>1.2407309743985522</c:v>
                </c:pt>
                <c:pt idx="603">
                  <c:v>0.54007388731589145</c:v>
                </c:pt>
                <c:pt idx="604">
                  <c:v>0</c:v>
                </c:pt>
                <c:pt idx="605">
                  <c:v>13.400520059797465</c:v>
                </c:pt>
                <c:pt idx="606">
                  <c:v>15.445504842755341</c:v>
                </c:pt>
                <c:pt idx="607">
                  <c:v>12.08333293981574</c:v>
                </c:pt>
                <c:pt idx="608">
                  <c:v>6.779116438300818</c:v>
                </c:pt>
                <c:pt idx="609">
                  <c:v>9.6133778184099086</c:v>
                </c:pt>
                <c:pt idx="610">
                  <c:v>8.3146319831536104</c:v>
                </c:pt>
                <c:pt idx="611">
                  <c:v>8.0785040768413339</c:v>
                </c:pt>
                <c:pt idx="612">
                  <c:v>8.7739754889580226</c:v>
                </c:pt>
                <c:pt idx="613">
                  <c:v>7.921761605906589</c:v>
                </c:pt>
                <c:pt idx="614">
                  <c:v>2.9106224614107248</c:v>
                </c:pt>
                <c:pt idx="615">
                  <c:v>9.0085191357700829</c:v>
                </c:pt>
                <c:pt idx="616">
                  <c:v>4.4417021057961108</c:v>
                </c:pt>
                <c:pt idx="617">
                  <c:v>13.358880686603328</c:v>
                </c:pt>
                <c:pt idx="618">
                  <c:v>3.6991650958798559</c:v>
                </c:pt>
                <c:pt idx="619">
                  <c:v>4.6815530927941111</c:v>
                </c:pt>
                <c:pt idx="620">
                  <c:v>7.755257268772322</c:v>
                </c:pt>
                <c:pt idx="621">
                  <c:v>9.0644788619360668</c:v>
                </c:pt>
                <c:pt idx="622">
                  <c:v>8.8278688248571804</c:v>
                </c:pt>
                <c:pt idx="623">
                  <c:v>8.3835279813180357</c:v>
                </c:pt>
                <c:pt idx="624">
                  <c:v>9.1426023032823167</c:v>
                </c:pt>
                <c:pt idx="625">
                  <c:v>8.9259633518574617</c:v>
                </c:pt>
                <c:pt idx="626">
                  <c:v>8.6205833627213408</c:v>
                </c:pt>
                <c:pt idx="627">
                  <c:v>10.075709278121728</c:v>
                </c:pt>
                <c:pt idx="628">
                  <c:v>9.0638953350087057</c:v>
                </c:pt>
                <c:pt idx="629">
                  <c:v>1.9895775724437108</c:v>
                </c:pt>
                <c:pt idx="630">
                  <c:v>2.5697950601558048</c:v>
                </c:pt>
                <c:pt idx="631">
                  <c:v>4.8937847133160304</c:v>
                </c:pt>
                <c:pt idx="632">
                  <c:v>7.1974803781420107</c:v>
                </c:pt>
                <c:pt idx="633">
                  <c:v>4.1003003762934611</c:v>
                </c:pt>
                <c:pt idx="634">
                  <c:v>8.129054970483466</c:v>
                </c:pt>
                <c:pt idx="635">
                  <c:v>6.0403120434066011</c:v>
                </c:pt>
                <c:pt idx="636">
                  <c:v>0.36914922398201355</c:v>
                </c:pt>
                <c:pt idx="637">
                  <c:v>0.9776341684794545</c:v>
                </c:pt>
                <c:pt idx="638">
                  <c:v>0.49179481783446732</c:v>
                </c:pt>
                <c:pt idx="639">
                  <c:v>2.4714121598478656</c:v>
                </c:pt>
                <c:pt idx="640">
                  <c:v>2.772412979115181</c:v>
                </c:pt>
                <c:pt idx="641">
                  <c:v>0.75187352733777146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0.48092176652284735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1.0084788508449307</c:v>
                </c:pt>
                <c:pt idx="657">
                  <c:v>0.75283151241892909</c:v>
                </c:pt>
                <c:pt idx="658">
                  <c:v>0.63099665698559448</c:v>
                </c:pt>
                <c:pt idx="659">
                  <c:v>20.558394181773792</c:v>
                </c:pt>
                <c:pt idx="660">
                  <c:v>22.674544442042119</c:v>
                </c:pt>
                <c:pt idx="661">
                  <c:v>50.711618401199168</c:v>
                </c:pt>
                <c:pt idx="662">
                  <c:v>11.098566386707191</c:v>
                </c:pt>
                <c:pt idx="663">
                  <c:v>8.1831430498336033</c:v>
                </c:pt>
                <c:pt idx="664">
                  <c:v>7.4206905114508217</c:v>
                </c:pt>
                <c:pt idx="665">
                  <c:v>4.822051111775572</c:v>
                </c:pt>
                <c:pt idx="666">
                  <c:v>2.5783233501400602</c:v>
                </c:pt>
                <c:pt idx="667">
                  <c:v>2.3316919028755088</c:v>
                </c:pt>
                <c:pt idx="668">
                  <c:v>1.776020624283067</c:v>
                </c:pt>
                <c:pt idx="669">
                  <c:v>1.1703478035351083</c:v>
                </c:pt>
                <c:pt idx="670">
                  <c:v>0.57554590775009729</c:v>
                </c:pt>
                <c:pt idx="671">
                  <c:v>5.003914515635941</c:v>
                </c:pt>
                <c:pt idx="672">
                  <c:v>5.0109454123785113</c:v>
                </c:pt>
                <c:pt idx="673">
                  <c:v>5.2582662919080718</c:v>
                </c:pt>
                <c:pt idx="674">
                  <c:v>24.467386376313819</c:v>
                </c:pt>
                <c:pt idx="675">
                  <c:v>24.438280213017315</c:v>
                </c:pt>
                <c:pt idx="676">
                  <c:v>38.4211297575891</c:v>
                </c:pt>
                <c:pt idx="677">
                  <c:v>0.94717804234732483</c:v>
                </c:pt>
                <c:pt idx="678">
                  <c:v>1.2496197009903085</c:v>
                </c:pt>
                <c:pt idx="679">
                  <c:v>1.0541084791571578</c:v>
                </c:pt>
                <c:pt idx="680">
                  <c:v>0.90353253346582818</c:v>
                </c:pt>
                <c:pt idx="681">
                  <c:v>0.37124389840848693</c:v>
                </c:pt>
                <c:pt idx="682">
                  <c:v>0.22560377088635875</c:v>
                </c:pt>
                <c:pt idx="683">
                  <c:v>1.4328344620686551E-2</c:v>
                </c:pt>
                <c:pt idx="684">
                  <c:v>0.42690603042255049</c:v>
                </c:pt>
                <c:pt idx="685">
                  <c:v>0.77740288819019554</c:v>
                </c:pt>
                <c:pt idx="686">
                  <c:v>0.21587177222673404</c:v>
                </c:pt>
                <c:pt idx="687">
                  <c:v>0.21549680621469491</c:v>
                </c:pt>
                <c:pt idx="688">
                  <c:v>0.2461726264246451</c:v>
                </c:pt>
                <c:pt idx="689">
                  <c:v>0.16412540984619284</c:v>
                </c:pt>
                <c:pt idx="690">
                  <c:v>0.47882111879174261</c:v>
                </c:pt>
                <c:pt idx="691">
                  <c:v>0.6911277554805082</c:v>
                </c:pt>
                <c:pt idx="692">
                  <c:v>0.70124989340027355</c:v>
                </c:pt>
                <c:pt idx="693">
                  <c:v>0.8377129843847797</c:v>
                </c:pt>
                <c:pt idx="694">
                  <c:v>0.5766792225792905</c:v>
                </c:pt>
                <c:pt idx="695">
                  <c:v>0.40974568160301317</c:v>
                </c:pt>
                <c:pt idx="696">
                  <c:v>1.5879901673965477</c:v>
                </c:pt>
                <c:pt idx="697">
                  <c:v>1.1760517696932595</c:v>
                </c:pt>
                <c:pt idx="698">
                  <c:v>0.68117519402735383</c:v>
                </c:pt>
                <c:pt idx="699">
                  <c:v>0.58364906028581487</c:v>
                </c:pt>
                <c:pt idx="700">
                  <c:v>0.3405749441307151</c:v>
                </c:pt>
                <c:pt idx="701">
                  <c:v>0.31441893352768702</c:v>
                </c:pt>
                <c:pt idx="702">
                  <c:v>0.56113121497388718</c:v>
                </c:pt>
                <c:pt idx="703">
                  <c:v>0.21166392138968249</c:v>
                </c:pt>
                <c:pt idx="704">
                  <c:v>0.68100818955631581</c:v>
                </c:pt>
                <c:pt idx="705">
                  <c:v>0.86186023043641669</c:v>
                </c:pt>
                <c:pt idx="706">
                  <c:v>0.52292202208035476</c:v>
                </c:pt>
                <c:pt idx="707">
                  <c:v>0.24564575155831392</c:v>
                </c:pt>
                <c:pt idx="708">
                  <c:v>0.29147839179787027</c:v>
                </c:pt>
                <c:pt idx="709">
                  <c:v>9.7801181537256809E-2</c:v>
                </c:pt>
                <c:pt idx="710">
                  <c:v>0.27020360428315016</c:v>
                </c:pt>
                <c:pt idx="711">
                  <c:v>0.41162825785719193</c:v>
                </c:pt>
                <c:pt idx="712">
                  <c:v>0.39382433781539916</c:v>
                </c:pt>
                <c:pt idx="713">
                  <c:v>0.54704330108721422</c:v>
                </c:pt>
                <c:pt idx="714">
                  <c:v>0.68041899542792805</c:v>
                </c:pt>
                <c:pt idx="715">
                  <c:v>0.79883925807709844</c:v>
                </c:pt>
                <c:pt idx="716">
                  <c:v>0.80450530948419186</c:v>
                </c:pt>
                <c:pt idx="717">
                  <c:v>0.74118827121882447</c:v>
                </c:pt>
                <c:pt idx="718">
                  <c:v>0.70306164013707928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Sheet3!$I$4</c:f>
              <c:strCache>
                <c:ptCount val="1"/>
                <c:pt idx="0">
                  <c:v>Conditional 2 with BP=LDL trigger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Sheet3!$I$5:$I$723</c:f>
              <c:numCache>
                <c:formatCode>General</c:formatCode>
                <c:ptCount val="719"/>
                <c:pt idx="0">
                  <c:v>1.8931666171192703</c:v>
                </c:pt>
                <c:pt idx="1">
                  <c:v>1.4160781980013297</c:v>
                </c:pt>
                <c:pt idx="2">
                  <c:v>107.88340800362064</c:v>
                </c:pt>
                <c:pt idx="3">
                  <c:v>0</c:v>
                </c:pt>
                <c:pt idx="4">
                  <c:v>0.14258586747105539</c:v>
                </c:pt>
                <c:pt idx="5">
                  <c:v>4.0000572972194632</c:v>
                </c:pt>
                <c:pt idx="6">
                  <c:v>0.78565000936012552</c:v>
                </c:pt>
                <c:pt idx="7">
                  <c:v>1.1995097125265062</c:v>
                </c:pt>
                <c:pt idx="8">
                  <c:v>0.14249228234253764</c:v>
                </c:pt>
                <c:pt idx="9">
                  <c:v>8.4877124685685033</c:v>
                </c:pt>
                <c:pt idx="10">
                  <c:v>2.2696648668009942</c:v>
                </c:pt>
                <c:pt idx="11">
                  <c:v>0.56886711088156261</c:v>
                </c:pt>
                <c:pt idx="12">
                  <c:v>3.5434023553504872</c:v>
                </c:pt>
                <c:pt idx="13">
                  <c:v>106.75769047212759</c:v>
                </c:pt>
                <c:pt idx="14">
                  <c:v>4.5677407112748369E-2</c:v>
                </c:pt>
                <c:pt idx="15">
                  <c:v>10.131632956338947</c:v>
                </c:pt>
                <c:pt idx="16">
                  <c:v>3.1872906830099978</c:v>
                </c:pt>
                <c:pt idx="17">
                  <c:v>0.35916676316686136</c:v>
                </c:pt>
                <c:pt idx="18">
                  <c:v>0.53232067009924577</c:v>
                </c:pt>
                <c:pt idx="19">
                  <c:v>4.7324206879295616E-4</c:v>
                </c:pt>
                <c:pt idx="20">
                  <c:v>4.7328014190384238E-4</c:v>
                </c:pt>
                <c:pt idx="21">
                  <c:v>1.5805612623772163</c:v>
                </c:pt>
                <c:pt idx="22">
                  <c:v>0.54363975083056459</c:v>
                </c:pt>
                <c:pt idx="23">
                  <c:v>0.10333622384736429</c:v>
                </c:pt>
                <c:pt idx="24">
                  <c:v>0.32701205407484224</c:v>
                </c:pt>
                <c:pt idx="25">
                  <c:v>0.61430180969286141</c:v>
                </c:pt>
                <c:pt idx="26">
                  <c:v>0.54362797132255025</c:v>
                </c:pt>
                <c:pt idx="27">
                  <c:v>0.70543260588770806</c:v>
                </c:pt>
                <c:pt idx="28">
                  <c:v>4.7335581427887519E-4</c:v>
                </c:pt>
                <c:pt idx="29">
                  <c:v>0.30243458215311136</c:v>
                </c:pt>
                <c:pt idx="30">
                  <c:v>5.2659661214326974</c:v>
                </c:pt>
                <c:pt idx="31">
                  <c:v>1.7180212628145881</c:v>
                </c:pt>
                <c:pt idx="32">
                  <c:v>5.2960897527648569</c:v>
                </c:pt>
                <c:pt idx="33">
                  <c:v>1.0006795885480528</c:v>
                </c:pt>
                <c:pt idx="34">
                  <c:v>2.7124925517796328E-4</c:v>
                </c:pt>
                <c:pt idx="35">
                  <c:v>1.1832497302215472</c:v>
                </c:pt>
                <c:pt idx="36">
                  <c:v>0.55488186736185696</c:v>
                </c:pt>
                <c:pt idx="37">
                  <c:v>0.24004921593514439</c:v>
                </c:pt>
                <c:pt idx="38">
                  <c:v>0.91054898530177297</c:v>
                </c:pt>
                <c:pt idx="39">
                  <c:v>7.2224482504758925</c:v>
                </c:pt>
                <c:pt idx="40">
                  <c:v>0.63849149624908819</c:v>
                </c:pt>
                <c:pt idx="41">
                  <c:v>5.4532466986821007</c:v>
                </c:pt>
                <c:pt idx="42">
                  <c:v>0.43750687357825768</c:v>
                </c:pt>
                <c:pt idx="43">
                  <c:v>0.22295509349000042</c:v>
                </c:pt>
                <c:pt idx="44">
                  <c:v>0.54367360945984444</c:v>
                </c:pt>
                <c:pt idx="45">
                  <c:v>0.20170133446023897</c:v>
                </c:pt>
                <c:pt idx="46">
                  <c:v>0.3365718426052382</c:v>
                </c:pt>
                <c:pt idx="47">
                  <c:v>3.3355612813667648</c:v>
                </c:pt>
                <c:pt idx="48">
                  <c:v>4.0263157200568429</c:v>
                </c:pt>
                <c:pt idx="49">
                  <c:v>0.70661052743832187</c:v>
                </c:pt>
                <c:pt idx="50">
                  <c:v>0.55427485597390103</c:v>
                </c:pt>
                <c:pt idx="51">
                  <c:v>0.51838091955704613</c:v>
                </c:pt>
                <c:pt idx="52">
                  <c:v>5.3141914945483109</c:v>
                </c:pt>
                <c:pt idx="53">
                  <c:v>0.34182253344195601</c:v>
                </c:pt>
                <c:pt idx="54">
                  <c:v>1.8492191865467191</c:v>
                </c:pt>
                <c:pt idx="55">
                  <c:v>1.3539085376402724</c:v>
                </c:pt>
                <c:pt idx="56">
                  <c:v>0.76124395684014701</c:v>
                </c:pt>
                <c:pt idx="57">
                  <c:v>2.7995059583572299</c:v>
                </c:pt>
                <c:pt idx="58">
                  <c:v>1.2748980363400548</c:v>
                </c:pt>
                <c:pt idx="59">
                  <c:v>0.86148667733269235</c:v>
                </c:pt>
                <c:pt idx="60">
                  <c:v>0.25369849485144158</c:v>
                </c:pt>
                <c:pt idx="61">
                  <c:v>0.22129072983452147</c:v>
                </c:pt>
                <c:pt idx="62">
                  <c:v>0.41116468124830163</c:v>
                </c:pt>
                <c:pt idx="63">
                  <c:v>0.28021779589567331</c:v>
                </c:pt>
                <c:pt idx="64">
                  <c:v>0.32322552787515946</c:v>
                </c:pt>
                <c:pt idx="65">
                  <c:v>0.55316881141177987</c:v>
                </c:pt>
                <c:pt idx="66">
                  <c:v>0.39671483275706265</c:v>
                </c:pt>
                <c:pt idx="67">
                  <c:v>2.0702842254883933</c:v>
                </c:pt>
                <c:pt idx="68">
                  <c:v>1.2542962333704821</c:v>
                </c:pt>
                <c:pt idx="69">
                  <c:v>0.29542440340006237</c:v>
                </c:pt>
                <c:pt idx="70">
                  <c:v>0.36595717276714623</c:v>
                </c:pt>
                <c:pt idx="71">
                  <c:v>3.3173088636075931E-3</c:v>
                </c:pt>
                <c:pt idx="72">
                  <c:v>0.22565431294509253</c:v>
                </c:pt>
                <c:pt idx="73">
                  <c:v>3.287627919050351E-3</c:v>
                </c:pt>
                <c:pt idx="74">
                  <c:v>0.30822088318926433</c:v>
                </c:pt>
                <c:pt idx="75">
                  <c:v>0.18243318502945982</c:v>
                </c:pt>
                <c:pt idx="76">
                  <c:v>0.29549268679178553</c:v>
                </c:pt>
                <c:pt idx="77">
                  <c:v>0.54443895862621616</c:v>
                </c:pt>
                <c:pt idx="78">
                  <c:v>0.54447166716150264</c:v>
                </c:pt>
                <c:pt idx="79">
                  <c:v>0.54446038183520784</c:v>
                </c:pt>
                <c:pt idx="80">
                  <c:v>0.54443883966361284</c:v>
                </c:pt>
                <c:pt idx="81">
                  <c:v>0.54442816296128171</c:v>
                </c:pt>
                <c:pt idx="82">
                  <c:v>0.54447232155497716</c:v>
                </c:pt>
                <c:pt idx="83">
                  <c:v>0.54446244345000139</c:v>
                </c:pt>
                <c:pt idx="84">
                  <c:v>0.54444997539714279</c:v>
                </c:pt>
                <c:pt idx="85">
                  <c:v>0.83211263258073132</c:v>
                </c:pt>
                <c:pt idx="86">
                  <c:v>0.59382374653888803</c:v>
                </c:pt>
                <c:pt idx="87">
                  <c:v>0.54657425786963643</c:v>
                </c:pt>
                <c:pt idx="88">
                  <c:v>17.019388869239293</c:v>
                </c:pt>
                <c:pt idx="89">
                  <c:v>8.2278442075224234</c:v>
                </c:pt>
                <c:pt idx="90">
                  <c:v>7.6410179160598801</c:v>
                </c:pt>
                <c:pt idx="91">
                  <c:v>4.5785387360780234</c:v>
                </c:pt>
                <c:pt idx="92">
                  <c:v>5.4598059819365545</c:v>
                </c:pt>
                <c:pt idx="93">
                  <c:v>4.0692182854647854</c:v>
                </c:pt>
                <c:pt idx="94">
                  <c:v>6.1852733395928823</c:v>
                </c:pt>
                <c:pt idx="95">
                  <c:v>2.1995537651203279</c:v>
                </c:pt>
                <c:pt idx="96">
                  <c:v>1.7154945518530909</c:v>
                </c:pt>
                <c:pt idx="97">
                  <c:v>1.2556163735614234</c:v>
                </c:pt>
                <c:pt idx="98">
                  <c:v>1.4091483107521299</c:v>
                </c:pt>
                <c:pt idx="99">
                  <c:v>0.92801813042040493</c:v>
                </c:pt>
                <c:pt idx="100">
                  <c:v>4.3174142462127918E-2</c:v>
                </c:pt>
                <c:pt idx="101">
                  <c:v>0.14381179341783223</c:v>
                </c:pt>
                <c:pt idx="102">
                  <c:v>0.14281622944018579</c:v>
                </c:pt>
                <c:pt idx="103">
                  <c:v>1.9089957452512891</c:v>
                </c:pt>
                <c:pt idx="104">
                  <c:v>1.9672627444449304</c:v>
                </c:pt>
                <c:pt idx="105">
                  <c:v>0.1809778796913335</c:v>
                </c:pt>
                <c:pt idx="106">
                  <c:v>0.3394907319133651</c:v>
                </c:pt>
                <c:pt idx="107">
                  <c:v>2.1881016421126276E-2</c:v>
                </c:pt>
                <c:pt idx="108">
                  <c:v>3.0260000989436264E-2</c:v>
                </c:pt>
                <c:pt idx="109">
                  <c:v>2.1314307590920123E-2</c:v>
                </c:pt>
                <c:pt idx="110">
                  <c:v>0.21950344227552065</c:v>
                </c:pt>
                <c:pt idx="111">
                  <c:v>9.963492767104043E-2</c:v>
                </c:pt>
                <c:pt idx="112">
                  <c:v>2.6569103531937088E-2</c:v>
                </c:pt>
                <c:pt idx="113">
                  <c:v>2.0369837787914236E-2</c:v>
                </c:pt>
                <c:pt idx="114">
                  <c:v>3.0794753173307043E-2</c:v>
                </c:pt>
                <c:pt idx="115">
                  <c:v>2.7377118705569359E-2</c:v>
                </c:pt>
                <c:pt idx="116">
                  <c:v>2.7049462527166668E-2</c:v>
                </c:pt>
                <c:pt idx="117">
                  <c:v>2.2118914200760287E-2</c:v>
                </c:pt>
                <c:pt idx="118">
                  <c:v>3.1361124776804417E-2</c:v>
                </c:pt>
                <c:pt idx="119">
                  <c:v>2.7468315725059256E-2</c:v>
                </c:pt>
                <c:pt idx="120">
                  <c:v>2.7465263523133387E-2</c:v>
                </c:pt>
                <c:pt idx="121">
                  <c:v>2.6804710136335785E-2</c:v>
                </c:pt>
                <c:pt idx="122">
                  <c:v>2.9898867732963907E-2</c:v>
                </c:pt>
                <c:pt idx="123">
                  <c:v>3.1028749495835228E-2</c:v>
                </c:pt>
                <c:pt idx="124">
                  <c:v>2.9139120505007554E-2</c:v>
                </c:pt>
                <c:pt idx="125">
                  <c:v>2.9994293824127993E-2</c:v>
                </c:pt>
                <c:pt idx="126">
                  <c:v>2.6148057356362386E-2</c:v>
                </c:pt>
                <c:pt idx="127">
                  <c:v>2.9821206269215139E-2</c:v>
                </c:pt>
                <c:pt idx="128">
                  <c:v>2.9821207385388959E-2</c:v>
                </c:pt>
                <c:pt idx="129">
                  <c:v>2.9484607089724335E-2</c:v>
                </c:pt>
                <c:pt idx="130">
                  <c:v>2.948460730445035E-2</c:v>
                </c:pt>
                <c:pt idx="131">
                  <c:v>3.241905425581848E-2</c:v>
                </c:pt>
                <c:pt idx="132">
                  <c:v>3.237581536921752E-2</c:v>
                </c:pt>
                <c:pt idx="133">
                  <c:v>3.7201710500390561E-2</c:v>
                </c:pt>
                <c:pt idx="134">
                  <c:v>3.9928251085523669E-2</c:v>
                </c:pt>
                <c:pt idx="135">
                  <c:v>5.2596317980231788E-2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1.175404382362899E-2</c:v>
                </c:pt>
                <c:pt idx="142">
                  <c:v>7.4683679171911876E-3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0.30736206101951069</c:v>
                </c:pt>
                <c:pt idx="161">
                  <c:v>0.89859468645340712</c:v>
                </c:pt>
                <c:pt idx="162">
                  <c:v>0.31816448209480086</c:v>
                </c:pt>
                <c:pt idx="163">
                  <c:v>0.39027335748912861</c:v>
                </c:pt>
                <c:pt idx="164">
                  <c:v>0.17297039087518584</c:v>
                </c:pt>
                <c:pt idx="165">
                  <c:v>0.75786207335712419</c:v>
                </c:pt>
                <c:pt idx="166">
                  <c:v>0.19928323527170022</c:v>
                </c:pt>
                <c:pt idx="167">
                  <c:v>0</c:v>
                </c:pt>
                <c:pt idx="168">
                  <c:v>0.14610018659489299</c:v>
                </c:pt>
                <c:pt idx="169">
                  <c:v>0</c:v>
                </c:pt>
                <c:pt idx="170">
                  <c:v>0.20592712606795516</c:v>
                </c:pt>
                <c:pt idx="171">
                  <c:v>0.38155177061572232</c:v>
                </c:pt>
                <c:pt idx="172">
                  <c:v>1.1607833466476976</c:v>
                </c:pt>
                <c:pt idx="173">
                  <c:v>0.47572569564044187</c:v>
                </c:pt>
                <c:pt idx="174">
                  <c:v>0.33116726396610829</c:v>
                </c:pt>
                <c:pt idx="175">
                  <c:v>0.33885553364920895</c:v>
                </c:pt>
                <c:pt idx="176">
                  <c:v>0.59524666033337326</c:v>
                </c:pt>
                <c:pt idx="177">
                  <c:v>0.40292933866081881</c:v>
                </c:pt>
                <c:pt idx="178">
                  <c:v>0.53440412956713601</c:v>
                </c:pt>
                <c:pt idx="179">
                  <c:v>0.34064282644452604</c:v>
                </c:pt>
                <c:pt idx="180">
                  <c:v>0.34179368623035344</c:v>
                </c:pt>
                <c:pt idx="181">
                  <c:v>0.30771483685259682</c:v>
                </c:pt>
                <c:pt idx="182">
                  <c:v>0.23298366518820046</c:v>
                </c:pt>
                <c:pt idx="183">
                  <c:v>0.27463563580565875</c:v>
                </c:pt>
                <c:pt idx="184">
                  <c:v>0.12980552080018271</c:v>
                </c:pt>
                <c:pt idx="185">
                  <c:v>0.12792541173138261</c:v>
                </c:pt>
                <c:pt idx="186">
                  <c:v>8.6525298401866735E-2</c:v>
                </c:pt>
                <c:pt idx="187">
                  <c:v>0.49491270003647259</c:v>
                </c:pt>
                <c:pt idx="188">
                  <c:v>0.1279262103793144</c:v>
                </c:pt>
                <c:pt idx="189">
                  <c:v>0.12792514412424083</c:v>
                </c:pt>
                <c:pt idx="190">
                  <c:v>1.7355013043527379E-3</c:v>
                </c:pt>
                <c:pt idx="191">
                  <c:v>0.76797137034909468</c:v>
                </c:pt>
                <c:pt idx="192">
                  <c:v>0.42872499637853423</c:v>
                </c:pt>
                <c:pt idx="193">
                  <c:v>0.68155363237327293</c:v>
                </c:pt>
                <c:pt idx="194">
                  <c:v>0.65596490083066783</c:v>
                </c:pt>
                <c:pt idx="195">
                  <c:v>0.55126584604267492</c:v>
                </c:pt>
                <c:pt idx="196">
                  <c:v>2.5900001112735609</c:v>
                </c:pt>
                <c:pt idx="197">
                  <c:v>0.12799995853724511</c:v>
                </c:pt>
                <c:pt idx="198">
                  <c:v>0.12799999246109195</c:v>
                </c:pt>
                <c:pt idx="199">
                  <c:v>8.3150419001775333E-2</c:v>
                </c:pt>
                <c:pt idx="200">
                  <c:v>0.9153703818899146</c:v>
                </c:pt>
                <c:pt idx="201">
                  <c:v>5.2731742683079119E-2</c:v>
                </c:pt>
                <c:pt idx="202">
                  <c:v>0.71004384575061152</c:v>
                </c:pt>
                <c:pt idx="203">
                  <c:v>6.4922783312582055E-2</c:v>
                </c:pt>
                <c:pt idx="204">
                  <c:v>0.24295930413192934</c:v>
                </c:pt>
                <c:pt idx="205">
                  <c:v>0.12196005933349596</c:v>
                </c:pt>
                <c:pt idx="206">
                  <c:v>0.2795648532294237</c:v>
                </c:pt>
                <c:pt idx="207">
                  <c:v>3.3419522869478584</c:v>
                </c:pt>
                <c:pt idx="208">
                  <c:v>1.2156773667524661</c:v>
                </c:pt>
                <c:pt idx="209">
                  <c:v>1.1089563381976575</c:v>
                </c:pt>
                <c:pt idx="210">
                  <c:v>1.3076181112693703</c:v>
                </c:pt>
                <c:pt idx="211">
                  <c:v>0.68041504422747323</c:v>
                </c:pt>
                <c:pt idx="212">
                  <c:v>0.24006804396941561</c:v>
                </c:pt>
                <c:pt idx="213">
                  <c:v>0.86950225414513937</c:v>
                </c:pt>
                <c:pt idx="214">
                  <c:v>1.2872830493319398</c:v>
                </c:pt>
                <c:pt idx="215">
                  <c:v>1.9298544097878789E-3</c:v>
                </c:pt>
                <c:pt idx="216">
                  <c:v>1.9298504784330817E-3</c:v>
                </c:pt>
                <c:pt idx="217">
                  <c:v>0.55711524133941737</c:v>
                </c:pt>
                <c:pt idx="218">
                  <c:v>0.32343838095911082</c:v>
                </c:pt>
                <c:pt idx="219">
                  <c:v>1.9192226054869366E-3</c:v>
                </c:pt>
                <c:pt idx="220">
                  <c:v>0.26482120122931718</c:v>
                </c:pt>
                <c:pt idx="221">
                  <c:v>0.19383569548967472</c:v>
                </c:pt>
                <c:pt idx="222">
                  <c:v>0.13920179760285833</c:v>
                </c:pt>
                <c:pt idx="223">
                  <c:v>0.23433290584707933</c:v>
                </c:pt>
                <c:pt idx="224">
                  <c:v>0.20830105848362379</c:v>
                </c:pt>
                <c:pt idx="225">
                  <c:v>0.20791195654379635</c:v>
                </c:pt>
                <c:pt idx="226">
                  <c:v>0.19977604705031382</c:v>
                </c:pt>
                <c:pt idx="227">
                  <c:v>0.24198860625163832</c:v>
                </c:pt>
                <c:pt idx="228">
                  <c:v>0.19508867475231995</c:v>
                </c:pt>
                <c:pt idx="229">
                  <c:v>0.15095660068881855</c:v>
                </c:pt>
                <c:pt idx="230">
                  <c:v>0.26350029520148155</c:v>
                </c:pt>
                <c:pt idx="231">
                  <c:v>0.56973515924839546</c:v>
                </c:pt>
                <c:pt idx="232">
                  <c:v>3.9004238545034511</c:v>
                </c:pt>
                <c:pt idx="233">
                  <c:v>1.1387987499928585</c:v>
                </c:pt>
                <c:pt idx="234">
                  <c:v>2.0278411120781996</c:v>
                </c:pt>
                <c:pt idx="235">
                  <c:v>2.4786838471228734</c:v>
                </c:pt>
                <c:pt idx="236">
                  <c:v>2.3530304247026876</c:v>
                </c:pt>
                <c:pt idx="237">
                  <c:v>2.4770903173793428</c:v>
                </c:pt>
                <c:pt idx="238">
                  <c:v>1.4923544778970523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2.0624519571912927</c:v>
                </c:pt>
                <c:pt idx="246">
                  <c:v>0</c:v>
                </c:pt>
                <c:pt idx="247">
                  <c:v>2.4417876497154936</c:v>
                </c:pt>
                <c:pt idx="248">
                  <c:v>0</c:v>
                </c:pt>
                <c:pt idx="249">
                  <c:v>1.6812180356098096</c:v>
                </c:pt>
                <c:pt idx="250">
                  <c:v>0</c:v>
                </c:pt>
                <c:pt idx="251">
                  <c:v>0.66674594297839462</c:v>
                </c:pt>
                <c:pt idx="252">
                  <c:v>0.49471150442514045</c:v>
                </c:pt>
                <c:pt idx="253">
                  <c:v>3.0162286556140145</c:v>
                </c:pt>
                <c:pt idx="254">
                  <c:v>1.0473410806662855</c:v>
                </c:pt>
                <c:pt idx="255">
                  <c:v>1.5943858414195518</c:v>
                </c:pt>
                <c:pt idx="256">
                  <c:v>1.669660748118261</c:v>
                </c:pt>
                <c:pt idx="257">
                  <c:v>4.2190288758111478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88.754248921586623</c:v>
                </c:pt>
                <c:pt idx="268">
                  <c:v>28.684968500944478</c:v>
                </c:pt>
                <c:pt idx="269">
                  <c:v>60.761864386773823</c:v>
                </c:pt>
                <c:pt idx="270">
                  <c:v>14.579663996903719</c:v>
                </c:pt>
                <c:pt idx="271">
                  <c:v>74.928112144155421</c:v>
                </c:pt>
                <c:pt idx="272">
                  <c:v>60.726457730145285</c:v>
                </c:pt>
                <c:pt idx="273">
                  <c:v>244.72826461464729</c:v>
                </c:pt>
                <c:pt idx="274">
                  <c:v>230.12779748056755</c:v>
                </c:pt>
                <c:pt idx="275">
                  <c:v>222.22468237638941</c:v>
                </c:pt>
                <c:pt idx="276">
                  <c:v>305.48335249458637</c:v>
                </c:pt>
                <c:pt idx="277">
                  <c:v>319.67788932519306</c:v>
                </c:pt>
                <c:pt idx="278">
                  <c:v>305.46548048318959</c:v>
                </c:pt>
                <c:pt idx="279">
                  <c:v>177.2309230354972</c:v>
                </c:pt>
                <c:pt idx="280">
                  <c:v>132.43827063857495</c:v>
                </c:pt>
                <c:pt idx="281">
                  <c:v>92.047384220680868</c:v>
                </c:pt>
                <c:pt idx="282">
                  <c:v>908.05474517117943</c:v>
                </c:pt>
                <c:pt idx="283">
                  <c:v>0.14453096884406591</c:v>
                </c:pt>
                <c:pt idx="284">
                  <c:v>244.33248473531467</c:v>
                </c:pt>
                <c:pt idx="285">
                  <c:v>230.03065995147062</c:v>
                </c:pt>
                <c:pt idx="286">
                  <c:v>244.52526483852307</c:v>
                </c:pt>
                <c:pt idx="287">
                  <c:v>230.03455276371506</c:v>
                </c:pt>
                <c:pt idx="288">
                  <c:v>91.902147442784781</c:v>
                </c:pt>
                <c:pt idx="289">
                  <c:v>656.51436914141391</c:v>
                </c:pt>
                <c:pt idx="290">
                  <c:v>77.403513512370182</c:v>
                </c:pt>
                <c:pt idx="291">
                  <c:v>27.750438313202039</c:v>
                </c:pt>
                <c:pt idx="292">
                  <c:v>68.941725668441848</c:v>
                </c:pt>
                <c:pt idx="293">
                  <c:v>5.4002940004480138E-2</c:v>
                </c:pt>
                <c:pt idx="294">
                  <c:v>5.5765740219726467E-4</c:v>
                </c:pt>
                <c:pt idx="295">
                  <c:v>9.4530643323391104</c:v>
                </c:pt>
                <c:pt idx="296">
                  <c:v>3.0136589544511594E-2</c:v>
                </c:pt>
                <c:pt idx="297">
                  <c:v>0.99961608787070588</c:v>
                </c:pt>
                <c:pt idx="298">
                  <c:v>7.6604826232050556</c:v>
                </c:pt>
                <c:pt idx="299">
                  <c:v>8.7653395392682398</c:v>
                </c:pt>
                <c:pt idx="300">
                  <c:v>4.0128144435354542</c:v>
                </c:pt>
                <c:pt idx="301">
                  <c:v>10.040402806345128</c:v>
                </c:pt>
                <c:pt idx="302">
                  <c:v>6.1637257681572848</c:v>
                </c:pt>
                <c:pt idx="303">
                  <c:v>3.0705865840141939</c:v>
                </c:pt>
                <c:pt idx="304">
                  <c:v>2.9949398829095486</c:v>
                </c:pt>
                <c:pt idx="305">
                  <c:v>2.4893436385931693</c:v>
                </c:pt>
                <c:pt idx="306">
                  <c:v>0.73581461809165205</c:v>
                </c:pt>
                <c:pt idx="307">
                  <c:v>0.46487035297846546</c:v>
                </c:pt>
                <c:pt idx="308">
                  <c:v>0.27779588701353219</c:v>
                </c:pt>
                <c:pt idx="309">
                  <c:v>0.21867356405766714</c:v>
                </c:pt>
                <c:pt idx="310">
                  <c:v>0.19866006947325587</c:v>
                </c:pt>
                <c:pt idx="311">
                  <c:v>0.25028765842996137</c:v>
                </c:pt>
                <c:pt idx="312">
                  <c:v>0.77058489114492801</c:v>
                </c:pt>
                <c:pt idx="313">
                  <c:v>0.47571173416053369</c:v>
                </c:pt>
                <c:pt idx="314">
                  <c:v>0.98788587531314676</c:v>
                </c:pt>
                <c:pt idx="315">
                  <c:v>1.1111145239785785</c:v>
                </c:pt>
                <c:pt idx="316">
                  <c:v>0.69789559088632558</c:v>
                </c:pt>
                <c:pt idx="317">
                  <c:v>0.80582072444943975</c:v>
                </c:pt>
                <c:pt idx="318">
                  <c:v>0.84736552087908024</c:v>
                </c:pt>
                <c:pt idx="319">
                  <c:v>0.49840798957006882</c:v>
                </c:pt>
                <c:pt idx="320">
                  <c:v>0.94029973027657121</c:v>
                </c:pt>
                <c:pt idx="321">
                  <c:v>0.53899318429926524</c:v>
                </c:pt>
                <c:pt idx="322">
                  <c:v>0.1306523560049655</c:v>
                </c:pt>
                <c:pt idx="323">
                  <c:v>0.68528813841586356</c:v>
                </c:pt>
                <c:pt idx="324">
                  <c:v>0.25830151838242443</c:v>
                </c:pt>
                <c:pt idx="325">
                  <c:v>0.7668248831808242</c:v>
                </c:pt>
                <c:pt idx="326">
                  <c:v>1.2682302483990853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4.034103397369293E-2</c:v>
                </c:pt>
                <c:pt idx="341">
                  <c:v>1.8898645779074741E-2</c:v>
                </c:pt>
                <c:pt idx="342">
                  <c:v>2.8021191763539122E-2</c:v>
                </c:pt>
                <c:pt idx="343">
                  <c:v>3.5566000452678992E-2</c:v>
                </c:pt>
                <c:pt idx="344">
                  <c:v>2.597220718528348E-2</c:v>
                </c:pt>
                <c:pt idx="345">
                  <c:v>2.2710913679606648E-2</c:v>
                </c:pt>
                <c:pt idx="346">
                  <c:v>1.2990887631609382E-2</c:v>
                </c:pt>
                <c:pt idx="347">
                  <c:v>1.2018345474789527E-2</c:v>
                </c:pt>
                <c:pt idx="348">
                  <c:v>7.1612456800806967E-3</c:v>
                </c:pt>
                <c:pt idx="349">
                  <c:v>3.8641969173873747E-3</c:v>
                </c:pt>
                <c:pt idx="350">
                  <c:v>5.9478003220512221E-3</c:v>
                </c:pt>
                <c:pt idx="351">
                  <c:v>3.8625561430869482E-3</c:v>
                </c:pt>
                <c:pt idx="352">
                  <c:v>3.7865645227011413E-2</c:v>
                </c:pt>
                <c:pt idx="353">
                  <c:v>3.0880211601562735E-2</c:v>
                </c:pt>
                <c:pt idx="354">
                  <c:v>3.4088252804771457E-2</c:v>
                </c:pt>
                <c:pt idx="355">
                  <c:v>3.0520507094284E-2</c:v>
                </c:pt>
                <c:pt idx="356">
                  <c:v>3.030245066929993E-2</c:v>
                </c:pt>
                <c:pt idx="357">
                  <c:v>0.75987951416179556</c:v>
                </c:pt>
                <c:pt idx="358">
                  <c:v>0.68062797718160439</c:v>
                </c:pt>
                <c:pt idx="359">
                  <c:v>3.3623420519859337E-3</c:v>
                </c:pt>
                <c:pt idx="360">
                  <c:v>0</c:v>
                </c:pt>
                <c:pt idx="361">
                  <c:v>0.86084833859365517</c:v>
                </c:pt>
                <c:pt idx="362">
                  <c:v>0.87447124809374799</c:v>
                </c:pt>
                <c:pt idx="363">
                  <c:v>0.71717493848372271</c:v>
                </c:pt>
                <c:pt idx="364">
                  <c:v>0.76659127646383141</c:v>
                </c:pt>
                <c:pt idx="365">
                  <c:v>1.1916933649732613</c:v>
                </c:pt>
                <c:pt idx="366">
                  <c:v>1.0957247455813679</c:v>
                </c:pt>
                <c:pt idx="367">
                  <c:v>1.2370221091242151</c:v>
                </c:pt>
                <c:pt idx="368">
                  <c:v>1.0846008189125733</c:v>
                </c:pt>
                <c:pt idx="369">
                  <c:v>0.86226319925238215</c:v>
                </c:pt>
                <c:pt idx="370">
                  <c:v>0.7528004084711597</c:v>
                </c:pt>
                <c:pt idx="371">
                  <c:v>0.85546385983909801</c:v>
                </c:pt>
                <c:pt idx="372">
                  <c:v>0.85354468084461033</c:v>
                </c:pt>
                <c:pt idx="373">
                  <c:v>0.84769976235245537</c:v>
                </c:pt>
                <c:pt idx="374">
                  <c:v>0.87795078274437088</c:v>
                </c:pt>
                <c:pt idx="375">
                  <c:v>0.84741681730013951</c:v>
                </c:pt>
                <c:pt idx="376">
                  <c:v>1.8736536575097347</c:v>
                </c:pt>
                <c:pt idx="377">
                  <c:v>1.1510118772754367</c:v>
                </c:pt>
                <c:pt idx="378">
                  <c:v>3.3336872613627975</c:v>
                </c:pt>
                <c:pt idx="379">
                  <c:v>2.823327723789788</c:v>
                </c:pt>
                <c:pt idx="380">
                  <c:v>1.2440297104524234</c:v>
                </c:pt>
                <c:pt idx="381">
                  <c:v>2.3824567114395876</c:v>
                </c:pt>
                <c:pt idx="382">
                  <c:v>2.2717873338404999</c:v>
                </c:pt>
                <c:pt idx="383">
                  <c:v>2.7316646088837828</c:v>
                </c:pt>
                <c:pt idx="384">
                  <c:v>6.5226020870726131</c:v>
                </c:pt>
                <c:pt idx="385">
                  <c:v>7.8438886774753556</c:v>
                </c:pt>
                <c:pt idx="386">
                  <c:v>7.8386122824763476</c:v>
                </c:pt>
                <c:pt idx="387">
                  <c:v>2.9300571357094682</c:v>
                </c:pt>
                <c:pt idx="388">
                  <c:v>3.3415918302228462</c:v>
                </c:pt>
                <c:pt idx="389">
                  <c:v>3.0476883275305511</c:v>
                </c:pt>
                <c:pt idx="390">
                  <c:v>5.6867171203073212</c:v>
                </c:pt>
                <c:pt idx="391">
                  <c:v>2.9111665075576951</c:v>
                </c:pt>
                <c:pt idx="392">
                  <c:v>2.7773090438732027</c:v>
                </c:pt>
                <c:pt idx="393">
                  <c:v>2.3822720693193205</c:v>
                </c:pt>
                <c:pt idx="394">
                  <c:v>2.4374546556404724</c:v>
                </c:pt>
                <c:pt idx="395">
                  <c:v>2.516109401622451</c:v>
                </c:pt>
                <c:pt idx="396">
                  <c:v>2.0808481601272888</c:v>
                </c:pt>
                <c:pt idx="397">
                  <c:v>2.0762717907841193</c:v>
                </c:pt>
                <c:pt idx="398">
                  <c:v>2.4356084226899029</c:v>
                </c:pt>
                <c:pt idx="399">
                  <c:v>1.914264665883131</c:v>
                </c:pt>
                <c:pt idx="400">
                  <c:v>5.8002823729361594</c:v>
                </c:pt>
                <c:pt idx="401">
                  <c:v>3.7483036571869164</c:v>
                </c:pt>
                <c:pt idx="402">
                  <c:v>3.9161019748679067</c:v>
                </c:pt>
                <c:pt idx="403">
                  <c:v>3.6719637720844034</c:v>
                </c:pt>
                <c:pt idx="404">
                  <c:v>2.9845715764989009</c:v>
                </c:pt>
                <c:pt idx="405">
                  <c:v>2.9638710648871296</c:v>
                </c:pt>
                <c:pt idx="406">
                  <c:v>2.2760842789900622</c:v>
                </c:pt>
                <c:pt idx="407">
                  <c:v>3.538268158714466</c:v>
                </c:pt>
                <c:pt idx="408">
                  <c:v>3.9300583007636121</c:v>
                </c:pt>
                <c:pt idx="409">
                  <c:v>4.6970830922957418</c:v>
                </c:pt>
                <c:pt idx="410">
                  <c:v>4.8378850953461168</c:v>
                </c:pt>
                <c:pt idx="411">
                  <c:v>3.9635827155049341</c:v>
                </c:pt>
                <c:pt idx="412">
                  <c:v>3.1637361874706968</c:v>
                </c:pt>
                <c:pt idx="413">
                  <c:v>2.6001455239117561</c:v>
                </c:pt>
                <c:pt idx="414">
                  <c:v>5.3603153604789711</c:v>
                </c:pt>
                <c:pt idx="415">
                  <c:v>4.6992764114869559</c:v>
                </c:pt>
                <c:pt idx="416">
                  <c:v>4.5419012034266402</c:v>
                </c:pt>
                <c:pt idx="417">
                  <c:v>4.2344555767819259</c:v>
                </c:pt>
                <c:pt idx="418">
                  <c:v>4.2599426062457795</c:v>
                </c:pt>
                <c:pt idx="419">
                  <c:v>3.8900663264892188</c:v>
                </c:pt>
                <c:pt idx="420">
                  <c:v>3.6721632095814059</c:v>
                </c:pt>
                <c:pt idx="421">
                  <c:v>3.2177325807752268</c:v>
                </c:pt>
                <c:pt idx="422">
                  <c:v>3.1795126062396619</c:v>
                </c:pt>
                <c:pt idx="423">
                  <c:v>31.276390973807921</c:v>
                </c:pt>
                <c:pt idx="424">
                  <c:v>4.0602173171109541</c:v>
                </c:pt>
                <c:pt idx="425">
                  <c:v>3.9031653342865198</c:v>
                </c:pt>
                <c:pt idx="426">
                  <c:v>6.4880532470992307</c:v>
                </c:pt>
                <c:pt idx="427">
                  <c:v>5.393746974909277</c:v>
                </c:pt>
                <c:pt idx="428">
                  <c:v>4.5053195810505713</c:v>
                </c:pt>
                <c:pt idx="429">
                  <c:v>5.2648877636208837</c:v>
                </c:pt>
                <c:pt idx="430">
                  <c:v>4.4070854505602739</c:v>
                </c:pt>
                <c:pt idx="431">
                  <c:v>3.6761597627519791</c:v>
                </c:pt>
                <c:pt idx="432">
                  <c:v>3.0984672052378599</c:v>
                </c:pt>
                <c:pt idx="433">
                  <c:v>2.2472856950225122</c:v>
                </c:pt>
                <c:pt idx="434">
                  <c:v>2.1839275359803594</c:v>
                </c:pt>
                <c:pt idx="435">
                  <c:v>1.627437541807879</c:v>
                </c:pt>
                <c:pt idx="436">
                  <c:v>2.7026378244985878</c:v>
                </c:pt>
                <c:pt idx="437">
                  <c:v>2.5337415511295376</c:v>
                </c:pt>
                <c:pt idx="438">
                  <c:v>2.1317831794776865</c:v>
                </c:pt>
                <c:pt idx="439">
                  <c:v>2.3645003593815446</c:v>
                </c:pt>
                <c:pt idx="440">
                  <c:v>2.1433051604697226</c:v>
                </c:pt>
                <c:pt idx="441">
                  <c:v>5.7079663970323011</c:v>
                </c:pt>
                <c:pt idx="442">
                  <c:v>2.0077944274400394</c:v>
                </c:pt>
                <c:pt idx="443">
                  <c:v>2.2507681105804522</c:v>
                </c:pt>
                <c:pt idx="444">
                  <c:v>2.7622691432954554</c:v>
                </c:pt>
                <c:pt idx="445">
                  <c:v>3.105420121031905</c:v>
                </c:pt>
                <c:pt idx="446">
                  <c:v>2.7123309682207619</c:v>
                </c:pt>
                <c:pt idx="447">
                  <c:v>2.6704649958546867</c:v>
                </c:pt>
                <c:pt idx="448">
                  <c:v>2.0703213208278726</c:v>
                </c:pt>
                <c:pt idx="449">
                  <c:v>2.047054273255867</c:v>
                </c:pt>
                <c:pt idx="450">
                  <c:v>2.2480948733467443</c:v>
                </c:pt>
                <c:pt idx="451">
                  <c:v>2.6920296566707975</c:v>
                </c:pt>
                <c:pt idx="452">
                  <c:v>2.4745372584959995</c:v>
                </c:pt>
                <c:pt idx="453">
                  <c:v>2.4542852054834512</c:v>
                </c:pt>
                <c:pt idx="454">
                  <c:v>2.7243722980744423</c:v>
                </c:pt>
                <c:pt idx="455">
                  <c:v>2.7896632238245687</c:v>
                </c:pt>
                <c:pt idx="456">
                  <c:v>2.4589568704537896</c:v>
                </c:pt>
                <c:pt idx="457">
                  <c:v>3.6869488669850767</c:v>
                </c:pt>
                <c:pt idx="458">
                  <c:v>3.6242003875083952</c:v>
                </c:pt>
                <c:pt idx="459">
                  <c:v>0</c:v>
                </c:pt>
                <c:pt idx="460">
                  <c:v>0</c:v>
                </c:pt>
                <c:pt idx="461">
                  <c:v>2.4381282575117709</c:v>
                </c:pt>
                <c:pt idx="462">
                  <c:v>0.61838779627056795</c:v>
                </c:pt>
                <c:pt idx="463">
                  <c:v>0.53529004963625937</c:v>
                </c:pt>
                <c:pt idx="464">
                  <c:v>1.2362413058937562</c:v>
                </c:pt>
                <c:pt idx="465">
                  <c:v>2.4381361817294049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5.7142374469222545E-2</c:v>
                </c:pt>
                <c:pt idx="470">
                  <c:v>1.5786906859397121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29.677888459704391</c:v>
                </c:pt>
                <c:pt idx="488">
                  <c:v>1.0957550498233104E-2</c:v>
                </c:pt>
                <c:pt idx="489">
                  <c:v>0.13177478764767159</c:v>
                </c:pt>
                <c:pt idx="490">
                  <c:v>0</c:v>
                </c:pt>
                <c:pt idx="491">
                  <c:v>0</c:v>
                </c:pt>
                <c:pt idx="492">
                  <c:v>0.65481307957614376</c:v>
                </c:pt>
                <c:pt idx="493">
                  <c:v>0.68282962014653492</c:v>
                </c:pt>
                <c:pt idx="494">
                  <c:v>0.67090788258769152</c:v>
                </c:pt>
                <c:pt idx="495">
                  <c:v>0.98564551851170279</c:v>
                </c:pt>
                <c:pt idx="496">
                  <c:v>0.96193220629123743</c:v>
                </c:pt>
                <c:pt idx="497">
                  <c:v>0.36635000803275375</c:v>
                </c:pt>
                <c:pt idx="498">
                  <c:v>1.2974701022754402</c:v>
                </c:pt>
                <c:pt idx="499">
                  <c:v>0.80924560836668036</c:v>
                </c:pt>
                <c:pt idx="500">
                  <c:v>0.75767664237118737</c:v>
                </c:pt>
                <c:pt idx="501">
                  <c:v>1.3783944964710244</c:v>
                </c:pt>
                <c:pt idx="502">
                  <c:v>1.1151254170809395</c:v>
                </c:pt>
                <c:pt idx="503">
                  <c:v>1.4148808174543603</c:v>
                </c:pt>
                <c:pt idx="504">
                  <c:v>0.55942758894143196</c:v>
                </c:pt>
                <c:pt idx="505">
                  <c:v>0.44681266935002384</c:v>
                </c:pt>
                <c:pt idx="506">
                  <c:v>0.70881429868499168</c:v>
                </c:pt>
                <c:pt idx="507">
                  <c:v>0.78236018783828598</c:v>
                </c:pt>
                <c:pt idx="508">
                  <c:v>0.54413612862217775</c:v>
                </c:pt>
                <c:pt idx="509">
                  <c:v>4.4299502458971176</c:v>
                </c:pt>
                <c:pt idx="510">
                  <c:v>2.4315988428642044</c:v>
                </c:pt>
                <c:pt idx="511">
                  <c:v>0.57001035532452704</c:v>
                </c:pt>
                <c:pt idx="512">
                  <c:v>1.6042432668336062</c:v>
                </c:pt>
                <c:pt idx="513">
                  <c:v>1.0306261313283045</c:v>
                </c:pt>
                <c:pt idx="514">
                  <c:v>1.0739226512541009</c:v>
                </c:pt>
                <c:pt idx="515">
                  <c:v>1.4240766122869957</c:v>
                </c:pt>
                <c:pt idx="516">
                  <c:v>1.151757900791651</c:v>
                </c:pt>
                <c:pt idx="517">
                  <c:v>1.7648364626619539</c:v>
                </c:pt>
                <c:pt idx="518">
                  <c:v>0.30448833565029787</c:v>
                </c:pt>
                <c:pt idx="519">
                  <c:v>0.26220133960712388</c:v>
                </c:pt>
                <c:pt idx="520">
                  <c:v>2.95848080559864E-2</c:v>
                </c:pt>
                <c:pt idx="521">
                  <c:v>0</c:v>
                </c:pt>
                <c:pt idx="522">
                  <c:v>3.8485617164876089</c:v>
                </c:pt>
                <c:pt idx="523">
                  <c:v>6.668849881896378</c:v>
                </c:pt>
                <c:pt idx="524">
                  <c:v>2.161572126465316</c:v>
                </c:pt>
                <c:pt idx="525">
                  <c:v>0.63707696125656099</c:v>
                </c:pt>
                <c:pt idx="526">
                  <c:v>4.4499799132940581</c:v>
                </c:pt>
                <c:pt idx="527">
                  <c:v>5.6253797713095608</c:v>
                </c:pt>
                <c:pt idx="528">
                  <c:v>3.2787167292104265</c:v>
                </c:pt>
                <c:pt idx="529">
                  <c:v>6.3138825509820293</c:v>
                </c:pt>
                <c:pt idx="530">
                  <c:v>3.0197798536130946</c:v>
                </c:pt>
                <c:pt idx="531">
                  <c:v>2.3231428224639785</c:v>
                </c:pt>
                <c:pt idx="532">
                  <c:v>1.4670284361000583</c:v>
                </c:pt>
                <c:pt idx="533">
                  <c:v>0.59185740180550184</c:v>
                </c:pt>
                <c:pt idx="534">
                  <c:v>0.60525768708599159</c:v>
                </c:pt>
                <c:pt idx="535">
                  <c:v>0.47483271914284941</c:v>
                </c:pt>
                <c:pt idx="536">
                  <c:v>0.41652014228819922</c:v>
                </c:pt>
                <c:pt idx="537">
                  <c:v>0.49577818881903823</c:v>
                </c:pt>
                <c:pt idx="538">
                  <c:v>0.38396602244640476</c:v>
                </c:pt>
                <c:pt idx="539">
                  <c:v>0.35792734560590844</c:v>
                </c:pt>
                <c:pt idx="540">
                  <c:v>0.35931778652848578</c:v>
                </c:pt>
                <c:pt idx="541">
                  <c:v>0.35487618277571897</c:v>
                </c:pt>
                <c:pt idx="542">
                  <c:v>0.59838077757008534</c:v>
                </c:pt>
                <c:pt idx="543">
                  <c:v>0.40346564578382171</c:v>
                </c:pt>
                <c:pt idx="544">
                  <c:v>0.44963122678480616</c:v>
                </c:pt>
                <c:pt idx="545">
                  <c:v>0.54704228866177473</c:v>
                </c:pt>
                <c:pt idx="546">
                  <c:v>0.47321125316753054</c:v>
                </c:pt>
                <c:pt idx="547">
                  <c:v>0.42775665181807199</c:v>
                </c:pt>
                <c:pt idx="548">
                  <c:v>0.4231729957906829</c:v>
                </c:pt>
                <c:pt idx="549">
                  <c:v>0.42968691868291486</c:v>
                </c:pt>
                <c:pt idx="550">
                  <c:v>0.55370706377214773</c:v>
                </c:pt>
                <c:pt idx="551">
                  <c:v>0.42964170492213682</c:v>
                </c:pt>
                <c:pt idx="552">
                  <c:v>0.36008257605113414</c:v>
                </c:pt>
                <c:pt idx="553">
                  <c:v>0.31593555553613939</c:v>
                </c:pt>
                <c:pt idx="554">
                  <c:v>0.32691653061527148</c:v>
                </c:pt>
                <c:pt idx="555">
                  <c:v>0.30072753847879241</c:v>
                </c:pt>
                <c:pt idx="556">
                  <c:v>0.29810784661753331</c:v>
                </c:pt>
                <c:pt idx="557">
                  <c:v>0.43461299625502292</c:v>
                </c:pt>
                <c:pt idx="558">
                  <c:v>0.39524468871786667</c:v>
                </c:pt>
                <c:pt idx="559">
                  <c:v>0.20946892766031056</c:v>
                </c:pt>
                <c:pt idx="560">
                  <c:v>0.20466470901213185</c:v>
                </c:pt>
                <c:pt idx="561">
                  <c:v>0.23533938492634476</c:v>
                </c:pt>
                <c:pt idx="562">
                  <c:v>0.37705075921567754</c:v>
                </c:pt>
                <c:pt idx="563">
                  <c:v>0.27041583016021775</c:v>
                </c:pt>
                <c:pt idx="564">
                  <c:v>0.23368493875423013</c:v>
                </c:pt>
                <c:pt idx="565">
                  <c:v>0.18241241214696657</c:v>
                </c:pt>
                <c:pt idx="566">
                  <c:v>0.27241420764406854</c:v>
                </c:pt>
                <c:pt idx="567">
                  <c:v>0.4707504252364636</c:v>
                </c:pt>
                <c:pt idx="568">
                  <c:v>1.745078823586919</c:v>
                </c:pt>
                <c:pt idx="569">
                  <c:v>4.572596651005103</c:v>
                </c:pt>
                <c:pt idx="570">
                  <c:v>2.0039087028226419</c:v>
                </c:pt>
                <c:pt idx="571">
                  <c:v>3.7377686791488358</c:v>
                </c:pt>
                <c:pt idx="572">
                  <c:v>4.8214515314825697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0.62873935192927632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0.38216028319869011</c:v>
                </c:pt>
                <c:pt idx="599">
                  <c:v>1.0954164694176498</c:v>
                </c:pt>
                <c:pt idx="600">
                  <c:v>1.6138998216437415</c:v>
                </c:pt>
                <c:pt idx="601">
                  <c:v>0.54062457372232586</c:v>
                </c:pt>
                <c:pt idx="602">
                  <c:v>0.88499752697068601</c:v>
                </c:pt>
                <c:pt idx="603">
                  <c:v>0.31397075994838985</c:v>
                </c:pt>
                <c:pt idx="604">
                  <c:v>0</c:v>
                </c:pt>
                <c:pt idx="605">
                  <c:v>13.328064071283045</c:v>
                </c:pt>
                <c:pt idx="606">
                  <c:v>15.261224614424314</c:v>
                </c:pt>
                <c:pt idx="607">
                  <c:v>12.083332934637276</c:v>
                </c:pt>
                <c:pt idx="608">
                  <c:v>6.7791164358351566</c:v>
                </c:pt>
                <c:pt idx="609">
                  <c:v>9.6133778184731185</c:v>
                </c:pt>
                <c:pt idx="610">
                  <c:v>8.4702712825355562</c:v>
                </c:pt>
                <c:pt idx="611">
                  <c:v>7.5450642741817404</c:v>
                </c:pt>
                <c:pt idx="612">
                  <c:v>1.2485667955695376</c:v>
                </c:pt>
                <c:pt idx="613">
                  <c:v>2.3147076227758134</c:v>
                </c:pt>
                <c:pt idx="614">
                  <c:v>2.3474028439423051</c:v>
                </c:pt>
                <c:pt idx="615">
                  <c:v>3.3384099816146424</c:v>
                </c:pt>
                <c:pt idx="616">
                  <c:v>2.4871273599951458</c:v>
                </c:pt>
                <c:pt idx="617">
                  <c:v>8.3731233091101842</c:v>
                </c:pt>
                <c:pt idx="618">
                  <c:v>3.6991650941888636</c:v>
                </c:pt>
                <c:pt idx="619">
                  <c:v>3.9830860716246512</c:v>
                </c:pt>
                <c:pt idx="620">
                  <c:v>7.7552572685857903</c:v>
                </c:pt>
                <c:pt idx="621">
                  <c:v>9.0644788619386389</c:v>
                </c:pt>
                <c:pt idx="622">
                  <c:v>8.8278688248443622</c:v>
                </c:pt>
                <c:pt idx="623">
                  <c:v>8.3835279813093884</c:v>
                </c:pt>
                <c:pt idx="624">
                  <c:v>9.1350308675377008</c:v>
                </c:pt>
                <c:pt idx="625">
                  <c:v>5.4231654237455231</c:v>
                </c:pt>
                <c:pt idx="626">
                  <c:v>1.9939563851043403</c:v>
                </c:pt>
                <c:pt idx="627">
                  <c:v>3.6639314362987641</c:v>
                </c:pt>
                <c:pt idx="628">
                  <c:v>9.0638953344057178</c:v>
                </c:pt>
                <c:pt idx="629">
                  <c:v>1.4568661778114453</c:v>
                </c:pt>
                <c:pt idx="630">
                  <c:v>2.5350441686852037</c:v>
                </c:pt>
                <c:pt idx="631">
                  <c:v>4.3976699347284836</c:v>
                </c:pt>
                <c:pt idx="632">
                  <c:v>6.1687589655565063</c:v>
                </c:pt>
                <c:pt idx="633">
                  <c:v>3.2772747755074363</c:v>
                </c:pt>
                <c:pt idx="634">
                  <c:v>6.7203569692678471</c:v>
                </c:pt>
                <c:pt idx="635">
                  <c:v>4.152640565586772</c:v>
                </c:pt>
                <c:pt idx="636">
                  <c:v>0.33642214473090348</c:v>
                </c:pt>
                <c:pt idx="637">
                  <c:v>0.97763367676730439</c:v>
                </c:pt>
                <c:pt idx="638">
                  <c:v>0.49175434819434827</c:v>
                </c:pt>
                <c:pt idx="639">
                  <c:v>1.3931955789521382</c:v>
                </c:pt>
                <c:pt idx="640">
                  <c:v>2.1702353377201504</c:v>
                </c:pt>
                <c:pt idx="641">
                  <c:v>0.72017858991406314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0.48092176642331452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1.0084788547367864</c:v>
                </c:pt>
                <c:pt idx="657">
                  <c:v>0.75190024209811668</c:v>
                </c:pt>
                <c:pt idx="658">
                  <c:v>0.63099665652050874</c:v>
                </c:pt>
                <c:pt idx="659">
                  <c:v>11.078870934537392</c:v>
                </c:pt>
                <c:pt idx="660">
                  <c:v>12.223280841612294</c:v>
                </c:pt>
                <c:pt idx="661">
                  <c:v>26.647786848473039</c:v>
                </c:pt>
                <c:pt idx="662">
                  <c:v>11.054767734583706</c:v>
                </c:pt>
                <c:pt idx="663">
                  <c:v>8.052862705207545</c:v>
                </c:pt>
                <c:pt idx="664">
                  <c:v>7.4206905114680168</c:v>
                </c:pt>
                <c:pt idx="665">
                  <c:v>1.3850453511854646</c:v>
                </c:pt>
                <c:pt idx="666">
                  <c:v>1.1681368988643399</c:v>
                </c:pt>
                <c:pt idx="667">
                  <c:v>1.261905677625883</c:v>
                </c:pt>
                <c:pt idx="668">
                  <c:v>0.61036616470193295</c:v>
                </c:pt>
                <c:pt idx="669">
                  <c:v>0.40797122566212352</c:v>
                </c:pt>
                <c:pt idx="670">
                  <c:v>0.19667344483443827</c:v>
                </c:pt>
                <c:pt idx="671">
                  <c:v>3.4577661126850003</c:v>
                </c:pt>
                <c:pt idx="672">
                  <c:v>4.5594224999351383</c:v>
                </c:pt>
                <c:pt idx="673">
                  <c:v>5.376362832478037</c:v>
                </c:pt>
                <c:pt idx="674">
                  <c:v>8.349312501640739</c:v>
                </c:pt>
                <c:pt idx="675">
                  <c:v>23.265141382899124</c:v>
                </c:pt>
                <c:pt idx="676">
                  <c:v>38.399926240389277</c:v>
                </c:pt>
                <c:pt idx="677">
                  <c:v>0.94717804232885783</c:v>
                </c:pt>
                <c:pt idx="678">
                  <c:v>1.0243509049794781</c:v>
                </c:pt>
                <c:pt idx="679">
                  <c:v>0.5667271429208327</c:v>
                </c:pt>
                <c:pt idx="680">
                  <c:v>0.64110244312781361</c:v>
                </c:pt>
                <c:pt idx="681">
                  <c:v>0.36926736635504653</c:v>
                </c:pt>
                <c:pt idx="682">
                  <c:v>0.22560378118956947</c:v>
                </c:pt>
                <c:pt idx="683">
                  <c:v>1.4328341136902623E-2</c:v>
                </c:pt>
                <c:pt idx="684">
                  <c:v>0.2012260606418792</c:v>
                </c:pt>
                <c:pt idx="685">
                  <c:v>0.53002662675119439</c:v>
                </c:pt>
                <c:pt idx="686">
                  <c:v>0.21587177264937196</c:v>
                </c:pt>
                <c:pt idx="687">
                  <c:v>0.21549681180238167</c:v>
                </c:pt>
                <c:pt idx="688">
                  <c:v>0.24466806847308931</c:v>
                </c:pt>
                <c:pt idx="689">
                  <c:v>0.15958424284925599</c:v>
                </c:pt>
                <c:pt idx="690">
                  <c:v>0.4788211163781213</c:v>
                </c:pt>
                <c:pt idx="691">
                  <c:v>0.6911277552444659</c:v>
                </c:pt>
                <c:pt idx="692">
                  <c:v>0.6916314577808933</c:v>
                </c:pt>
                <c:pt idx="693">
                  <c:v>0.26296701011658286</c:v>
                </c:pt>
                <c:pt idx="694">
                  <c:v>0.57667922252573689</c:v>
                </c:pt>
                <c:pt idx="695">
                  <c:v>0.36672021305403035</c:v>
                </c:pt>
                <c:pt idx="696">
                  <c:v>0.8502794464896688</c:v>
                </c:pt>
                <c:pt idx="697">
                  <c:v>1.1760517527052379</c:v>
                </c:pt>
                <c:pt idx="698">
                  <c:v>0.5649121393402865</c:v>
                </c:pt>
                <c:pt idx="699">
                  <c:v>0.32301808540052335</c:v>
                </c:pt>
                <c:pt idx="700">
                  <c:v>0.31175084748088011</c:v>
                </c:pt>
                <c:pt idx="701">
                  <c:v>0.31253322990067289</c:v>
                </c:pt>
                <c:pt idx="702">
                  <c:v>0.54345605221481463</c:v>
                </c:pt>
                <c:pt idx="703">
                  <c:v>0.21164744179749562</c:v>
                </c:pt>
                <c:pt idx="704">
                  <c:v>0.52716980390418655</c:v>
                </c:pt>
                <c:pt idx="705">
                  <c:v>0.84954510701753705</c:v>
                </c:pt>
                <c:pt idx="706">
                  <c:v>0.38975896008201261</c:v>
                </c:pt>
                <c:pt idx="707">
                  <c:v>0.1645354564450372</c:v>
                </c:pt>
                <c:pt idx="708">
                  <c:v>0.18424001555424141</c:v>
                </c:pt>
                <c:pt idx="709">
                  <c:v>6.6901601551162315E-2</c:v>
                </c:pt>
                <c:pt idx="710">
                  <c:v>0.24886083389269587</c:v>
                </c:pt>
                <c:pt idx="711">
                  <c:v>0.3729450498726834</c:v>
                </c:pt>
                <c:pt idx="712">
                  <c:v>0.39382433793382532</c:v>
                </c:pt>
                <c:pt idx="713">
                  <c:v>0.54704330108138421</c:v>
                </c:pt>
                <c:pt idx="714">
                  <c:v>0.63570332703748988</c:v>
                </c:pt>
                <c:pt idx="715">
                  <c:v>0.76816058438698676</c:v>
                </c:pt>
                <c:pt idx="716">
                  <c:v>0.64308399636688662</c:v>
                </c:pt>
                <c:pt idx="717">
                  <c:v>0.41343108363684067</c:v>
                </c:pt>
                <c:pt idx="718">
                  <c:v>0.54001445488668054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15080"/>
        <c:axId val="408815472"/>
      </c:lineChart>
      <c:catAx>
        <c:axId val="408815080"/>
        <c:scaling>
          <c:orientation val="minMax"/>
        </c:scaling>
        <c:delete val="0"/>
        <c:axPos val="b"/>
        <c:numFmt formatCode="m/d/yyyy\ 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5472"/>
        <c:crosses val="autoZero"/>
        <c:auto val="0"/>
        <c:lblAlgn val="ctr"/>
        <c:lblOffset val="100"/>
        <c:tickMarkSkip val="10"/>
        <c:noMultiLvlLbl val="0"/>
      </c:catAx>
      <c:valAx>
        <c:axId val="408815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5080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48775652174314116"/>
          <c:y val="0.10704405277296224"/>
          <c:w val="0.48027682722213533"/>
          <c:h val="0.2479697401416429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Always Triggering RTORDPA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Sheet3!$B$4</c:f>
              <c:strCache>
                <c:ptCount val="1"/>
                <c:pt idx="0">
                  <c:v>Production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Sheet3!$B$5:$B$723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0.69254495113720083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9.3563973874084709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1.620571472338753</c:v>
                </c:pt>
                <c:pt idx="37">
                  <c:v>0.95595147627835786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9.5699654762498056</c:v>
                </c:pt>
                <c:pt idx="42">
                  <c:v>7.8409945975067785E-2</c:v>
                </c:pt>
                <c:pt idx="43">
                  <c:v>6.0020731825389362E-2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4.4777302491785349</c:v>
                </c:pt>
                <c:pt idx="48">
                  <c:v>6.4524905534540693</c:v>
                </c:pt>
                <c:pt idx="49">
                  <c:v>1.3972443604968916</c:v>
                </c:pt>
                <c:pt idx="50">
                  <c:v>0.28510020665066804</c:v>
                </c:pt>
                <c:pt idx="51">
                  <c:v>0.17188474352386152</c:v>
                </c:pt>
                <c:pt idx="52">
                  <c:v>8.2729858138643735</c:v>
                </c:pt>
                <c:pt idx="53">
                  <c:v>13.729915302147553</c:v>
                </c:pt>
                <c:pt idx="54">
                  <c:v>19.057848795360563</c:v>
                </c:pt>
                <c:pt idx="55">
                  <c:v>16.892844694637517</c:v>
                </c:pt>
                <c:pt idx="56">
                  <c:v>16.59480386443029</c:v>
                </c:pt>
                <c:pt idx="57">
                  <c:v>21.479097998402437</c:v>
                </c:pt>
                <c:pt idx="58">
                  <c:v>13.678503776251944</c:v>
                </c:pt>
                <c:pt idx="59">
                  <c:v>14.529223935564204</c:v>
                </c:pt>
                <c:pt idx="60">
                  <c:v>11.427426740487789</c:v>
                </c:pt>
                <c:pt idx="61">
                  <c:v>10.343389889206016</c:v>
                </c:pt>
                <c:pt idx="62">
                  <c:v>10.756080063252647</c:v>
                </c:pt>
                <c:pt idx="63">
                  <c:v>10.569385634737756</c:v>
                </c:pt>
                <c:pt idx="64">
                  <c:v>8.7842505874002583</c:v>
                </c:pt>
                <c:pt idx="65">
                  <c:v>0</c:v>
                </c:pt>
                <c:pt idx="66">
                  <c:v>9.9788754627262932</c:v>
                </c:pt>
                <c:pt idx="67">
                  <c:v>3.3320353971263117</c:v>
                </c:pt>
                <c:pt idx="68">
                  <c:v>9.4774322385210112</c:v>
                </c:pt>
                <c:pt idx="69">
                  <c:v>2.1951464612823557</c:v>
                </c:pt>
                <c:pt idx="70">
                  <c:v>1.9663237800009341</c:v>
                </c:pt>
                <c:pt idx="71">
                  <c:v>1.2368682696440949</c:v>
                </c:pt>
                <c:pt idx="72">
                  <c:v>0.9890822717189387</c:v>
                </c:pt>
                <c:pt idx="73">
                  <c:v>0.53102248825979359</c:v>
                </c:pt>
                <c:pt idx="74">
                  <c:v>0.74070459429454161</c:v>
                </c:pt>
                <c:pt idx="75">
                  <c:v>0.6612518127269702</c:v>
                </c:pt>
                <c:pt idx="76">
                  <c:v>1.1327377545259552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1.4058983672412211</c:v>
                </c:pt>
                <c:pt idx="86">
                  <c:v>0</c:v>
                </c:pt>
                <c:pt idx="87">
                  <c:v>0</c:v>
                </c:pt>
                <c:pt idx="88">
                  <c:v>16.134039722570208</c:v>
                </c:pt>
                <c:pt idx="89">
                  <c:v>16.771756222452161</c:v>
                </c:pt>
                <c:pt idx="90">
                  <c:v>16.501185940123854</c:v>
                </c:pt>
                <c:pt idx="91">
                  <c:v>17.347675955662524</c:v>
                </c:pt>
                <c:pt idx="92">
                  <c:v>15.580375149963594</c:v>
                </c:pt>
                <c:pt idx="93">
                  <c:v>16.600556704532103</c:v>
                </c:pt>
                <c:pt idx="94">
                  <c:v>16.956674912033741</c:v>
                </c:pt>
                <c:pt idx="95">
                  <c:v>9.5402998065259723</c:v>
                </c:pt>
                <c:pt idx="96">
                  <c:v>11.280133337569488</c:v>
                </c:pt>
                <c:pt idx="97">
                  <c:v>5.6442754042926069</c:v>
                </c:pt>
                <c:pt idx="98">
                  <c:v>1.9825386769895061</c:v>
                </c:pt>
                <c:pt idx="99">
                  <c:v>1.5119341483420001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1.3543225539047228</c:v>
                </c:pt>
                <c:pt idx="108">
                  <c:v>0.92752028630944139</c:v>
                </c:pt>
                <c:pt idx="109">
                  <c:v>0.77960246974210889</c:v>
                </c:pt>
                <c:pt idx="110">
                  <c:v>0.60533653231471618</c:v>
                </c:pt>
                <c:pt idx="111">
                  <c:v>0.61673170222728046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6.4454857889202799E-2</c:v>
                </c:pt>
                <c:pt idx="158">
                  <c:v>0</c:v>
                </c:pt>
                <c:pt idx="159">
                  <c:v>0</c:v>
                </c:pt>
                <c:pt idx="160">
                  <c:v>0.41439259449883536</c:v>
                </c:pt>
                <c:pt idx="161">
                  <c:v>1.1034345866748936</c:v>
                </c:pt>
                <c:pt idx="162">
                  <c:v>0.65579373526972518</c:v>
                </c:pt>
                <c:pt idx="163">
                  <c:v>0.63084598315170837</c:v>
                </c:pt>
                <c:pt idx="164">
                  <c:v>0.29838685212173743</c:v>
                </c:pt>
                <c:pt idx="165">
                  <c:v>0.84112214774826555</c:v>
                </c:pt>
                <c:pt idx="166">
                  <c:v>0.23908996255879345</c:v>
                </c:pt>
                <c:pt idx="167">
                  <c:v>0</c:v>
                </c:pt>
                <c:pt idx="168">
                  <c:v>0.15447174298557798</c:v>
                </c:pt>
                <c:pt idx="169">
                  <c:v>1.4193941296205992E-2</c:v>
                </c:pt>
                <c:pt idx="170">
                  <c:v>0.50881983690329946</c:v>
                </c:pt>
                <c:pt idx="171">
                  <c:v>0.67698397464317139</c:v>
                </c:pt>
                <c:pt idx="172">
                  <c:v>2.2493485369821542</c:v>
                </c:pt>
                <c:pt idx="173">
                  <c:v>2.1848059978675707</c:v>
                </c:pt>
                <c:pt idx="174">
                  <c:v>2.6746669683453774</c:v>
                </c:pt>
                <c:pt idx="175">
                  <c:v>1.0791433091924105</c:v>
                </c:pt>
                <c:pt idx="176">
                  <c:v>1.1376052134395351</c:v>
                </c:pt>
                <c:pt idx="177">
                  <c:v>1.5440517650737675</c:v>
                </c:pt>
                <c:pt idx="178">
                  <c:v>1.4886037875071167</c:v>
                </c:pt>
                <c:pt idx="179">
                  <c:v>0.93074993548645679</c:v>
                </c:pt>
                <c:pt idx="180">
                  <c:v>0.94683012101289421</c:v>
                </c:pt>
                <c:pt idx="181">
                  <c:v>0.90802628980951994</c:v>
                </c:pt>
                <c:pt idx="182">
                  <c:v>0.61500762706210566</c:v>
                </c:pt>
                <c:pt idx="183">
                  <c:v>0.93662422589968486</c:v>
                </c:pt>
                <c:pt idx="184">
                  <c:v>0.73531631221963067</c:v>
                </c:pt>
                <c:pt idx="185">
                  <c:v>0.41306932975247435</c:v>
                </c:pt>
                <c:pt idx="186">
                  <c:v>0.42693683130507765</c:v>
                </c:pt>
                <c:pt idx="187">
                  <c:v>0.49492443962362387</c:v>
                </c:pt>
                <c:pt idx="188">
                  <c:v>0.42712654262630423</c:v>
                </c:pt>
                <c:pt idx="189">
                  <c:v>0.56741278303852027</c:v>
                </c:pt>
                <c:pt idx="190">
                  <c:v>0.85038310701472852</c:v>
                </c:pt>
                <c:pt idx="191">
                  <c:v>1.3180993284519928</c:v>
                </c:pt>
                <c:pt idx="192">
                  <c:v>0.7762338294435267</c:v>
                </c:pt>
                <c:pt idx="193">
                  <c:v>1.721509499637726</c:v>
                </c:pt>
                <c:pt idx="194">
                  <c:v>1.7536741022000868</c:v>
                </c:pt>
                <c:pt idx="195">
                  <c:v>1.1146566480832263</c:v>
                </c:pt>
                <c:pt idx="196">
                  <c:v>3.2877500466605838</c:v>
                </c:pt>
                <c:pt idx="197">
                  <c:v>0.18212834115391985</c:v>
                </c:pt>
                <c:pt idx="198">
                  <c:v>0.27114631683651425</c:v>
                </c:pt>
                <c:pt idx="199">
                  <c:v>0.3056507147566947</c:v>
                </c:pt>
                <c:pt idx="200">
                  <c:v>0</c:v>
                </c:pt>
                <c:pt idx="201">
                  <c:v>0.14613585749988545</c:v>
                </c:pt>
                <c:pt idx="202">
                  <c:v>7.5502882168620999E-8</c:v>
                </c:pt>
                <c:pt idx="203">
                  <c:v>0.70443259697876925</c:v>
                </c:pt>
                <c:pt idx="204">
                  <c:v>0.56533283521156363</c:v>
                </c:pt>
                <c:pt idx="205">
                  <c:v>0.23672458776591299</c:v>
                </c:pt>
                <c:pt idx="206">
                  <c:v>0.60924422879065787</c:v>
                </c:pt>
                <c:pt idx="207">
                  <c:v>5.6524063503271122</c:v>
                </c:pt>
                <c:pt idx="208">
                  <c:v>4.8067847759540001</c:v>
                </c:pt>
                <c:pt idx="209">
                  <c:v>5.1175408493537731</c:v>
                </c:pt>
                <c:pt idx="210">
                  <c:v>1.7557964809198765</c:v>
                </c:pt>
                <c:pt idx="211">
                  <c:v>3.5867579366245366</c:v>
                </c:pt>
                <c:pt idx="212">
                  <c:v>3.7166696749799968</c:v>
                </c:pt>
                <c:pt idx="213">
                  <c:v>1.743063379720418</c:v>
                </c:pt>
                <c:pt idx="214">
                  <c:v>3.2503419505940911</c:v>
                </c:pt>
                <c:pt idx="215">
                  <c:v>1.8255867293920005</c:v>
                </c:pt>
                <c:pt idx="216">
                  <c:v>0.91329541589629315</c:v>
                </c:pt>
                <c:pt idx="217">
                  <c:v>1.3307459370939227</c:v>
                </c:pt>
                <c:pt idx="218">
                  <c:v>0.99173884673544421</c:v>
                </c:pt>
                <c:pt idx="219">
                  <c:v>6.2103908042494993E-2</c:v>
                </c:pt>
                <c:pt idx="220">
                  <c:v>0.89816250518163088</c:v>
                </c:pt>
                <c:pt idx="221">
                  <c:v>0.43028764302214029</c:v>
                </c:pt>
                <c:pt idx="222">
                  <c:v>0.15248182849524738</c:v>
                </c:pt>
                <c:pt idx="223">
                  <c:v>0.76034207381518115</c:v>
                </c:pt>
                <c:pt idx="224">
                  <c:v>0.95722589282478765</c:v>
                </c:pt>
                <c:pt idx="225">
                  <c:v>0.80235158072243351</c:v>
                </c:pt>
                <c:pt idx="226">
                  <c:v>1.0380357312579207</c:v>
                </c:pt>
                <c:pt idx="227">
                  <c:v>1.1497773233936783</c:v>
                </c:pt>
                <c:pt idx="228">
                  <c:v>1.4016490494748979</c:v>
                </c:pt>
                <c:pt idx="229">
                  <c:v>0.74852659104488595</c:v>
                </c:pt>
                <c:pt idx="230">
                  <c:v>0</c:v>
                </c:pt>
                <c:pt idx="231">
                  <c:v>0.13918056534520673</c:v>
                </c:pt>
                <c:pt idx="232">
                  <c:v>0.67941573729742544</c:v>
                </c:pt>
                <c:pt idx="233">
                  <c:v>0.34124492203838486</c:v>
                </c:pt>
                <c:pt idx="234">
                  <c:v>0.72575061239726324</c:v>
                </c:pt>
                <c:pt idx="235">
                  <c:v>1.2238922509635444</c:v>
                </c:pt>
                <c:pt idx="236">
                  <c:v>1.4288317561629142</c:v>
                </c:pt>
                <c:pt idx="237">
                  <c:v>1.9904252303247105</c:v>
                </c:pt>
                <c:pt idx="238">
                  <c:v>0.37275015114384757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1.0376697172148397E-2</c:v>
                </c:pt>
                <c:pt idx="243">
                  <c:v>6.3148737551436795E-2</c:v>
                </c:pt>
                <c:pt idx="244">
                  <c:v>0.20674440517463921</c:v>
                </c:pt>
                <c:pt idx="245">
                  <c:v>2.1351516586939354</c:v>
                </c:pt>
                <c:pt idx="246">
                  <c:v>1.6570531161393802</c:v>
                </c:pt>
                <c:pt idx="247">
                  <c:v>2.2616166181440462</c:v>
                </c:pt>
                <c:pt idx="248">
                  <c:v>0</c:v>
                </c:pt>
                <c:pt idx="249">
                  <c:v>1.0785331956331206</c:v>
                </c:pt>
                <c:pt idx="250">
                  <c:v>0.7706734049629631</c:v>
                </c:pt>
                <c:pt idx="251">
                  <c:v>0.47394586379766679</c:v>
                </c:pt>
                <c:pt idx="252">
                  <c:v>0.25728997568730705</c:v>
                </c:pt>
                <c:pt idx="253">
                  <c:v>3.8973741964682205</c:v>
                </c:pt>
                <c:pt idx="254">
                  <c:v>2.8624661627993078</c:v>
                </c:pt>
                <c:pt idx="255">
                  <c:v>0</c:v>
                </c:pt>
                <c:pt idx="256">
                  <c:v>3.4882871420316022</c:v>
                </c:pt>
                <c:pt idx="257">
                  <c:v>7.7326599981304582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28.03436250442337</c:v>
                </c:pt>
                <c:pt idx="268">
                  <c:v>14.105373199104179</c:v>
                </c:pt>
                <c:pt idx="269">
                  <c:v>46.646573301935177</c:v>
                </c:pt>
                <c:pt idx="270">
                  <c:v>9.9722046661554486E-3</c:v>
                </c:pt>
                <c:pt idx="271">
                  <c:v>14.181549150813908</c:v>
                </c:pt>
                <c:pt idx="272">
                  <c:v>60.726083901691936</c:v>
                </c:pt>
                <c:pt idx="273">
                  <c:v>14.569739759892627</c:v>
                </c:pt>
                <c:pt idx="274">
                  <c:v>2.4305106717292801E-4</c:v>
                </c:pt>
                <c:pt idx="275">
                  <c:v>75.374355761735387</c:v>
                </c:pt>
                <c:pt idx="276">
                  <c:v>60.782833103761959</c:v>
                </c:pt>
                <c:pt idx="277">
                  <c:v>74.983658672356114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3.1269311875803396E-5</c:v>
                </c:pt>
                <c:pt idx="289">
                  <c:v>0</c:v>
                </c:pt>
                <c:pt idx="290">
                  <c:v>9.6375567409268115E-5</c:v>
                </c:pt>
                <c:pt idx="291">
                  <c:v>13.666303007699753</c:v>
                </c:pt>
                <c:pt idx="292">
                  <c:v>118.87162774773932</c:v>
                </c:pt>
                <c:pt idx="293">
                  <c:v>1.0003077273894263</c:v>
                </c:pt>
                <c:pt idx="294">
                  <c:v>8.2213391877417052E-4</c:v>
                </c:pt>
                <c:pt idx="295">
                  <c:v>9.4738358478533939</c:v>
                </c:pt>
                <c:pt idx="296">
                  <c:v>6.5892739841430625E-2</c:v>
                </c:pt>
                <c:pt idx="297">
                  <c:v>0.99979350960461488</c:v>
                </c:pt>
                <c:pt idx="298">
                  <c:v>7.6605030669311986</c:v>
                </c:pt>
                <c:pt idx="299">
                  <c:v>10.860000608834497</c:v>
                </c:pt>
                <c:pt idx="300">
                  <c:v>4.0128138884058941</c:v>
                </c:pt>
                <c:pt idx="301">
                  <c:v>3.1017357049827723</c:v>
                </c:pt>
                <c:pt idx="302">
                  <c:v>7.1686140960244487</c:v>
                </c:pt>
                <c:pt idx="303">
                  <c:v>7.8407780288015445</c:v>
                </c:pt>
                <c:pt idx="304">
                  <c:v>8.3765728050792987</c:v>
                </c:pt>
                <c:pt idx="305">
                  <c:v>8.4037135218012224</c:v>
                </c:pt>
                <c:pt idx="306">
                  <c:v>2.419646520437901</c:v>
                </c:pt>
                <c:pt idx="307">
                  <c:v>6.0411308290470345</c:v>
                </c:pt>
                <c:pt idx="308">
                  <c:v>1.6157498219608186</c:v>
                </c:pt>
                <c:pt idx="309">
                  <c:v>0.67362725224992204</c:v>
                </c:pt>
                <c:pt idx="310">
                  <c:v>0.62839830964091448</c:v>
                </c:pt>
                <c:pt idx="311">
                  <c:v>0.55862330386289472</c:v>
                </c:pt>
                <c:pt idx="312">
                  <c:v>1.5747581902699679</c:v>
                </c:pt>
                <c:pt idx="313">
                  <c:v>1.8523782023940853</c:v>
                </c:pt>
                <c:pt idx="314">
                  <c:v>1.3591741806431799</c:v>
                </c:pt>
                <c:pt idx="315">
                  <c:v>1.8786177137094384</c:v>
                </c:pt>
                <c:pt idx="316">
                  <c:v>2.8323959688703724</c:v>
                </c:pt>
                <c:pt idx="317">
                  <c:v>2.6468732222396767</c:v>
                </c:pt>
                <c:pt idx="318">
                  <c:v>3.3972043649899675</c:v>
                </c:pt>
                <c:pt idx="319">
                  <c:v>2.5818379357381289</c:v>
                </c:pt>
                <c:pt idx="320">
                  <c:v>2.0817429201754578</c:v>
                </c:pt>
                <c:pt idx="321">
                  <c:v>1.5976801086432033</c:v>
                </c:pt>
                <c:pt idx="322">
                  <c:v>1.2730424443808062</c:v>
                </c:pt>
                <c:pt idx="323">
                  <c:v>1.2261202146033341</c:v>
                </c:pt>
                <c:pt idx="324">
                  <c:v>0.59863479577019518</c:v>
                </c:pt>
                <c:pt idx="325">
                  <c:v>1.1865243062830544</c:v>
                </c:pt>
                <c:pt idx="326">
                  <c:v>1.1450744731757183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3.501029445934023E-2</c:v>
                </c:pt>
                <c:pt idx="339">
                  <c:v>0</c:v>
                </c:pt>
                <c:pt idx="340">
                  <c:v>5.3387959304618704E-2</c:v>
                </c:pt>
                <c:pt idx="341">
                  <c:v>0</c:v>
                </c:pt>
                <c:pt idx="342">
                  <c:v>6.1381976593512633E-2</c:v>
                </c:pt>
                <c:pt idx="343">
                  <c:v>0</c:v>
                </c:pt>
                <c:pt idx="344">
                  <c:v>2.0036116304495977E-2</c:v>
                </c:pt>
                <c:pt idx="345">
                  <c:v>2.841669003576186E-3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2.8243535468821079E-2</c:v>
                </c:pt>
                <c:pt idx="353">
                  <c:v>4.5177717394849992E-2</c:v>
                </c:pt>
                <c:pt idx="354">
                  <c:v>7.3922502304881732E-2</c:v>
                </c:pt>
                <c:pt idx="355">
                  <c:v>5.9067651222534323E-2</c:v>
                </c:pt>
                <c:pt idx="356">
                  <c:v>5.1553491949693608E-2</c:v>
                </c:pt>
                <c:pt idx="357">
                  <c:v>1.0957084074709549</c:v>
                </c:pt>
                <c:pt idx="358">
                  <c:v>0.71073587131650484</c:v>
                </c:pt>
                <c:pt idx="359">
                  <c:v>3.7941758350463317E-2</c:v>
                </c:pt>
                <c:pt idx="360">
                  <c:v>0</c:v>
                </c:pt>
                <c:pt idx="361">
                  <c:v>0.99270476898207249</c:v>
                </c:pt>
                <c:pt idx="362">
                  <c:v>0.89929134665437616</c:v>
                </c:pt>
                <c:pt idx="363">
                  <c:v>0.75132751970020095</c:v>
                </c:pt>
                <c:pt idx="364">
                  <c:v>0.80952959083534992</c:v>
                </c:pt>
                <c:pt idx="365">
                  <c:v>1.2621824301924178</c:v>
                </c:pt>
                <c:pt idx="366">
                  <c:v>1.1681830515510256</c:v>
                </c:pt>
                <c:pt idx="367">
                  <c:v>1.0855719087099303</c:v>
                </c:pt>
                <c:pt idx="368">
                  <c:v>1.0379067944546776</c:v>
                </c:pt>
                <c:pt idx="369">
                  <c:v>0.83027526944716357</c:v>
                </c:pt>
                <c:pt idx="370">
                  <c:v>0.70927333775764723</c:v>
                </c:pt>
                <c:pt idx="371">
                  <c:v>0.67124297570192226</c:v>
                </c:pt>
                <c:pt idx="372">
                  <c:v>0.73583445932080593</c:v>
                </c:pt>
                <c:pt idx="373">
                  <c:v>0.36654432081080301</c:v>
                </c:pt>
                <c:pt idx="374">
                  <c:v>0.56898326959890966</c:v>
                </c:pt>
                <c:pt idx="375">
                  <c:v>0.77886730375393753</c:v>
                </c:pt>
                <c:pt idx="376">
                  <c:v>1.4065104952260299</c:v>
                </c:pt>
                <c:pt idx="377">
                  <c:v>0.72503016522335173</c:v>
                </c:pt>
                <c:pt idx="378">
                  <c:v>2.060893541478805</c:v>
                </c:pt>
                <c:pt idx="379">
                  <c:v>0.18901733851214431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0.1852808884503645</c:v>
                </c:pt>
                <c:pt idx="387">
                  <c:v>0.75960551596829617</c:v>
                </c:pt>
                <c:pt idx="388">
                  <c:v>0.47768453514044751</c:v>
                </c:pt>
                <c:pt idx="389">
                  <c:v>1.0226182504437986</c:v>
                </c:pt>
                <c:pt idx="390">
                  <c:v>0.64987093940834484</c:v>
                </c:pt>
                <c:pt idx="391">
                  <c:v>1.0147664119759696</c:v>
                </c:pt>
                <c:pt idx="392">
                  <c:v>1.5456319481234431</c:v>
                </c:pt>
                <c:pt idx="393">
                  <c:v>1.6479254217695924</c:v>
                </c:pt>
                <c:pt idx="394">
                  <c:v>1.5951889649952307</c:v>
                </c:pt>
                <c:pt idx="395">
                  <c:v>1.9532811799684424</c:v>
                </c:pt>
                <c:pt idx="396">
                  <c:v>2.0009461203940688</c:v>
                </c:pt>
                <c:pt idx="397">
                  <c:v>2.0031506988621359</c:v>
                </c:pt>
                <c:pt idx="398">
                  <c:v>2.5312781360306147</c:v>
                </c:pt>
                <c:pt idx="399">
                  <c:v>2.266685078739755</c:v>
                </c:pt>
                <c:pt idx="400">
                  <c:v>2.6846355939815467</c:v>
                </c:pt>
                <c:pt idx="401">
                  <c:v>3.055426380972726</c:v>
                </c:pt>
                <c:pt idx="402">
                  <c:v>3.4129215194342706</c:v>
                </c:pt>
                <c:pt idx="403">
                  <c:v>3.6136360306918789</c:v>
                </c:pt>
                <c:pt idx="404">
                  <c:v>2.8588610108369039</c:v>
                </c:pt>
                <c:pt idx="405">
                  <c:v>2.6891755584013382</c:v>
                </c:pt>
                <c:pt idx="406">
                  <c:v>2.2677979459077804</c:v>
                </c:pt>
                <c:pt idx="407">
                  <c:v>2.3353045451840018</c:v>
                </c:pt>
                <c:pt idx="408">
                  <c:v>2.6660993598692784</c:v>
                </c:pt>
                <c:pt idx="409">
                  <c:v>3.5407128513632955</c:v>
                </c:pt>
                <c:pt idx="410">
                  <c:v>3.8740331501574019</c:v>
                </c:pt>
                <c:pt idx="411">
                  <c:v>3.0273212093666757</c:v>
                </c:pt>
                <c:pt idx="412">
                  <c:v>2.661376421454932</c:v>
                </c:pt>
                <c:pt idx="413">
                  <c:v>2.7719902623239605</c:v>
                </c:pt>
                <c:pt idx="414">
                  <c:v>3.1752196252112057</c:v>
                </c:pt>
                <c:pt idx="415">
                  <c:v>3.5661847092283381</c:v>
                </c:pt>
                <c:pt idx="416">
                  <c:v>3.578010277310085</c:v>
                </c:pt>
                <c:pt idx="417">
                  <c:v>3.4188802696116625</c:v>
                </c:pt>
                <c:pt idx="418">
                  <c:v>3.3259041199850614</c:v>
                </c:pt>
                <c:pt idx="419">
                  <c:v>3.2270355599424718</c:v>
                </c:pt>
                <c:pt idx="420">
                  <c:v>2.996650503050958</c:v>
                </c:pt>
                <c:pt idx="421">
                  <c:v>2.7937457195109161</c:v>
                </c:pt>
                <c:pt idx="422">
                  <c:v>3.027997438041524</c:v>
                </c:pt>
                <c:pt idx="423">
                  <c:v>10.477357351943986</c:v>
                </c:pt>
                <c:pt idx="424">
                  <c:v>4.4393970559020701</c:v>
                </c:pt>
                <c:pt idx="425">
                  <c:v>4.4062578867866193</c:v>
                </c:pt>
                <c:pt idx="426">
                  <c:v>3.9756986785943838</c:v>
                </c:pt>
                <c:pt idx="427">
                  <c:v>4.5290782002924104</c:v>
                </c:pt>
                <c:pt idx="428">
                  <c:v>4.7455797408333993</c:v>
                </c:pt>
                <c:pt idx="429">
                  <c:v>5.7580000352340406</c:v>
                </c:pt>
                <c:pt idx="430">
                  <c:v>5.1216204913419148</c:v>
                </c:pt>
                <c:pt idx="431">
                  <c:v>3.8023618708965117</c:v>
                </c:pt>
                <c:pt idx="432">
                  <c:v>3.2954076554908838</c:v>
                </c:pt>
                <c:pt idx="433">
                  <c:v>3.1229592743303627</c:v>
                </c:pt>
                <c:pt idx="434">
                  <c:v>3.175274902908491</c:v>
                </c:pt>
                <c:pt idx="435">
                  <c:v>1.9811537646564048</c:v>
                </c:pt>
                <c:pt idx="436">
                  <c:v>2.8985058543416287</c:v>
                </c:pt>
                <c:pt idx="437">
                  <c:v>2.7505509481153041</c:v>
                </c:pt>
                <c:pt idx="438">
                  <c:v>2.3268540504790707</c:v>
                </c:pt>
                <c:pt idx="439">
                  <c:v>2.5034903892779781</c:v>
                </c:pt>
                <c:pt idx="440">
                  <c:v>2.1571182126522075</c:v>
                </c:pt>
                <c:pt idx="441">
                  <c:v>0</c:v>
                </c:pt>
                <c:pt idx="442">
                  <c:v>2.1272189177459211</c:v>
                </c:pt>
                <c:pt idx="443">
                  <c:v>2.3637297329484355</c:v>
                </c:pt>
                <c:pt idx="444">
                  <c:v>3.2038231761771812</c:v>
                </c:pt>
                <c:pt idx="445">
                  <c:v>3.4299216934389776</c:v>
                </c:pt>
                <c:pt idx="446">
                  <c:v>3.1099645926364445</c:v>
                </c:pt>
                <c:pt idx="447">
                  <c:v>2.2485750383795633</c:v>
                </c:pt>
                <c:pt idx="448">
                  <c:v>2.1965130085719125</c:v>
                </c:pt>
                <c:pt idx="449">
                  <c:v>1.8193459667839917</c:v>
                </c:pt>
                <c:pt idx="450">
                  <c:v>2.5891578667733697</c:v>
                </c:pt>
                <c:pt idx="451">
                  <c:v>3.1334720985854077</c:v>
                </c:pt>
                <c:pt idx="452">
                  <c:v>2.3891131892867747</c:v>
                </c:pt>
                <c:pt idx="453">
                  <c:v>2.7679674646862935</c:v>
                </c:pt>
                <c:pt idx="454">
                  <c:v>3.1895828116869396</c:v>
                </c:pt>
                <c:pt idx="455">
                  <c:v>3.0080377095168771</c:v>
                </c:pt>
                <c:pt idx="456">
                  <c:v>2.8023794596697869</c:v>
                </c:pt>
                <c:pt idx="457">
                  <c:v>3.761311624639923</c:v>
                </c:pt>
                <c:pt idx="458">
                  <c:v>3.6435071504038419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3.1580286840527876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28.30993537276764</c:v>
                </c:pt>
                <c:pt idx="488">
                  <c:v>7.4588036651918515</c:v>
                </c:pt>
                <c:pt idx="489">
                  <c:v>5.1539114844926672</c:v>
                </c:pt>
                <c:pt idx="490">
                  <c:v>0</c:v>
                </c:pt>
                <c:pt idx="491">
                  <c:v>2.0031097594052909</c:v>
                </c:pt>
                <c:pt idx="492">
                  <c:v>0.96892486429101865</c:v>
                </c:pt>
                <c:pt idx="493">
                  <c:v>0.15629206323765032</c:v>
                </c:pt>
                <c:pt idx="494">
                  <c:v>1.4678750921667287</c:v>
                </c:pt>
                <c:pt idx="495">
                  <c:v>5.9195642419333794</c:v>
                </c:pt>
                <c:pt idx="496">
                  <c:v>4.5090875264550547</c:v>
                </c:pt>
                <c:pt idx="497">
                  <c:v>3.5951661407933599</c:v>
                </c:pt>
                <c:pt idx="498">
                  <c:v>3.3616400137818374</c:v>
                </c:pt>
                <c:pt idx="499">
                  <c:v>3.3897436429933236</c:v>
                </c:pt>
                <c:pt idx="500">
                  <c:v>3.268800558764994</c:v>
                </c:pt>
                <c:pt idx="501">
                  <c:v>3.4584111126298325</c:v>
                </c:pt>
                <c:pt idx="502">
                  <c:v>3.4084292035576738</c:v>
                </c:pt>
                <c:pt idx="503">
                  <c:v>3.8414199799867603</c:v>
                </c:pt>
                <c:pt idx="504">
                  <c:v>4.2450515419440435</c:v>
                </c:pt>
                <c:pt idx="505">
                  <c:v>3.5242643081096432</c:v>
                </c:pt>
                <c:pt idx="506">
                  <c:v>3.2354327073360167</c:v>
                </c:pt>
                <c:pt idx="507">
                  <c:v>1.9220129791238492</c:v>
                </c:pt>
                <c:pt idx="508">
                  <c:v>0.92134273948932588</c:v>
                </c:pt>
                <c:pt idx="509">
                  <c:v>4.4304151103763019</c:v>
                </c:pt>
                <c:pt idx="510">
                  <c:v>2.4320698660118225</c:v>
                </c:pt>
                <c:pt idx="511">
                  <c:v>0.56875983450260748</c:v>
                </c:pt>
                <c:pt idx="512">
                  <c:v>0</c:v>
                </c:pt>
                <c:pt idx="513">
                  <c:v>0</c:v>
                </c:pt>
                <c:pt idx="514">
                  <c:v>1.0744360172683542</c:v>
                </c:pt>
                <c:pt idx="515">
                  <c:v>1.4244249201076968</c:v>
                </c:pt>
                <c:pt idx="516">
                  <c:v>0</c:v>
                </c:pt>
                <c:pt idx="517">
                  <c:v>0</c:v>
                </c:pt>
                <c:pt idx="518">
                  <c:v>0.30457411282757363</c:v>
                </c:pt>
                <c:pt idx="519">
                  <c:v>0.44750968341029562</c:v>
                </c:pt>
                <c:pt idx="520">
                  <c:v>0.63729400074228693</c:v>
                </c:pt>
                <c:pt idx="521">
                  <c:v>0</c:v>
                </c:pt>
                <c:pt idx="522">
                  <c:v>0</c:v>
                </c:pt>
                <c:pt idx="523">
                  <c:v>1.7737876005433293</c:v>
                </c:pt>
                <c:pt idx="524">
                  <c:v>1.3458611574646895</c:v>
                </c:pt>
                <c:pt idx="525">
                  <c:v>0.64197312181184429</c:v>
                </c:pt>
                <c:pt idx="526">
                  <c:v>5.0928758371430618</c:v>
                </c:pt>
                <c:pt idx="527">
                  <c:v>6.0603664334914455</c:v>
                </c:pt>
                <c:pt idx="528">
                  <c:v>3.2806537634157813</c:v>
                </c:pt>
                <c:pt idx="529">
                  <c:v>6.3138794714757225</c:v>
                </c:pt>
                <c:pt idx="530">
                  <c:v>3.0179560725677774</c:v>
                </c:pt>
                <c:pt idx="531">
                  <c:v>3.7024790266806846</c:v>
                </c:pt>
                <c:pt idx="532">
                  <c:v>1.3634877078863461</c:v>
                </c:pt>
                <c:pt idx="533">
                  <c:v>0.58523280337577432</c:v>
                </c:pt>
                <c:pt idx="534">
                  <c:v>0.57647746889844242</c:v>
                </c:pt>
                <c:pt idx="535">
                  <c:v>0.51230404411770181</c:v>
                </c:pt>
                <c:pt idx="536">
                  <c:v>0.4617011849582795</c:v>
                </c:pt>
                <c:pt idx="537">
                  <c:v>0.48277333034436509</c:v>
                </c:pt>
                <c:pt idx="538">
                  <c:v>0.39927719412248663</c:v>
                </c:pt>
                <c:pt idx="539">
                  <c:v>0.33837327494892477</c:v>
                </c:pt>
                <c:pt idx="540">
                  <c:v>0.32921782348486417</c:v>
                </c:pt>
                <c:pt idx="541">
                  <c:v>0.34412533667541467</c:v>
                </c:pt>
                <c:pt idx="542">
                  <c:v>0.63236926769804569</c:v>
                </c:pt>
                <c:pt idx="543">
                  <c:v>0.45560331754539263</c:v>
                </c:pt>
                <c:pt idx="544">
                  <c:v>0.48302562001632765</c:v>
                </c:pt>
                <c:pt idx="545">
                  <c:v>0.65226912583817409</c:v>
                </c:pt>
                <c:pt idx="546">
                  <c:v>0.56166405874592229</c:v>
                </c:pt>
                <c:pt idx="547">
                  <c:v>0.49450397898411325</c:v>
                </c:pt>
                <c:pt idx="548">
                  <c:v>0.45768135431758594</c:v>
                </c:pt>
                <c:pt idx="549">
                  <c:v>0.42327474915438401</c:v>
                </c:pt>
                <c:pt idx="550">
                  <c:v>0.54430831366445886</c:v>
                </c:pt>
                <c:pt idx="551">
                  <c:v>0.41315718993807238</c:v>
                </c:pt>
                <c:pt idx="552">
                  <c:v>0.41145219933217447</c:v>
                </c:pt>
                <c:pt idx="553">
                  <c:v>0.47921939602374053</c:v>
                </c:pt>
                <c:pt idx="554">
                  <c:v>0.4206154194842604</c:v>
                </c:pt>
                <c:pt idx="555">
                  <c:v>0.30575705736942282</c:v>
                </c:pt>
                <c:pt idx="556">
                  <c:v>0.30895617174966006</c:v>
                </c:pt>
                <c:pt idx="557">
                  <c:v>0.76061904239800882</c:v>
                </c:pt>
                <c:pt idx="558">
                  <c:v>0.74561663329694383</c:v>
                </c:pt>
                <c:pt idx="559">
                  <c:v>0.52554884408563396</c:v>
                </c:pt>
                <c:pt idx="560">
                  <c:v>0.52094531590114812</c:v>
                </c:pt>
                <c:pt idx="561">
                  <c:v>0.52258726586779147</c:v>
                </c:pt>
                <c:pt idx="562">
                  <c:v>0.31058500060911953</c:v>
                </c:pt>
                <c:pt idx="563">
                  <c:v>0.42601293733885726</c:v>
                </c:pt>
                <c:pt idx="564">
                  <c:v>0.39487757795021494</c:v>
                </c:pt>
                <c:pt idx="565">
                  <c:v>0.34294000292170423</c:v>
                </c:pt>
                <c:pt idx="566">
                  <c:v>0.76484644631821297</c:v>
                </c:pt>
                <c:pt idx="567">
                  <c:v>0.81493205790630441</c:v>
                </c:pt>
                <c:pt idx="568">
                  <c:v>2.7903222754816746</c:v>
                </c:pt>
                <c:pt idx="569">
                  <c:v>2.187992000127565</c:v>
                </c:pt>
                <c:pt idx="570">
                  <c:v>2.1124785389881779</c:v>
                </c:pt>
                <c:pt idx="571">
                  <c:v>4.5766348996766695</c:v>
                </c:pt>
                <c:pt idx="572">
                  <c:v>5.200712948549576</c:v>
                </c:pt>
                <c:pt idx="573">
                  <c:v>2.3196322021203635</c:v>
                </c:pt>
                <c:pt idx="574">
                  <c:v>1.131009703308461</c:v>
                </c:pt>
                <c:pt idx="575">
                  <c:v>0.36872513563345777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0.38110376603584228</c:v>
                </c:pt>
                <c:pt idx="582">
                  <c:v>7.1055929862417599E-2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0.31533820289672576</c:v>
                </c:pt>
                <c:pt idx="592">
                  <c:v>8.7576024272443931E-2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11.527735269088893</c:v>
                </c:pt>
                <c:pt idx="606">
                  <c:v>14.938473082782338</c:v>
                </c:pt>
                <c:pt idx="607">
                  <c:v>11.421099742767211</c:v>
                </c:pt>
                <c:pt idx="608">
                  <c:v>6.1231692068615047</c:v>
                </c:pt>
                <c:pt idx="609">
                  <c:v>3.3864379179164104</c:v>
                </c:pt>
                <c:pt idx="610">
                  <c:v>7.0303735218192358</c:v>
                </c:pt>
                <c:pt idx="611">
                  <c:v>6.7693523848178003</c:v>
                </c:pt>
                <c:pt idx="612">
                  <c:v>8.8936386932843803</c:v>
                </c:pt>
                <c:pt idx="613">
                  <c:v>7.4071005215318237</c:v>
                </c:pt>
                <c:pt idx="614">
                  <c:v>3.0246681379130038</c:v>
                </c:pt>
                <c:pt idx="615">
                  <c:v>8.4093402575245015</c:v>
                </c:pt>
                <c:pt idx="616">
                  <c:v>4.3950000502738078</c:v>
                </c:pt>
                <c:pt idx="617">
                  <c:v>7.1838561691238993</c:v>
                </c:pt>
                <c:pt idx="618">
                  <c:v>3.8820494626893023</c:v>
                </c:pt>
                <c:pt idx="619">
                  <c:v>5.3323520154402431</c:v>
                </c:pt>
                <c:pt idx="620">
                  <c:v>7.8085422243835758</c:v>
                </c:pt>
                <c:pt idx="621">
                  <c:v>8.7200251202830046</c:v>
                </c:pt>
                <c:pt idx="622">
                  <c:v>8.9562345011522346</c:v>
                </c:pt>
                <c:pt idx="623">
                  <c:v>8.3591141101052067</c:v>
                </c:pt>
                <c:pt idx="624">
                  <c:v>8.5891688331106764</c:v>
                </c:pt>
                <c:pt idx="625">
                  <c:v>12.920765196105506</c:v>
                </c:pt>
                <c:pt idx="626">
                  <c:v>9.4117271461676779</c:v>
                </c:pt>
                <c:pt idx="627">
                  <c:v>10.849645953791331</c:v>
                </c:pt>
                <c:pt idx="628">
                  <c:v>9.1010410441580625</c:v>
                </c:pt>
                <c:pt idx="629">
                  <c:v>0.43791145392715336</c:v>
                </c:pt>
                <c:pt idx="630">
                  <c:v>1.7236595900322449</c:v>
                </c:pt>
                <c:pt idx="631">
                  <c:v>0.67551220523737499</c:v>
                </c:pt>
                <c:pt idx="632">
                  <c:v>1.1634912087682068</c:v>
                </c:pt>
                <c:pt idx="633">
                  <c:v>0.54749866283832205</c:v>
                </c:pt>
                <c:pt idx="634">
                  <c:v>2.5823898062449544</c:v>
                </c:pt>
                <c:pt idx="635">
                  <c:v>2.3038955777463528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3.6722595372313549</c:v>
                </c:pt>
                <c:pt idx="651">
                  <c:v>0.31858458609995211</c:v>
                </c:pt>
                <c:pt idx="652">
                  <c:v>1.4136102623767925</c:v>
                </c:pt>
                <c:pt idx="653">
                  <c:v>1.4192286954155975E-2</c:v>
                </c:pt>
                <c:pt idx="654">
                  <c:v>0.24725383973411397</c:v>
                </c:pt>
                <c:pt idx="655">
                  <c:v>0.76791238021035468</c:v>
                </c:pt>
                <c:pt idx="656">
                  <c:v>1.0152797484067335</c:v>
                </c:pt>
                <c:pt idx="657">
                  <c:v>0.75270261697641416</c:v>
                </c:pt>
                <c:pt idx="658">
                  <c:v>0.6291177926419067</c:v>
                </c:pt>
                <c:pt idx="659">
                  <c:v>8.3468294500855151</c:v>
                </c:pt>
                <c:pt idx="660">
                  <c:v>7.4814480679796418</c:v>
                </c:pt>
                <c:pt idx="661">
                  <c:v>6.7827686693708173</c:v>
                </c:pt>
                <c:pt idx="662">
                  <c:v>6.2891376314963026</c:v>
                </c:pt>
                <c:pt idx="663">
                  <c:v>6.6810833510713508</c:v>
                </c:pt>
                <c:pt idx="664">
                  <c:v>7.4444824056846812</c:v>
                </c:pt>
                <c:pt idx="665">
                  <c:v>5.8777405740596507</c:v>
                </c:pt>
                <c:pt idx="666">
                  <c:v>3.8225518277777155</c:v>
                </c:pt>
                <c:pt idx="667">
                  <c:v>3.1149513269467413</c:v>
                </c:pt>
                <c:pt idx="668">
                  <c:v>1.6282693419019374</c:v>
                </c:pt>
                <c:pt idx="669">
                  <c:v>0.50152799833236372</c:v>
                </c:pt>
                <c:pt idx="670">
                  <c:v>0.72438594316609084</c:v>
                </c:pt>
                <c:pt idx="671">
                  <c:v>0.42541498062778516</c:v>
                </c:pt>
                <c:pt idx="672">
                  <c:v>1.8743074025737272</c:v>
                </c:pt>
                <c:pt idx="673">
                  <c:v>3.1195794712882261</c:v>
                </c:pt>
                <c:pt idx="674">
                  <c:v>3.0395112118097813</c:v>
                </c:pt>
                <c:pt idx="675">
                  <c:v>4.5660493151409867</c:v>
                </c:pt>
                <c:pt idx="676">
                  <c:v>8.4649124045257906</c:v>
                </c:pt>
                <c:pt idx="677">
                  <c:v>0</c:v>
                </c:pt>
                <c:pt idx="678">
                  <c:v>1.2620200593447066</c:v>
                </c:pt>
                <c:pt idx="679">
                  <c:v>1.5878126942057307</c:v>
                </c:pt>
                <c:pt idx="680">
                  <c:v>1.1494438354339778</c:v>
                </c:pt>
                <c:pt idx="681">
                  <c:v>0.46238813953070235</c:v>
                </c:pt>
                <c:pt idx="682">
                  <c:v>0.39140661592190185</c:v>
                </c:pt>
                <c:pt idx="683">
                  <c:v>1.9153292898920427E-2</c:v>
                </c:pt>
                <c:pt idx="684">
                  <c:v>0.42755673736032662</c:v>
                </c:pt>
                <c:pt idx="685">
                  <c:v>0.74395493382610312</c:v>
                </c:pt>
                <c:pt idx="686">
                  <c:v>0.21356553600924144</c:v>
                </c:pt>
                <c:pt idx="687">
                  <c:v>0.21114806555407739</c:v>
                </c:pt>
                <c:pt idx="688">
                  <c:v>0</c:v>
                </c:pt>
                <c:pt idx="689">
                  <c:v>7.620814723362912E-2</c:v>
                </c:pt>
                <c:pt idx="690">
                  <c:v>0.47210084678322772</c:v>
                </c:pt>
                <c:pt idx="691">
                  <c:v>0.71587646840459485</c:v>
                </c:pt>
                <c:pt idx="692">
                  <c:v>0.6988846360408445</c:v>
                </c:pt>
                <c:pt idx="693">
                  <c:v>0.77002314770242464</c:v>
                </c:pt>
                <c:pt idx="694">
                  <c:v>0.50231508765144284</c:v>
                </c:pt>
                <c:pt idx="695">
                  <c:v>3.5153124840898506</c:v>
                </c:pt>
                <c:pt idx="696">
                  <c:v>5.3815403845602177</c:v>
                </c:pt>
                <c:pt idx="697">
                  <c:v>4.4482355736850501</c:v>
                </c:pt>
                <c:pt idx="698">
                  <c:v>4.5296108406524453</c:v>
                </c:pt>
                <c:pt idx="699">
                  <c:v>4.2282898764613499</c:v>
                </c:pt>
                <c:pt idx="700">
                  <c:v>3.8718321495786618</c:v>
                </c:pt>
                <c:pt idx="701">
                  <c:v>3.7049964046966046</c:v>
                </c:pt>
                <c:pt idx="702">
                  <c:v>2.7472413807766074</c:v>
                </c:pt>
                <c:pt idx="703">
                  <c:v>1.8323943808354599</c:v>
                </c:pt>
                <c:pt idx="704">
                  <c:v>2.5139142061504245</c:v>
                </c:pt>
                <c:pt idx="705">
                  <c:v>1.5670013698560652</c:v>
                </c:pt>
                <c:pt idx="706">
                  <c:v>1.2201406082606425</c:v>
                </c:pt>
                <c:pt idx="707">
                  <c:v>1.0221288478288315</c:v>
                </c:pt>
                <c:pt idx="708">
                  <c:v>1.2338744810763771</c:v>
                </c:pt>
                <c:pt idx="709">
                  <c:v>0.96559782443070219</c:v>
                </c:pt>
                <c:pt idx="710">
                  <c:v>0.81312937922668027</c:v>
                </c:pt>
                <c:pt idx="711">
                  <c:v>0.84351871668073386</c:v>
                </c:pt>
                <c:pt idx="712">
                  <c:v>0.96726288736613242</c:v>
                </c:pt>
                <c:pt idx="713">
                  <c:v>0.86705166445376847</c:v>
                </c:pt>
                <c:pt idx="714">
                  <c:v>0.72108692149201659</c:v>
                </c:pt>
                <c:pt idx="715">
                  <c:v>0.90114596933392477</c:v>
                </c:pt>
                <c:pt idx="716">
                  <c:v>1.3835655644289773</c:v>
                </c:pt>
                <c:pt idx="717">
                  <c:v>1.2529170660923157</c:v>
                </c:pt>
                <c:pt idx="718">
                  <c:v>1.0976936965270703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Sheet3!$D$4</c:f>
              <c:strCache>
                <c:ptCount val="1"/>
                <c:pt idx="0">
                  <c:v>No LDL Relaxation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Sheet3!$D$5:$D$723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5.2547868430350633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5.4278760676274658</c:v>
                </c:pt>
                <c:pt idx="42">
                  <c:v>1.1407517170368919E-2</c:v>
                </c:pt>
                <c:pt idx="43">
                  <c:v>5.1015506016099721E-2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3.266932139956495</c:v>
                </c:pt>
                <c:pt idx="48">
                  <c:v>2.8253289604831622</c:v>
                </c:pt>
                <c:pt idx="49">
                  <c:v>0.51690954262266331</c:v>
                </c:pt>
                <c:pt idx="50">
                  <c:v>0</c:v>
                </c:pt>
                <c:pt idx="51">
                  <c:v>0</c:v>
                </c:pt>
                <c:pt idx="52">
                  <c:v>0.57365790634578673</c:v>
                </c:pt>
                <c:pt idx="53">
                  <c:v>0.28681689718966652</c:v>
                </c:pt>
                <c:pt idx="54">
                  <c:v>1.8492188640473017</c:v>
                </c:pt>
                <c:pt idx="55">
                  <c:v>1.3356628556695256</c:v>
                </c:pt>
                <c:pt idx="56">
                  <c:v>0.7149583926554044</c:v>
                </c:pt>
                <c:pt idx="57">
                  <c:v>2.1230970053235154</c:v>
                </c:pt>
                <c:pt idx="58">
                  <c:v>0.95050280001194665</c:v>
                </c:pt>
                <c:pt idx="59">
                  <c:v>0.72747881700998818</c:v>
                </c:pt>
                <c:pt idx="60">
                  <c:v>0.22338710737614775</c:v>
                </c:pt>
                <c:pt idx="61">
                  <c:v>0.1704019179065881</c:v>
                </c:pt>
                <c:pt idx="62">
                  <c:v>0.24874647701919628</c:v>
                </c:pt>
                <c:pt idx="63">
                  <c:v>0.20056747268156272</c:v>
                </c:pt>
                <c:pt idx="64">
                  <c:v>0.39271374784178192</c:v>
                </c:pt>
                <c:pt idx="65">
                  <c:v>0</c:v>
                </c:pt>
                <c:pt idx="66">
                  <c:v>0</c:v>
                </c:pt>
                <c:pt idx="67">
                  <c:v>2.0702850170584171</c:v>
                </c:pt>
                <c:pt idx="68">
                  <c:v>1.2443134775615121</c:v>
                </c:pt>
                <c:pt idx="69">
                  <c:v>0.26650248039678814</c:v>
                </c:pt>
                <c:pt idx="70">
                  <c:v>0.36219154305586443</c:v>
                </c:pt>
                <c:pt idx="71">
                  <c:v>2.1616949008844699E-3</c:v>
                </c:pt>
                <c:pt idx="72">
                  <c:v>0.19274289017271329</c:v>
                </c:pt>
                <c:pt idx="73">
                  <c:v>2.8565015095800561E-3</c:v>
                </c:pt>
                <c:pt idx="74">
                  <c:v>0.21500551416254865</c:v>
                </c:pt>
                <c:pt idx="75">
                  <c:v>7.2359225662275151E-2</c:v>
                </c:pt>
                <c:pt idx="76">
                  <c:v>9.2528855926467202E-2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16.084316352748786</c:v>
                </c:pt>
                <c:pt idx="89">
                  <c:v>16.759743753939155</c:v>
                </c:pt>
                <c:pt idx="90">
                  <c:v>14.116503405030137</c:v>
                </c:pt>
                <c:pt idx="91">
                  <c:v>4.5919219647912612</c:v>
                </c:pt>
                <c:pt idx="92">
                  <c:v>12.631962334380887</c:v>
                </c:pt>
                <c:pt idx="93">
                  <c:v>3.9279410629000822</c:v>
                </c:pt>
                <c:pt idx="94">
                  <c:v>6.0094142374662951</c:v>
                </c:pt>
                <c:pt idx="95">
                  <c:v>2.0703555102178086</c:v>
                </c:pt>
                <c:pt idx="96">
                  <c:v>1.7897703637507263</c:v>
                </c:pt>
                <c:pt idx="97">
                  <c:v>1.2648949707239581</c:v>
                </c:pt>
                <c:pt idx="98">
                  <c:v>0.67315365328630605</c:v>
                </c:pt>
                <c:pt idx="99">
                  <c:v>0.74746041456946699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8.7274753314673603E-2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5.4080396625117544E-2</c:v>
                </c:pt>
                <c:pt idx="161">
                  <c:v>0.72315958475162745</c:v>
                </c:pt>
                <c:pt idx="162">
                  <c:v>0.20006907513634076</c:v>
                </c:pt>
                <c:pt idx="163">
                  <c:v>0.14782601039130583</c:v>
                </c:pt>
                <c:pt idx="164">
                  <c:v>0.10297731506503283</c:v>
                </c:pt>
                <c:pt idx="165">
                  <c:v>0.72964780673515151</c:v>
                </c:pt>
                <c:pt idx="166">
                  <c:v>9.7764626037360358E-2</c:v>
                </c:pt>
                <c:pt idx="167">
                  <c:v>0</c:v>
                </c:pt>
                <c:pt idx="168">
                  <c:v>6.8195146408015717E-2</c:v>
                </c:pt>
                <c:pt idx="169">
                  <c:v>0</c:v>
                </c:pt>
                <c:pt idx="170">
                  <c:v>0.14145174017442486</c:v>
                </c:pt>
                <c:pt idx="171">
                  <c:v>0.30127565344838558</c:v>
                </c:pt>
                <c:pt idx="172">
                  <c:v>1.8399045802296428</c:v>
                </c:pt>
                <c:pt idx="173">
                  <c:v>1.0677838581397125</c:v>
                </c:pt>
                <c:pt idx="174">
                  <c:v>2.0750296317310415</c:v>
                </c:pt>
                <c:pt idx="175">
                  <c:v>0.91028503825521057</c:v>
                </c:pt>
                <c:pt idx="176">
                  <c:v>1.062929362172639</c:v>
                </c:pt>
                <c:pt idx="177">
                  <c:v>0.98209947026423805</c:v>
                </c:pt>
                <c:pt idx="178">
                  <c:v>0.90211644029025706</c:v>
                </c:pt>
                <c:pt idx="179">
                  <c:v>0.59925934171826256</c:v>
                </c:pt>
                <c:pt idx="180">
                  <c:v>0.59188397169457119</c:v>
                </c:pt>
                <c:pt idx="181">
                  <c:v>0.7709292591584429</c:v>
                </c:pt>
                <c:pt idx="182">
                  <c:v>0.4118974178420558</c:v>
                </c:pt>
                <c:pt idx="183">
                  <c:v>0</c:v>
                </c:pt>
                <c:pt idx="184">
                  <c:v>1.8616023504975487E-2</c:v>
                </c:pt>
                <c:pt idx="185">
                  <c:v>8.9941490674483759E-2</c:v>
                </c:pt>
                <c:pt idx="186">
                  <c:v>0.13307837210139439</c:v>
                </c:pt>
                <c:pt idx="187">
                  <c:v>0</c:v>
                </c:pt>
                <c:pt idx="188">
                  <c:v>9.6662625423590498E-2</c:v>
                </c:pt>
                <c:pt idx="189">
                  <c:v>9.9220447422787572E-2</c:v>
                </c:pt>
                <c:pt idx="190">
                  <c:v>7.4165647959745229E-4</c:v>
                </c:pt>
                <c:pt idx="191">
                  <c:v>0</c:v>
                </c:pt>
                <c:pt idx="192">
                  <c:v>0.32108891409600915</c:v>
                </c:pt>
                <c:pt idx="193">
                  <c:v>0</c:v>
                </c:pt>
                <c:pt idx="194">
                  <c:v>0.42928468273362341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6.7080240819628045E-2</c:v>
                </c:pt>
                <c:pt idx="199">
                  <c:v>0.14437276446492575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3.6157662042199945E-2</c:v>
                </c:pt>
                <c:pt idx="204">
                  <c:v>0.17074872812406738</c:v>
                </c:pt>
                <c:pt idx="205">
                  <c:v>9.7691707691552665E-2</c:v>
                </c:pt>
                <c:pt idx="206">
                  <c:v>0.24619472806379861</c:v>
                </c:pt>
                <c:pt idx="207">
                  <c:v>3.1813850021920018</c:v>
                </c:pt>
                <c:pt idx="208">
                  <c:v>1.2054387279459675</c:v>
                </c:pt>
                <c:pt idx="209">
                  <c:v>0.76206663034888322</c:v>
                </c:pt>
                <c:pt idx="210">
                  <c:v>1.0672816116335611</c:v>
                </c:pt>
                <c:pt idx="211">
                  <c:v>0.36535336961583198</c:v>
                </c:pt>
                <c:pt idx="212">
                  <c:v>1.6338653127974112E-3</c:v>
                </c:pt>
                <c:pt idx="213">
                  <c:v>0.83648959671103995</c:v>
                </c:pt>
                <c:pt idx="214">
                  <c:v>1.7214434523656834</c:v>
                </c:pt>
                <c:pt idx="215">
                  <c:v>1.659377971442666E-3</c:v>
                </c:pt>
                <c:pt idx="216">
                  <c:v>1.6704054067204765E-3</c:v>
                </c:pt>
                <c:pt idx="217">
                  <c:v>0.56286242141305109</c:v>
                </c:pt>
                <c:pt idx="218">
                  <c:v>0.27642283312044214</c:v>
                </c:pt>
                <c:pt idx="219">
                  <c:v>1.6010345382326818E-3</c:v>
                </c:pt>
                <c:pt idx="220">
                  <c:v>0.27702562046765422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0.10753220802289221</c:v>
                </c:pt>
                <c:pt idx="226">
                  <c:v>0.18931181858369328</c:v>
                </c:pt>
                <c:pt idx="227">
                  <c:v>0.24198860607451422</c:v>
                </c:pt>
                <c:pt idx="228">
                  <c:v>0.19508867463942536</c:v>
                </c:pt>
                <c:pt idx="229">
                  <c:v>6.8811528503136543E-2</c:v>
                </c:pt>
                <c:pt idx="230">
                  <c:v>0</c:v>
                </c:pt>
                <c:pt idx="231">
                  <c:v>0.10202309717000446</c:v>
                </c:pt>
                <c:pt idx="232">
                  <c:v>0.25877728302747727</c:v>
                </c:pt>
                <c:pt idx="233">
                  <c:v>9.4731999552159607E-2</c:v>
                </c:pt>
                <c:pt idx="234">
                  <c:v>0.44808071739942079</c:v>
                </c:pt>
                <c:pt idx="235">
                  <c:v>0.78743081432699569</c:v>
                </c:pt>
                <c:pt idx="236">
                  <c:v>0.93287929862083985</c:v>
                </c:pt>
                <c:pt idx="237">
                  <c:v>1.4547467834852412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1.7445921619757598</c:v>
                </c:pt>
                <c:pt idx="254">
                  <c:v>1.1079827283466628</c:v>
                </c:pt>
                <c:pt idx="255">
                  <c:v>0</c:v>
                </c:pt>
                <c:pt idx="256">
                  <c:v>0</c:v>
                </c:pt>
                <c:pt idx="257">
                  <c:v>1.6805819279897207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28.034361526928478</c:v>
                </c:pt>
                <c:pt idx="268">
                  <c:v>14.105372752650055</c:v>
                </c:pt>
                <c:pt idx="269">
                  <c:v>46.646573325947429</c:v>
                </c:pt>
                <c:pt idx="270">
                  <c:v>9.9722032864519861E-3</c:v>
                </c:pt>
                <c:pt idx="271">
                  <c:v>14.181549145156396</c:v>
                </c:pt>
                <c:pt idx="272">
                  <c:v>60.726083898752677</c:v>
                </c:pt>
                <c:pt idx="273">
                  <c:v>14.569739773796755</c:v>
                </c:pt>
                <c:pt idx="274">
                  <c:v>2.4362180647585774E-4</c:v>
                </c:pt>
                <c:pt idx="275">
                  <c:v>75.374355760253366</c:v>
                </c:pt>
                <c:pt idx="276">
                  <c:v>60.782842764765519</c:v>
                </c:pt>
                <c:pt idx="277">
                  <c:v>74.983658619436028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3.127331501673325E-5</c:v>
                </c:pt>
                <c:pt idx="289">
                  <c:v>0</c:v>
                </c:pt>
                <c:pt idx="290">
                  <c:v>9.6375541943416465E-5</c:v>
                </c:pt>
                <c:pt idx="291">
                  <c:v>13.666303040860157</c:v>
                </c:pt>
                <c:pt idx="292">
                  <c:v>66.90098024270219</c:v>
                </c:pt>
                <c:pt idx="293">
                  <c:v>3.9134256854822524E-4</c:v>
                </c:pt>
                <c:pt idx="294">
                  <c:v>4.9611441976082915E-4</c:v>
                </c:pt>
                <c:pt idx="295">
                  <c:v>9.4643185812110318</c:v>
                </c:pt>
                <c:pt idx="296">
                  <c:v>6.5752511599555419E-2</c:v>
                </c:pt>
                <c:pt idx="297">
                  <c:v>0.99957251593308172</c:v>
                </c:pt>
                <c:pt idx="298">
                  <c:v>7.6604687965757563</c:v>
                </c:pt>
                <c:pt idx="299">
                  <c:v>8.5872865493441282</c:v>
                </c:pt>
                <c:pt idx="300">
                  <c:v>3.3671841464307803</c:v>
                </c:pt>
                <c:pt idx="301">
                  <c:v>3.1017360274890535</c:v>
                </c:pt>
                <c:pt idx="302">
                  <c:v>5.8763085746902206</c:v>
                </c:pt>
                <c:pt idx="303">
                  <c:v>4.2676227535667479</c:v>
                </c:pt>
                <c:pt idx="304">
                  <c:v>2.5200104151285885</c:v>
                </c:pt>
                <c:pt idx="305">
                  <c:v>3.5826655718395202</c:v>
                </c:pt>
                <c:pt idx="306">
                  <c:v>0.73495607072722891</c:v>
                </c:pt>
                <c:pt idx="307">
                  <c:v>0.33071359348713258</c:v>
                </c:pt>
                <c:pt idx="308">
                  <c:v>0.25780399445361013</c:v>
                </c:pt>
                <c:pt idx="309">
                  <c:v>0.19458524623240692</c:v>
                </c:pt>
                <c:pt idx="310">
                  <c:v>0.18625899199384577</c:v>
                </c:pt>
                <c:pt idx="311">
                  <c:v>0.23161391273977472</c:v>
                </c:pt>
                <c:pt idx="312">
                  <c:v>0.66690673311776294</c:v>
                </c:pt>
                <c:pt idx="313">
                  <c:v>0.43240069770295975</c:v>
                </c:pt>
                <c:pt idx="314">
                  <c:v>0.87762832954498293</c:v>
                </c:pt>
                <c:pt idx="315">
                  <c:v>0.94530504548428951</c:v>
                </c:pt>
                <c:pt idx="316">
                  <c:v>0.6265076529610667</c:v>
                </c:pt>
                <c:pt idx="317">
                  <c:v>0.77677102449145963</c:v>
                </c:pt>
                <c:pt idx="318">
                  <c:v>0.91947189912762184</c:v>
                </c:pt>
                <c:pt idx="319">
                  <c:v>0.68876821979043967</c:v>
                </c:pt>
                <c:pt idx="320">
                  <c:v>0.91755097388158191</c:v>
                </c:pt>
                <c:pt idx="321">
                  <c:v>0.46990623516315111</c:v>
                </c:pt>
                <c:pt idx="322">
                  <c:v>0.1306523560526287</c:v>
                </c:pt>
                <c:pt idx="323">
                  <c:v>0.61178908835102419</c:v>
                </c:pt>
                <c:pt idx="324">
                  <c:v>0.18867447374589119</c:v>
                </c:pt>
                <c:pt idx="325">
                  <c:v>0.20858719206088949</c:v>
                </c:pt>
                <c:pt idx="326">
                  <c:v>4.6808225901969536E-2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1.2139729734261806E-2</c:v>
                </c:pt>
                <c:pt idx="341">
                  <c:v>0</c:v>
                </c:pt>
                <c:pt idx="342">
                  <c:v>3.3608903713250982E-2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2.1257727162272033E-2</c:v>
                </c:pt>
                <c:pt idx="354">
                  <c:v>3.3060658705107215E-2</c:v>
                </c:pt>
                <c:pt idx="355">
                  <c:v>2.9518623712338155E-2</c:v>
                </c:pt>
                <c:pt idx="356">
                  <c:v>2.9259596788044462E-2</c:v>
                </c:pt>
                <c:pt idx="357">
                  <c:v>0.73781028489600331</c:v>
                </c:pt>
                <c:pt idx="358">
                  <c:v>0.66542272338642405</c:v>
                </c:pt>
                <c:pt idx="359">
                  <c:v>0</c:v>
                </c:pt>
                <c:pt idx="360">
                  <c:v>0</c:v>
                </c:pt>
                <c:pt idx="361">
                  <c:v>0.5898906538647033</c:v>
                </c:pt>
                <c:pt idx="362">
                  <c:v>0.45638654808820434</c:v>
                </c:pt>
                <c:pt idx="363">
                  <c:v>0.42296628974843387</c:v>
                </c:pt>
                <c:pt idx="364">
                  <c:v>0.39877292126984543</c:v>
                </c:pt>
                <c:pt idx="365">
                  <c:v>1.0175411074888387</c:v>
                </c:pt>
                <c:pt idx="366">
                  <c:v>0.94480787758408269</c:v>
                </c:pt>
                <c:pt idx="367">
                  <c:v>0.89834915914155289</c:v>
                </c:pt>
                <c:pt idx="368">
                  <c:v>0.89147083505473645</c:v>
                </c:pt>
                <c:pt idx="369">
                  <c:v>0.7440100413617543</c:v>
                </c:pt>
                <c:pt idx="370">
                  <c:v>0.61019170375583087</c:v>
                </c:pt>
                <c:pt idx="371">
                  <c:v>0.56606189058713241</c:v>
                </c:pt>
                <c:pt idx="372">
                  <c:v>0.6626509213552545</c:v>
                </c:pt>
                <c:pt idx="373">
                  <c:v>0.28274544637544352</c:v>
                </c:pt>
                <c:pt idx="374">
                  <c:v>0.52459121174070589</c:v>
                </c:pt>
                <c:pt idx="375">
                  <c:v>0.74004363536904449</c:v>
                </c:pt>
                <c:pt idx="376">
                  <c:v>1.2998704837489115</c:v>
                </c:pt>
                <c:pt idx="377">
                  <c:v>0.67991628095874646</c:v>
                </c:pt>
                <c:pt idx="378">
                  <c:v>2.0539909343458831</c:v>
                </c:pt>
                <c:pt idx="379">
                  <c:v>0.18891622108709782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1.1526485942702891E-2</c:v>
                </c:pt>
                <c:pt idx="387">
                  <c:v>0.41384186024119884</c:v>
                </c:pt>
                <c:pt idx="388">
                  <c:v>0.28960670352835649</c:v>
                </c:pt>
                <c:pt idx="389">
                  <c:v>0.98404342033835235</c:v>
                </c:pt>
                <c:pt idx="390">
                  <c:v>0.59450473317395591</c:v>
                </c:pt>
                <c:pt idx="391">
                  <c:v>0.97085401244977021</c:v>
                </c:pt>
                <c:pt idx="392">
                  <c:v>1.5026193656483215</c:v>
                </c:pt>
                <c:pt idx="393">
                  <c:v>1.6204923488706271</c:v>
                </c:pt>
                <c:pt idx="394">
                  <c:v>1.552527103340374</c:v>
                </c:pt>
                <c:pt idx="395">
                  <c:v>1.9003984942942225</c:v>
                </c:pt>
                <c:pt idx="396">
                  <c:v>1.9414304527813755</c:v>
                </c:pt>
                <c:pt idx="397">
                  <c:v>1.9440097228165243</c:v>
                </c:pt>
                <c:pt idx="398">
                  <c:v>2.4357862525116545</c:v>
                </c:pt>
                <c:pt idx="399">
                  <c:v>1.925365467926369</c:v>
                </c:pt>
                <c:pt idx="400">
                  <c:v>2.2574435669636443</c:v>
                </c:pt>
                <c:pt idx="401">
                  <c:v>2.7452427810242739</c:v>
                </c:pt>
                <c:pt idx="402">
                  <c:v>3.1621497910886092</c:v>
                </c:pt>
                <c:pt idx="403">
                  <c:v>3.5289839990877425</c:v>
                </c:pt>
                <c:pt idx="404">
                  <c:v>2.841135090259435</c:v>
                </c:pt>
                <c:pt idx="405">
                  <c:v>2.6769413053372801</c:v>
                </c:pt>
                <c:pt idx="406">
                  <c:v>2.24964467007689</c:v>
                </c:pt>
                <c:pt idx="407">
                  <c:v>2.3097388218390975</c:v>
                </c:pt>
                <c:pt idx="408">
                  <c:v>2.6480791030815212</c:v>
                </c:pt>
                <c:pt idx="409">
                  <c:v>3.414961031855114</c:v>
                </c:pt>
                <c:pt idx="410">
                  <c:v>3.830112438776375</c:v>
                </c:pt>
                <c:pt idx="411">
                  <c:v>3.0247680936939645</c:v>
                </c:pt>
                <c:pt idx="412">
                  <c:v>2.6588262566025946</c:v>
                </c:pt>
                <c:pt idx="413">
                  <c:v>2.7689799597196227</c:v>
                </c:pt>
                <c:pt idx="414">
                  <c:v>3.1238457227011338</c:v>
                </c:pt>
                <c:pt idx="415">
                  <c:v>3.51437136931564</c:v>
                </c:pt>
                <c:pt idx="416">
                  <c:v>3.5288399278377369</c:v>
                </c:pt>
                <c:pt idx="417">
                  <c:v>3.3872598471927304</c:v>
                </c:pt>
                <c:pt idx="418">
                  <c:v>3.2948604889445789</c:v>
                </c:pt>
                <c:pt idx="419">
                  <c:v>3.6466253670529625</c:v>
                </c:pt>
                <c:pt idx="420">
                  <c:v>2.9512159576632016</c:v>
                </c:pt>
                <c:pt idx="421">
                  <c:v>2.7353826012404667</c:v>
                </c:pt>
                <c:pt idx="422">
                  <c:v>2.9966479700144575</c:v>
                </c:pt>
                <c:pt idx="423">
                  <c:v>10.698207301647123</c:v>
                </c:pt>
                <c:pt idx="424">
                  <c:v>4.3998916858569856</c:v>
                </c:pt>
                <c:pt idx="425">
                  <c:v>4.3285878349661928</c:v>
                </c:pt>
                <c:pt idx="426">
                  <c:v>3.9616273574389567</c:v>
                </c:pt>
                <c:pt idx="427">
                  <c:v>4.5180633083998316</c:v>
                </c:pt>
                <c:pt idx="428">
                  <c:v>4.7372131387853926</c:v>
                </c:pt>
                <c:pt idx="429">
                  <c:v>5.7567265952803126</c:v>
                </c:pt>
                <c:pt idx="430">
                  <c:v>5.1184226440585832</c:v>
                </c:pt>
                <c:pt idx="431">
                  <c:v>3.80061554208757</c:v>
                </c:pt>
                <c:pt idx="432">
                  <c:v>3.2873098627210382</c:v>
                </c:pt>
                <c:pt idx="433">
                  <c:v>2.5425265026856181</c:v>
                </c:pt>
                <c:pt idx="434">
                  <c:v>2.4486366532232395</c:v>
                </c:pt>
                <c:pt idx="435">
                  <c:v>1.7909813442468518</c:v>
                </c:pt>
                <c:pt idx="436">
                  <c:v>2.6831921833921157</c:v>
                </c:pt>
                <c:pt idx="437">
                  <c:v>2.6080009125656858</c:v>
                </c:pt>
                <c:pt idx="438">
                  <c:v>2.2428493287508928</c:v>
                </c:pt>
                <c:pt idx="439">
                  <c:v>2.4750576423823674</c:v>
                </c:pt>
                <c:pt idx="440">
                  <c:v>2.123241995679173</c:v>
                </c:pt>
                <c:pt idx="441">
                  <c:v>2.2688485084718835</c:v>
                </c:pt>
                <c:pt idx="442">
                  <c:v>2.0085777865314824</c:v>
                </c:pt>
                <c:pt idx="443">
                  <c:v>2.2311229306205576</c:v>
                </c:pt>
                <c:pt idx="444">
                  <c:v>3.0076858549134045</c:v>
                </c:pt>
                <c:pt idx="445">
                  <c:v>3.252152475930238</c:v>
                </c:pt>
                <c:pt idx="446">
                  <c:v>2.8600228803360963</c:v>
                </c:pt>
                <c:pt idx="447">
                  <c:v>2.0614865962036077</c:v>
                </c:pt>
                <c:pt idx="448">
                  <c:v>1.8703021651768594</c:v>
                </c:pt>
                <c:pt idx="449">
                  <c:v>1.763657490078387</c:v>
                </c:pt>
                <c:pt idx="450">
                  <c:v>2.5853995473272562</c:v>
                </c:pt>
                <c:pt idx="451">
                  <c:v>2.9812901520461779</c:v>
                </c:pt>
                <c:pt idx="452">
                  <c:v>2.3882566230654518</c:v>
                </c:pt>
                <c:pt idx="453">
                  <c:v>2.7676703638465909</c:v>
                </c:pt>
                <c:pt idx="454">
                  <c:v>3.112282707025301</c:v>
                </c:pt>
                <c:pt idx="455">
                  <c:v>2.9794190321058664</c:v>
                </c:pt>
                <c:pt idx="456">
                  <c:v>2.7943691629716412</c:v>
                </c:pt>
                <c:pt idx="457">
                  <c:v>3.7579026881466646</c:v>
                </c:pt>
                <c:pt idx="458">
                  <c:v>3.6395824671725379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30.597934028654123</c:v>
                </c:pt>
                <c:pt idx="488">
                  <c:v>6.7569975024920268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6.0165883975464851E-2</c:v>
                </c:pt>
                <c:pt idx="497">
                  <c:v>4.5236244639333734E-2</c:v>
                </c:pt>
                <c:pt idx="498">
                  <c:v>0</c:v>
                </c:pt>
                <c:pt idx="499">
                  <c:v>0</c:v>
                </c:pt>
                <c:pt idx="500">
                  <c:v>0.67227583022469872</c:v>
                </c:pt>
                <c:pt idx="501">
                  <c:v>1.0452632475694372</c:v>
                </c:pt>
                <c:pt idx="502">
                  <c:v>0</c:v>
                </c:pt>
                <c:pt idx="503">
                  <c:v>0</c:v>
                </c:pt>
                <c:pt idx="504">
                  <c:v>7.492202288434413E-2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4.430317672621463</c:v>
                </c:pt>
                <c:pt idx="510">
                  <c:v>2.4320639196113945</c:v>
                </c:pt>
                <c:pt idx="511">
                  <c:v>0.56873484116302109</c:v>
                </c:pt>
                <c:pt idx="512">
                  <c:v>0</c:v>
                </c:pt>
                <c:pt idx="513">
                  <c:v>0</c:v>
                </c:pt>
                <c:pt idx="514">
                  <c:v>1.0742924856792513</c:v>
                </c:pt>
                <c:pt idx="515">
                  <c:v>1.4243958390689713</c:v>
                </c:pt>
                <c:pt idx="516">
                  <c:v>0</c:v>
                </c:pt>
                <c:pt idx="517">
                  <c:v>0</c:v>
                </c:pt>
                <c:pt idx="518">
                  <c:v>0.30456558252792831</c:v>
                </c:pt>
                <c:pt idx="519">
                  <c:v>0.44749733482206011</c:v>
                </c:pt>
                <c:pt idx="520">
                  <c:v>0.63704497781142777</c:v>
                </c:pt>
                <c:pt idx="521">
                  <c:v>0</c:v>
                </c:pt>
                <c:pt idx="522">
                  <c:v>0</c:v>
                </c:pt>
                <c:pt idx="523">
                  <c:v>3.4234270123221222E-3</c:v>
                </c:pt>
                <c:pt idx="524">
                  <c:v>1.3458613232302099</c:v>
                </c:pt>
                <c:pt idx="525">
                  <c:v>0.6419731201133132</c:v>
                </c:pt>
                <c:pt idx="526">
                  <c:v>5.0928758319218232</c:v>
                </c:pt>
                <c:pt idx="527">
                  <c:v>6.0561838177238201</c:v>
                </c:pt>
                <c:pt idx="528">
                  <c:v>3.2766015236112089</c:v>
                </c:pt>
                <c:pt idx="529">
                  <c:v>6.3138794721403926</c:v>
                </c:pt>
                <c:pt idx="530">
                  <c:v>3.0179560727983485</c:v>
                </c:pt>
                <c:pt idx="531">
                  <c:v>2.0987416482514902</c:v>
                </c:pt>
                <c:pt idx="532">
                  <c:v>1.3630101689761283</c:v>
                </c:pt>
                <c:pt idx="533">
                  <c:v>0.58519553336462948</c:v>
                </c:pt>
                <c:pt idx="534">
                  <c:v>0.57546682153484596</c:v>
                </c:pt>
                <c:pt idx="535">
                  <c:v>0.5123040442239386</c:v>
                </c:pt>
                <c:pt idx="536">
                  <c:v>0.4606124307778714</c:v>
                </c:pt>
                <c:pt idx="537">
                  <c:v>0.48277332770018333</c:v>
                </c:pt>
                <c:pt idx="538">
                  <c:v>0.39927719270857764</c:v>
                </c:pt>
                <c:pt idx="539">
                  <c:v>0.33837327380292237</c:v>
                </c:pt>
                <c:pt idx="540">
                  <c:v>0.32858995500662758</c:v>
                </c:pt>
                <c:pt idx="541">
                  <c:v>0.32146036926274846</c:v>
                </c:pt>
                <c:pt idx="542">
                  <c:v>0.5846667338248146</c:v>
                </c:pt>
                <c:pt idx="543">
                  <c:v>0.38832343551655413</c:v>
                </c:pt>
                <c:pt idx="544">
                  <c:v>0.42807835949735562</c:v>
                </c:pt>
                <c:pt idx="545">
                  <c:v>0.55364369106747802</c:v>
                </c:pt>
                <c:pt idx="546">
                  <c:v>0.46308213690685562</c:v>
                </c:pt>
                <c:pt idx="547">
                  <c:v>0.4088903159526609</c:v>
                </c:pt>
                <c:pt idx="548">
                  <c:v>0.41414078372612906</c:v>
                </c:pt>
                <c:pt idx="549">
                  <c:v>0.42243199780213203</c:v>
                </c:pt>
                <c:pt idx="550">
                  <c:v>0.54385622749760998</c:v>
                </c:pt>
                <c:pt idx="551">
                  <c:v>0.41315718904776233</c:v>
                </c:pt>
                <c:pt idx="552">
                  <c:v>0.39452983963845867</c:v>
                </c:pt>
                <c:pt idx="553">
                  <c:v>0.34844955260031441</c:v>
                </c:pt>
                <c:pt idx="554">
                  <c:v>0.36081063335549857</c:v>
                </c:pt>
                <c:pt idx="555">
                  <c:v>0.29118908619161132</c:v>
                </c:pt>
                <c:pt idx="556">
                  <c:v>0.29160389713901225</c:v>
                </c:pt>
                <c:pt idx="557">
                  <c:v>0.3655269759159232</c:v>
                </c:pt>
                <c:pt idx="558">
                  <c:v>0.38713709727167966</c:v>
                </c:pt>
                <c:pt idx="559">
                  <c:v>0.11080587544613607</c:v>
                </c:pt>
                <c:pt idx="560">
                  <c:v>0.12302102638302514</c:v>
                </c:pt>
                <c:pt idx="561">
                  <c:v>0.1869716056693953</c:v>
                </c:pt>
                <c:pt idx="562">
                  <c:v>6.081582648516104E-2</c:v>
                </c:pt>
                <c:pt idx="563">
                  <c:v>0.19034303240053063</c:v>
                </c:pt>
                <c:pt idx="564">
                  <c:v>0.19459840455094124</c:v>
                </c:pt>
                <c:pt idx="565">
                  <c:v>0.17555347151788681</c:v>
                </c:pt>
                <c:pt idx="566">
                  <c:v>0.30223251742677348</c:v>
                </c:pt>
                <c:pt idx="567">
                  <c:v>0.32273973379729526</c:v>
                </c:pt>
                <c:pt idx="568">
                  <c:v>1.0176560553662561</c:v>
                </c:pt>
                <c:pt idx="569">
                  <c:v>0</c:v>
                </c:pt>
                <c:pt idx="570">
                  <c:v>0.66749970483416377</c:v>
                </c:pt>
                <c:pt idx="571">
                  <c:v>3.2853244692932719</c:v>
                </c:pt>
                <c:pt idx="572">
                  <c:v>3.3988511686850629</c:v>
                </c:pt>
                <c:pt idx="573">
                  <c:v>0.83656273150869609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0.35516408691177759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9.6347270214080609</c:v>
                </c:pt>
                <c:pt idx="606">
                  <c:v>13.028754189263125</c:v>
                </c:pt>
                <c:pt idx="607">
                  <c:v>10.109652010070938</c:v>
                </c:pt>
                <c:pt idx="608">
                  <c:v>5.3975658363915713</c:v>
                </c:pt>
                <c:pt idx="609">
                  <c:v>2.8234245701639367</c:v>
                </c:pt>
                <c:pt idx="610">
                  <c:v>6.6753236607034196</c:v>
                </c:pt>
                <c:pt idx="611">
                  <c:v>6.4208482665139712</c:v>
                </c:pt>
                <c:pt idx="612">
                  <c:v>8.2245148211628987</c:v>
                </c:pt>
                <c:pt idx="613">
                  <c:v>7.5486196313221754</c:v>
                </c:pt>
                <c:pt idx="614">
                  <c:v>2.8428213812028744</c:v>
                </c:pt>
                <c:pt idx="615">
                  <c:v>7.013819970641574</c:v>
                </c:pt>
                <c:pt idx="616">
                  <c:v>4.4257514093110046</c:v>
                </c:pt>
                <c:pt idx="617">
                  <c:v>7.4069689856104759</c:v>
                </c:pt>
                <c:pt idx="618">
                  <c:v>3.6882249844685333</c:v>
                </c:pt>
                <c:pt idx="619">
                  <c:v>4.7562693179385391</c:v>
                </c:pt>
                <c:pt idx="620">
                  <c:v>7.7135372591869462</c:v>
                </c:pt>
                <c:pt idx="621">
                  <c:v>9.0565549144117483</c:v>
                </c:pt>
                <c:pt idx="622">
                  <c:v>8.6729381135230703</c:v>
                </c:pt>
                <c:pt idx="623">
                  <c:v>8.2200202255774464</c:v>
                </c:pt>
                <c:pt idx="624">
                  <c:v>8.728773261805479</c:v>
                </c:pt>
                <c:pt idx="625">
                  <c:v>8.9006849326130606</c:v>
                </c:pt>
                <c:pt idx="626">
                  <c:v>7.8806937930882768</c:v>
                </c:pt>
                <c:pt idx="627">
                  <c:v>9.9398442732031</c:v>
                </c:pt>
                <c:pt idx="628">
                  <c:v>9.0289231968906059</c:v>
                </c:pt>
                <c:pt idx="629">
                  <c:v>0.50558421552780786</c:v>
                </c:pt>
                <c:pt idx="630">
                  <c:v>1.5374913160001604</c:v>
                </c:pt>
                <c:pt idx="631">
                  <c:v>3.6978135957138036</c:v>
                </c:pt>
                <c:pt idx="632">
                  <c:v>3.5511053290877896</c:v>
                </c:pt>
                <c:pt idx="633">
                  <c:v>4.1394761599531051</c:v>
                </c:pt>
                <c:pt idx="634">
                  <c:v>3.7296136454081292</c:v>
                </c:pt>
                <c:pt idx="635">
                  <c:v>4.364587549857859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0.15900893386965009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5.1111304624029685E-3</c:v>
                </c:pt>
                <c:pt idx="655">
                  <c:v>0</c:v>
                </c:pt>
                <c:pt idx="656">
                  <c:v>1.0084785441656763</c:v>
                </c:pt>
                <c:pt idx="657">
                  <c:v>0.75101088425807205</c:v>
                </c:pt>
                <c:pt idx="658">
                  <c:v>0.62836478350446612</c:v>
                </c:pt>
                <c:pt idx="659">
                  <c:v>75.557249344819667</c:v>
                </c:pt>
                <c:pt idx="660">
                  <c:v>111.99884971429171</c:v>
                </c:pt>
                <c:pt idx="661">
                  <c:v>74.251239753654403</c:v>
                </c:pt>
                <c:pt idx="662">
                  <c:v>29.281143049583193</c:v>
                </c:pt>
                <c:pt idx="663">
                  <c:v>36.454639479967867</c:v>
                </c:pt>
                <c:pt idx="664">
                  <c:v>7.6447889285207751</c:v>
                </c:pt>
                <c:pt idx="665">
                  <c:v>4.8422765441040028</c:v>
                </c:pt>
                <c:pt idx="666">
                  <c:v>2.5504268732515065</c:v>
                </c:pt>
                <c:pt idx="667">
                  <c:v>2.2485954788236846</c:v>
                </c:pt>
                <c:pt idx="668">
                  <c:v>1.6262435605345935</c:v>
                </c:pt>
                <c:pt idx="669">
                  <c:v>0.49708239545320509</c:v>
                </c:pt>
                <c:pt idx="670">
                  <c:v>0.72427359967013416</c:v>
                </c:pt>
                <c:pt idx="671">
                  <c:v>0.2057906992504499</c:v>
                </c:pt>
                <c:pt idx="672">
                  <c:v>1.6116486108800956</c:v>
                </c:pt>
                <c:pt idx="673">
                  <c:v>2.891434817600846</c:v>
                </c:pt>
                <c:pt idx="674">
                  <c:v>3.0394875076804908</c:v>
                </c:pt>
                <c:pt idx="675">
                  <c:v>4.41853249380096</c:v>
                </c:pt>
                <c:pt idx="676">
                  <c:v>10.813671024474161</c:v>
                </c:pt>
                <c:pt idx="677">
                  <c:v>0</c:v>
                </c:pt>
                <c:pt idx="678">
                  <c:v>1.0950714326714106</c:v>
                </c:pt>
                <c:pt idx="679">
                  <c:v>1.0542353548817687</c:v>
                </c:pt>
                <c:pt idx="680">
                  <c:v>0.89934271319779668</c:v>
                </c:pt>
                <c:pt idx="681">
                  <c:v>0.36607313210488002</c:v>
                </c:pt>
                <c:pt idx="682">
                  <c:v>0.21995218817190931</c:v>
                </c:pt>
                <c:pt idx="683">
                  <c:v>1.1533137342766508E-2</c:v>
                </c:pt>
                <c:pt idx="684">
                  <c:v>0.42495421843624825</c:v>
                </c:pt>
                <c:pt idx="685">
                  <c:v>0.74369424940648798</c:v>
                </c:pt>
                <c:pt idx="686">
                  <c:v>0.21323681066613887</c:v>
                </c:pt>
                <c:pt idx="687">
                  <c:v>0.21098965869408914</c:v>
                </c:pt>
                <c:pt idx="688">
                  <c:v>0</c:v>
                </c:pt>
                <c:pt idx="689">
                  <c:v>3.9381348065177235E-2</c:v>
                </c:pt>
                <c:pt idx="690">
                  <c:v>0.47003540290927504</c:v>
                </c:pt>
                <c:pt idx="691">
                  <c:v>0.69064700082954289</c:v>
                </c:pt>
                <c:pt idx="692">
                  <c:v>0.64044449231062828</c:v>
                </c:pt>
                <c:pt idx="693">
                  <c:v>0.76277870196776121</c:v>
                </c:pt>
                <c:pt idx="694">
                  <c:v>0.48404145482400551</c:v>
                </c:pt>
                <c:pt idx="695">
                  <c:v>0.37331942156294673</c:v>
                </c:pt>
                <c:pt idx="696">
                  <c:v>1.5610653054552763</c:v>
                </c:pt>
                <c:pt idx="697">
                  <c:v>1.1341177847282431</c:v>
                </c:pt>
                <c:pt idx="698">
                  <c:v>0.67766868686631554</c:v>
                </c:pt>
                <c:pt idx="699">
                  <c:v>0.57332731097960021</c:v>
                </c:pt>
                <c:pt idx="700">
                  <c:v>0.33470596986664702</c:v>
                </c:pt>
                <c:pt idx="701">
                  <c:v>0.31441892233504376</c:v>
                </c:pt>
                <c:pt idx="702">
                  <c:v>0.56112316315730482</c:v>
                </c:pt>
                <c:pt idx="703">
                  <c:v>0.2116639214514322</c:v>
                </c:pt>
                <c:pt idx="704">
                  <c:v>0.39247110745899505</c:v>
                </c:pt>
                <c:pt idx="705">
                  <c:v>0.46675640574699173</c:v>
                </c:pt>
                <c:pt idx="706">
                  <c:v>0.27198938848979282</c:v>
                </c:pt>
                <c:pt idx="707">
                  <c:v>8.4994854836292433E-2</c:v>
                </c:pt>
                <c:pt idx="708">
                  <c:v>0.13965050656749867</c:v>
                </c:pt>
                <c:pt idx="709">
                  <c:v>6.5716566298597456E-2</c:v>
                </c:pt>
                <c:pt idx="710">
                  <c:v>0.26959379918790205</c:v>
                </c:pt>
                <c:pt idx="711">
                  <c:v>0.23384052524290766</c:v>
                </c:pt>
                <c:pt idx="712">
                  <c:v>0.3938243381377653</c:v>
                </c:pt>
                <c:pt idx="713">
                  <c:v>0.54704330104107868</c:v>
                </c:pt>
                <c:pt idx="714">
                  <c:v>0.52730746003086892</c:v>
                </c:pt>
                <c:pt idx="715">
                  <c:v>0.72790750773058477</c:v>
                </c:pt>
                <c:pt idx="716">
                  <c:v>0.79599342937092032</c:v>
                </c:pt>
                <c:pt idx="717">
                  <c:v>0.71191444830359174</c:v>
                </c:pt>
                <c:pt idx="718">
                  <c:v>0.60720002773176063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Sheet3!$F$4</c:f>
              <c:strCache>
                <c:ptCount val="1"/>
                <c:pt idx="0">
                  <c:v>Conditional 1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Sheet3!$F$5:$F$723</c:f>
              <c:numCache>
                <c:formatCode>General</c:formatCode>
                <c:ptCount val="719"/>
                <c:pt idx="0">
                  <c:v>1.893168530142006</c:v>
                </c:pt>
                <c:pt idx="1">
                  <c:v>1.4160790510407111</c:v>
                </c:pt>
                <c:pt idx="2">
                  <c:v>278.71700911824109</c:v>
                </c:pt>
                <c:pt idx="3">
                  <c:v>1.0326550447188936</c:v>
                </c:pt>
                <c:pt idx="4">
                  <c:v>0.14258583891225385</c:v>
                </c:pt>
                <c:pt idx="5">
                  <c:v>5.3623542865844698</c:v>
                </c:pt>
                <c:pt idx="6">
                  <c:v>0.78565000987315159</c:v>
                </c:pt>
                <c:pt idx="7">
                  <c:v>1.199509721368841</c:v>
                </c:pt>
                <c:pt idx="8">
                  <c:v>0.14249229430686228</c:v>
                </c:pt>
                <c:pt idx="9">
                  <c:v>8.4877123573968376</c:v>
                </c:pt>
                <c:pt idx="10">
                  <c:v>2.2696531510322302</c:v>
                </c:pt>
                <c:pt idx="11">
                  <c:v>0.56886820776632163</c:v>
                </c:pt>
                <c:pt idx="12">
                  <c:v>3.5434023568289206</c:v>
                </c:pt>
                <c:pt idx="13">
                  <c:v>275.8094217872993</c:v>
                </c:pt>
                <c:pt idx="14">
                  <c:v>4.5677406912432161E-2</c:v>
                </c:pt>
                <c:pt idx="15">
                  <c:v>10.131645064534382</c:v>
                </c:pt>
                <c:pt idx="16">
                  <c:v>3.1872907752012765</c:v>
                </c:pt>
                <c:pt idx="17">
                  <c:v>0.35916676265400582</c:v>
                </c:pt>
                <c:pt idx="18">
                  <c:v>0.53232067192235633</c:v>
                </c:pt>
                <c:pt idx="19">
                  <c:v>4.7324203208631843E-4</c:v>
                </c:pt>
                <c:pt idx="20">
                  <c:v>4.7328007758551394E-4</c:v>
                </c:pt>
                <c:pt idx="21">
                  <c:v>1.5805614589354349</c:v>
                </c:pt>
                <c:pt idx="22">
                  <c:v>0.54363974790062741</c:v>
                </c:pt>
                <c:pt idx="23">
                  <c:v>0.10333622375213736</c:v>
                </c:pt>
                <c:pt idx="24">
                  <c:v>0.33300793403734019</c:v>
                </c:pt>
                <c:pt idx="25">
                  <c:v>0.61430178792620893</c:v>
                </c:pt>
                <c:pt idx="26">
                  <c:v>0.54362797329642376</c:v>
                </c:pt>
                <c:pt idx="27">
                  <c:v>0.70543261480533204</c:v>
                </c:pt>
                <c:pt idx="28">
                  <c:v>4.7335590903685443E-4</c:v>
                </c:pt>
                <c:pt idx="29">
                  <c:v>0.30997470427377039</c:v>
                </c:pt>
                <c:pt idx="30">
                  <c:v>5.2659661193493221</c:v>
                </c:pt>
                <c:pt idx="31">
                  <c:v>1.738876305352349</c:v>
                </c:pt>
                <c:pt idx="32">
                  <c:v>5.2961360807173605</c:v>
                </c:pt>
                <c:pt idx="33">
                  <c:v>1.0006795751433089</c:v>
                </c:pt>
                <c:pt idx="34">
                  <c:v>1.0019771831985196</c:v>
                </c:pt>
                <c:pt idx="35">
                  <c:v>1.18324935960365</c:v>
                </c:pt>
                <c:pt idx="36">
                  <c:v>0.55488186792810268</c:v>
                </c:pt>
                <c:pt idx="37">
                  <c:v>0.24004921600432283</c:v>
                </c:pt>
                <c:pt idx="38">
                  <c:v>0.9105485130902764</c:v>
                </c:pt>
                <c:pt idx="39">
                  <c:v>7.223527062747678</c:v>
                </c:pt>
                <c:pt idx="40">
                  <c:v>0.63849149562088314</c:v>
                </c:pt>
                <c:pt idx="41">
                  <c:v>5.4532536571590242</c:v>
                </c:pt>
                <c:pt idx="42">
                  <c:v>0.43750693906376625</c:v>
                </c:pt>
                <c:pt idx="43">
                  <c:v>0.22295513141818901</c:v>
                </c:pt>
                <c:pt idx="44">
                  <c:v>0.54367372565882022</c:v>
                </c:pt>
                <c:pt idx="45">
                  <c:v>0.20170140925560531</c:v>
                </c:pt>
                <c:pt idx="46">
                  <c:v>0.33703736813023966</c:v>
                </c:pt>
                <c:pt idx="47">
                  <c:v>3.3355612798884664</c:v>
                </c:pt>
                <c:pt idx="48">
                  <c:v>4.026315426707292</c:v>
                </c:pt>
                <c:pt idx="49">
                  <c:v>0.70661052210486019</c:v>
                </c:pt>
                <c:pt idx="50">
                  <c:v>0.55427487777151896</c:v>
                </c:pt>
                <c:pt idx="51">
                  <c:v>0.51838091656416907</c:v>
                </c:pt>
                <c:pt idx="52">
                  <c:v>5.3141915051336071</c:v>
                </c:pt>
                <c:pt idx="53">
                  <c:v>0.34182306984644839</c:v>
                </c:pt>
                <c:pt idx="54">
                  <c:v>1.8492191865473941</c:v>
                </c:pt>
                <c:pt idx="55">
                  <c:v>1.3675016805175275</c:v>
                </c:pt>
                <c:pt idx="56">
                  <c:v>0.76368522408161965</c:v>
                </c:pt>
                <c:pt idx="57">
                  <c:v>2.7995060502568734</c:v>
                </c:pt>
                <c:pt idx="58">
                  <c:v>1.3200072032664139</c:v>
                </c:pt>
                <c:pt idx="59">
                  <c:v>1.2607921716916053</c:v>
                </c:pt>
                <c:pt idx="60">
                  <c:v>0.25369849498387964</c:v>
                </c:pt>
                <c:pt idx="61">
                  <c:v>0.22951859830206445</c:v>
                </c:pt>
                <c:pt idx="62">
                  <c:v>0.41116399151663785</c:v>
                </c:pt>
                <c:pt idx="63">
                  <c:v>0.3256390266441116</c:v>
                </c:pt>
                <c:pt idx="64">
                  <c:v>0.46509425180953912</c:v>
                </c:pt>
                <c:pt idx="65">
                  <c:v>0.55316870156336506</c:v>
                </c:pt>
                <c:pt idx="66">
                  <c:v>0.39671478942339888</c:v>
                </c:pt>
                <c:pt idx="67">
                  <c:v>2.0702840736139834</c:v>
                </c:pt>
                <c:pt idx="68">
                  <c:v>1.2542962333556531</c:v>
                </c:pt>
                <c:pt idx="69">
                  <c:v>0.29542440386155988</c:v>
                </c:pt>
                <c:pt idx="70">
                  <c:v>0.36595717077365464</c:v>
                </c:pt>
                <c:pt idx="71">
                  <c:v>3.3173084565838451E-3</c:v>
                </c:pt>
                <c:pt idx="72">
                  <c:v>0.22659654539848972</c:v>
                </c:pt>
                <c:pt idx="73">
                  <c:v>3.2876279499021166E-3</c:v>
                </c:pt>
                <c:pt idx="74">
                  <c:v>0.30822086778916358</c:v>
                </c:pt>
                <c:pt idx="75">
                  <c:v>0.18243318192804381</c:v>
                </c:pt>
                <c:pt idx="76">
                  <c:v>0.29549268672616336</c:v>
                </c:pt>
                <c:pt idx="77">
                  <c:v>0.54443895866945979</c:v>
                </c:pt>
                <c:pt idx="78">
                  <c:v>0.54447166714894024</c:v>
                </c:pt>
                <c:pt idx="79">
                  <c:v>0.54446039373513599</c:v>
                </c:pt>
                <c:pt idx="80">
                  <c:v>0.54443886157821453</c:v>
                </c:pt>
                <c:pt idx="81">
                  <c:v>0.54442816381987313</c:v>
                </c:pt>
                <c:pt idx="82">
                  <c:v>0.54447232126624101</c:v>
                </c:pt>
                <c:pt idx="83">
                  <c:v>0.54446244655048304</c:v>
                </c:pt>
                <c:pt idx="84">
                  <c:v>0.54444997531332717</c:v>
                </c:pt>
                <c:pt idx="85">
                  <c:v>0.83211263372096766</c:v>
                </c:pt>
                <c:pt idx="86">
                  <c:v>0.59382373659235554</c:v>
                </c:pt>
                <c:pt idx="87">
                  <c:v>0.54657425899455347</c:v>
                </c:pt>
                <c:pt idx="88">
                  <c:v>17.019388868507122</c:v>
                </c:pt>
                <c:pt idx="89">
                  <c:v>17.03958855301952</c:v>
                </c:pt>
                <c:pt idx="90">
                  <c:v>16.774897300398557</c:v>
                </c:pt>
                <c:pt idx="91">
                  <c:v>5.7713075250135546</c:v>
                </c:pt>
                <c:pt idx="92">
                  <c:v>13.285654561186554</c:v>
                </c:pt>
                <c:pt idx="93">
                  <c:v>4.3145677066086634</c:v>
                </c:pt>
                <c:pt idx="94">
                  <c:v>6.2140421447492997</c:v>
                </c:pt>
                <c:pt idx="95">
                  <c:v>2.2480753585522848</c:v>
                </c:pt>
                <c:pt idx="96">
                  <c:v>2.3517718303902413</c:v>
                </c:pt>
                <c:pt idx="97">
                  <c:v>1.5031968738170747</c:v>
                </c:pt>
                <c:pt idx="98">
                  <c:v>1.4091483148489985</c:v>
                </c:pt>
                <c:pt idx="99">
                  <c:v>0.92801813083256945</c:v>
                </c:pt>
                <c:pt idx="100">
                  <c:v>4.3174142458312303E-2</c:v>
                </c:pt>
                <c:pt idx="101">
                  <c:v>0.14381179321291171</c:v>
                </c:pt>
                <c:pt idx="102">
                  <c:v>0.14281623371786623</c:v>
                </c:pt>
                <c:pt idx="103">
                  <c:v>1.9089957452596948</c:v>
                </c:pt>
                <c:pt idx="104">
                  <c:v>1.9672627486366778</c:v>
                </c:pt>
                <c:pt idx="105">
                  <c:v>0.18097786392426229</c:v>
                </c:pt>
                <c:pt idx="106">
                  <c:v>0.33949072376093881</c:v>
                </c:pt>
                <c:pt idx="107">
                  <c:v>2.1881016402879538E-2</c:v>
                </c:pt>
                <c:pt idx="108">
                  <c:v>3.0260000981524371E-2</c:v>
                </c:pt>
                <c:pt idx="109">
                  <c:v>2.131430758799624E-2</c:v>
                </c:pt>
                <c:pt idx="110">
                  <c:v>0.2195034423157125</c:v>
                </c:pt>
                <c:pt idx="111">
                  <c:v>9.9634926615813413E-2</c:v>
                </c:pt>
                <c:pt idx="112">
                  <c:v>2.6567999415942012E-2</c:v>
                </c:pt>
                <c:pt idx="113">
                  <c:v>2.0369838480185365E-2</c:v>
                </c:pt>
                <c:pt idx="114">
                  <c:v>3.0794753305485756E-2</c:v>
                </c:pt>
                <c:pt idx="115">
                  <c:v>2.7377118757748065E-2</c:v>
                </c:pt>
                <c:pt idx="116">
                  <c:v>2.7165904055948431E-2</c:v>
                </c:pt>
                <c:pt idx="117">
                  <c:v>2.211891455911541E-2</c:v>
                </c:pt>
                <c:pt idx="118">
                  <c:v>3.1361124475424162E-2</c:v>
                </c:pt>
                <c:pt idx="119">
                  <c:v>2.7468315816889799E-2</c:v>
                </c:pt>
                <c:pt idx="120">
                  <c:v>2.7465263492441494E-2</c:v>
                </c:pt>
                <c:pt idx="121">
                  <c:v>2.6878855714247862E-2</c:v>
                </c:pt>
                <c:pt idx="122">
                  <c:v>2.9898867317516675E-2</c:v>
                </c:pt>
                <c:pt idx="123">
                  <c:v>3.1028749683905232E-2</c:v>
                </c:pt>
                <c:pt idx="124">
                  <c:v>2.9139126030045759E-2</c:v>
                </c:pt>
                <c:pt idx="125">
                  <c:v>2.999429018064248E-2</c:v>
                </c:pt>
                <c:pt idx="126">
                  <c:v>2.6148062879546075E-2</c:v>
                </c:pt>
                <c:pt idx="127">
                  <c:v>2.9821206396842825E-2</c:v>
                </c:pt>
                <c:pt idx="128">
                  <c:v>2.9821208021154177E-2</c:v>
                </c:pt>
                <c:pt idx="129">
                  <c:v>2.9484602172598073E-2</c:v>
                </c:pt>
                <c:pt idx="130">
                  <c:v>2.9484607540258168E-2</c:v>
                </c:pt>
                <c:pt idx="131">
                  <c:v>3.2460789784440891E-2</c:v>
                </c:pt>
                <c:pt idx="132">
                  <c:v>3.2375823485129018E-2</c:v>
                </c:pt>
                <c:pt idx="133">
                  <c:v>3.7201710742014171E-2</c:v>
                </c:pt>
                <c:pt idx="134">
                  <c:v>3.9928251112286262E-2</c:v>
                </c:pt>
                <c:pt idx="135">
                  <c:v>5.2596306661452985E-2</c:v>
                </c:pt>
                <c:pt idx="136">
                  <c:v>0</c:v>
                </c:pt>
                <c:pt idx="137">
                  <c:v>1.4608772858082375E-8</c:v>
                </c:pt>
                <c:pt idx="138">
                  <c:v>4.141540443924896E-10</c:v>
                </c:pt>
                <c:pt idx="139">
                  <c:v>0</c:v>
                </c:pt>
                <c:pt idx="140">
                  <c:v>0</c:v>
                </c:pt>
                <c:pt idx="141">
                  <c:v>1.1754042351320493E-2</c:v>
                </c:pt>
                <c:pt idx="142">
                  <c:v>7.468347851684598E-3</c:v>
                </c:pt>
                <c:pt idx="143">
                  <c:v>0</c:v>
                </c:pt>
                <c:pt idx="144">
                  <c:v>1.9134560602651618E-9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1.1578173086945753E-8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8.224697012337856E-8</c:v>
                </c:pt>
                <c:pt idx="157">
                  <c:v>0</c:v>
                </c:pt>
                <c:pt idx="158">
                  <c:v>4.4280099587012955E-9</c:v>
                </c:pt>
                <c:pt idx="159">
                  <c:v>3.6099156375257735E-7</c:v>
                </c:pt>
                <c:pt idx="160">
                  <c:v>0.34914440752393716</c:v>
                </c:pt>
                <c:pt idx="161">
                  <c:v>0.9040434911480304</c:v>
                </c:pt>
                <c:pt idx="162">
                  <c:v>0.31816448209674775</c:v>
                </c:pt>
                <c:pt idx="163">
                  <c:v>0.39027335593771539</c:v>
                </c:pt>
                <c:pt idx="164">
                  <c:v>0.17297039318911089</c:v>
                </c:pt>
                <c:pt idx="165">
                  <c:v>0.76031052529717869</c:v>
                </c:pt>
                <c:pt idx="166">
                  <c:v>0.19928323527954461</c:v>
                </c:pt>
                <c:pt idx="167">
                  <c:v>0</c:v>
                </c:pt>
                <c:pt idx="168">
                  <c:v>0.14610018665285196</c:v>
                </c:pt>
                <c:pt idx="169">
                  <c:v>0</c:v>
                </c:pt>
                <c:pt idx="170">
                  <c:v>0.2059271260825426</c:v>
                </c:pt>
                <c:pt idx="171">
                  <c:v>0.38155177061633339</c:v>
                </c:pt>
                <c:pt idx="172">
                  <c:v>2.0336115588677472</c:v>
                </c:pt>
                <c:pt idx="173">
                  <c:v>1.4363540440264657</c:v>
                </c:pt>
                <c:pt idx="174">
                  <c:v>1.0667166569104864</c:v>
                </c:pt>
                <c:pt idx="175">
                  <c:v>0.96060582766624947</c:v>
                </c:pt>
                <c:pt idx="176">
                  <c:v>1.0274581328679915</c:v>
                </c:pt>
                <c:pt idx="177">
                  <c:v>0.89238331175633334</c:v>
                </c:pt>
                <c:pt idx="178">
                  <c:v>0.84466251954961535</c:v>
                </c:pt>
                <c:pt idx="179">
                  <c:v>0.66943707341994596</c:v>
                </c:pt>
                <c:pt idx="180">
                  <c:v>0.65945619904165653</c:v>
                </c:pt>
                <c:pt idx="181">
                  <c:v>0.8100534476641883</c:v>
                </c:pt>
                <c:pt idx="182">
                  <c:v>0.57397644905957179</c:v>
                </c:pt>
                <c:pt idx="183">
                  <c:v>0.27463619564557007</c:v>
                </c:pt>
                <c:pt idx="184">
                  <c:v>0.12980552944542012</c:v>
                </c:pt>
                <c:pt idx="185">
                  <c:v>0.12792499444462635</c:v>
                </c:pt>
                <c:pt idx="186">
                  <c:v>0.16068181359557343</c:v>
                </c:pt>
                <c:pt idx="187">
                  <c:v>0.49491271778130397</c:v>
                </c:pt>
                <c:pt idx="188">
                  <c:v>0.12792779102887408</c:v>
                </c:pt>
                <c:pt idx="189">
                  <c:v>0.12792506905249468</c:v>
                </c:pt>
                <c:pt idx="190">
                  <c:v>1.7354671125744403E-3</c:v>
                </c:pt>
                <c:pt idx="191">
                  <c:v>0.76797137034538565</c:v>
                </c:pt>
                <c:pt idx="192">
                  <c:v>0.42872499620477811</c:v>
                </c:pt>
                <c:pt idx="193">
                  <c:v>0.68155269586321765</c:v>
                </c:pt>
                <c:pt idx="194">
                  <c:v>0.65596641496782127</c:v>
                </c:pt>
                <c:pt idx="195">
                  <c:v>0.55126573803092782</c:v>
                </c:pt>
                <c:pt idx="196">
                  <c:v>2.5900001112743496</c:v>
                </c:pt>
                <c:pt idx="197">
                  <c:v>0.12800005508771051</c:v>
                </c:pt>
                <c:pt idx="198">
                  <c:v>0.12799998956941039</c:v>
                </c:pt>
                <c:pt idx="199">
                  <c:v>0.17857435020025747</c:v>
                </c:pt>
                <c:pt idx="200">
                  <c:v>0.91537235319975707</c:v>
                </c:pt>
                <c:pt idx="201">
                  <c:v>6.4608452580102949E-2</c:v>
                </c:pt>
                <c:pt idx="202">
                  <c:v>0.71004273466332535</c:v>
                </c:pt>
                <c:pt idx="203">
                  <c:v>7.0590478644803056E-2</c:v>
                </c:pt>
                <c:pt idx="204">
                  <c:v>0.24295916571663412</c:v>
                </c:pt>
                <c:pt idx="205">
                  <c:v>0.12196005895044237</c:v>
                </c:pt>
                <c:pt idx="206">
                  <c:v>0.27956485352237337</c:v>
                </c:pt>
                <c:pt idx="207">
                  <c:v>3.3419004907276175</c:v>
                </c:pt>
                <c:pt idx="208">
                  <c:v>1.2156775409370795</c:v>
                </c:pt>
                <c:pt idx="209">
                  <c:v>1.1089562892478568</c:v>
                </c:pt>
                <c:pt idx="210">
                  <c:v>1.3076181100574829</c:v>
                </c:pt>
                <c:pt idx="211">
                  <c:v>0.68041502125111464</c:v>
                </c:pt>
                <c:pt idx="212">
                  <c:v>0.24010827381955124</c:v>
                </c:pt>
                <c:pt idx="213">
                  <c:v>0.86950228755554804</c:v>
                </c:pt>
                <c:pt idx="214">
                  <c:v>1.7851507916691176</c:v>
                </c:pt>
                <c:pt idx="215">
                  <c:v>1.9298509606358039E-3</c:v>
                </c:pt>
                <c:pt idx="216">
                  <c:v>1.9298508226697209E-3</c:v>
                </c:pt>
                <c:pt idx="217">
                  <c:v>0.62908152227159775</c:v>
                </c:pt>
                <c:pt idx="218">
                  <c:v>0.32343837660781105</c:v>
                </c:pt>
                <c:pt idx="219">
                  <c:v>1.9192225792252771E-3</c:v>
                </c:pt>
                <c:pt idx="220">
                  <c:v>0.31148136795295756</c:v>
                </c:pt>
                <c:pt idx="221">
                  <c:v>0.1938357035745355</c:v>
                </c:pt>
                <c:pt idx="222">
                  <c:v>0.15221613291657832</c:v>
                </c:pt>
                <c:pt idx="223">
                  <c:v>0.23433289566155224</c:v>
                </c:pt>
                <c:pt idx="224">
                  <c:v>0.20830105768969887</c:v>
                </c:pt>
                <c:pt idx="225">
                  <c:v>0.20791195624297742</c:v>
                </c:pt>
                <c:pt idx="226">
                  <c:v>0.1997759128946015</c:v>
                </c:pt>
                <c:pt idx="227">
                  <c:v>0.24198861092035884</c:v>
                </c:pt>
                <c:pt idx="228">
                  <c:v>0.19508867450475265</c:v>
                </c:pt>
                <c:pt idx="229">
                  <c:v>0.15095660153108881</c:v>
                </c:pt>
                <c:pt idx="230">
                  <c:v>0.26350013602985811</c:v>
                </c:pt>
                <c:pt idx="231">
                  <c:v>0.5697351587283066</c:v>
                </c:pt>
                <c:pt idx="232">
                  <c:v>3.9004248002630959</c:v>
                </c:pt>
                <c:pt idx="233">
                  <c:v>1.138798750033402</c:v>
                </c:pt>
                <c:pt idx="234">
                  <c:v>2.0278411120796775</c:v>
                </c:pt>
                <c:pt idx="235">
                  <c:v>2.4786838465518244</c:v>
                </c:pt>
                <c:pt idx="236">
                  <c:v>2.3530304247006839</c:v>
                </c:pt>
                <c:pt idx="237">
                  <c:v>2.4770903144161593</c:v>
                </c:pt>
                <c:pt idx="238">
                  <c:v>1.4923544778468099</c:v>
                </c:pt>
                <c:pt idx="239">
                  <c:v>4.0435850223730085E-9</c:v>
                </c:pt>
                <c:pt idx="240">
                  <c:v>4.6148969090609171E-9</c:v>
                </c:pt>
                <c:pt idx="241">
                  <c:v>0</c:v>
                </c:pt>
                <c:pt idx="242">
                  <c:v>0</c:v>
                </c:pt>
                <c:pt idx="243">
                  <c:v>4.5561556305528939E-8</c:v>
                </c:pt>
                <c:pt idx="244">
                  <c:v>7.9268353658790147E-8</c:v>
                </c:pt>
                <c:pt idx="245">
                  <c:v>2.0624519541406769</c:v>
                </c:pt>
                <c:pt idx="246">
                  <c:v>4.1673834516586794E-7</c:v>
                </c:pt>
                <c:pt idx="247">
                  <c:v>2.4417876487155539</c:v>
                </c:pt>
                <c:pt idx="248">
                  <c:v>6.3772077396606619E-8</c:v>
                </c:pt>
                <c:pt idx="249">
                  <c:v>1.6812181683311067</c:v>
                </c:pt>
                <c:pt idx="250">
                  <c:v>2.8951838260127261E-8</c:v>
                </c:pt>
                <c:pt idx="251">
                  <c:v>0.66674573136641868</c:v>
                </c:pt>
                <c:pt idx="252">
                  <c:v>0.49471140933898283</c:v>
                </c:pt>
                <c:pt idx="253">
                  <c:v>3.0162286562212373</c:v>
                </c:pt>
                <c:pt idx="254">
                  <c:v>1.1362512129005466</c:v>
                </c:pt>
                <c:pt idx="255">
                  <c:v>3.7915475914068324</c:v>
                </c:pt>
                <c:pt idx="256">
                  <c:v>2.2760033326880631</c:v>
                </c:pt>
                <c:pt idx="257">
                  <c:v>4.2190963358363973</c:v>
                </c:pt>
                <c:pt idx="258">
                  <c:v>9.472131523580174E-9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1.5616769099040084E-2</c:v>
                </c:pt>
                <c:pt idx="263">
                  <c:v>5.014442194806179E-7</c:v>
                </c:pt>
                <c:pt idx="264">
                  <c:v>0</c:v>
                </c:pt>
                <c:pt idx="265">
                  <c:v>8.9409096243911108</c:v>
                </c:pt>
                <c:pt idx="266">
                  <c:v>667.38151663670044</c:v>
                </c:pt>
                <c:pt idx="267">
                  <c:v>88.75424892152455</c:v>
                </c:pt>
                <c:pt idx="268">
                  <c:v>28.684968501681624</c:v>
                </c:pt>
                <c:pt idx="269">
                  <c:v>60.7618643990902</c:v>
                </c:pt>
                <c:pt idx="270">
                  <c:v>14.579664013742786</c:v>
                </c:pt>
                <c:pt idx="271">
                  <c:v>74.928112145029218</c:v>
                </c:pt>
                <c:pt idx="272">
                  <c:v>60.726457712436968</c:v>
                </c:pt>
                <c:pt idx="273">
                  <c:v>244.72826590126351</c:v>
                </c:pt>
                <c:pt idx="274">
                  <c:v>230.12779748087473</c:v>
                </c:pt>
                <c:pt idx="275">
                  <c:v>222.22468320700727</c:v>
                </c:pt>
                <c:pt idx="276">
                  <c:v>305.48335252723723</c:v>
                </c:pt>
                <c:pt idx="277">
                  <c:v>319.67788932387293</c:v>
                </c:pt>
                <c:pt idx="278">
                  <c:v>305.46548048315344</c:v>
                </c:pt>
                <c:pt idx="279">
                  <c:v>177.23092303239741</c:v>
                </c:pt>
                <c:pt idx="280">
                  <c:v>144.13898019059005</c:v>
                </c:pt>
                <c:pt idx="281">
                  <c:v>92.047384232402067</c:v>
                </c:pt>
                <c:pt idx="282">
                  <c:v>908.05474521301596</c:v>
                </c:pt>
                <c:pt idx="283">
                  <c:v>124.4639168611906</c:v>
                </c:pt>
                <c:pt idx="284">
                  <c:v>244.33248386729474</c:v>
                </c:pt>
                <c:pt idx="285">
                  <c:v>230.03065994860572</c:v>
                </c:pt>
                <c:pt idx="286">
                  <c:v>244.52526483854581</c:v>
                </c:pt>
                <c:pt idx="287">
                  <c:v>230.03455276381442</c:v>
                </c:pt>
                <c:pt idx="288">
                  <c:v>91.902147482500823</c:v>
                </c:pt>
                <c:pt idx="289">
                  <c:v>656.51436914175838</c:v>
                </c:pt>
                <c:pt idx="290">
                  <c:v>77.403513512441123</c:v>
                </c:pt>
                <c:pt idx="291">
                  <c:v>27.750438313187487</c:v>
                </c:pt>
                <c:pt idx="292">
                  <c:v>246.06501837052164</c:v>
                </c:pt>
                <c:pt idx="293">
                  <c:v>1.0002521760453931</c:v>
                </c:pt>
                <c:pt idx="294">
                  <c:v>6.4516081624788058E-4</c:v>
                </c:pt>
                <c:pt idx="295">
                  <c:v>9.4531035306212061</c:v>
                </c:pt>
                <c:pt idx="296">
                  <c:v>5.7602942040034577E-2</c:v>
                </c:pt>
                <c:pt idx="297">
                  <c:v>7.0038280220737335</c:v>
                </c:pt>
                <c:pt idx="298">
                  <c:v>7.6605465240365476</c:v>
                </c:pt>
                <c:pt idx="299">
                  <c:v>8.7653395504877381</c:v>
                </c:pt>
                <c:pt idx="300">
                  <c:v>4.0128144435308641</c:v>
                </c:pt>
                <c:pt idx="301">
                  <c:v>10.040772636471061</c:v>
                </c:pt>
                <c:pt idx="302">
                  <c:v>6.6758724582574516</c:v>
                </c:pt>
                <c:pt idx="303">
                  <c:v>4.5320548925618809</c:v>
                </c:pt>
                <c:pt idx="304">
                  <c:v>2.9949398813390218</c:v>
                </c:pt>
                <c:pt idx="305">
                  <c:v>4.4937881123536556</c:v>
                </c:pt>
                <c:pt idx="306">
                  <c:v>0.73581461840324636</c:v>
                </c:pt>
                <c:pt idx="307">
                  <c:v>0.46487137437272708</c:v>
                </c:pt>
                <c:pt idx="308">
                  <c:v>0.27779588701879021</c:v>
                </c:pt>
                <c:pt idx="309">
                  <c:v>0.21867356435070207</c:v>
                </c:pt>
                <c:pt idx="310">
                  <c:v>0.19866011546545792</c:v>
                </c:pt>
                <c:pt idx="311">
                  <c:v>0.25028765877309667</c:v>
                </c:pt>
                <c:pt idx="312">
                  <c:v>0.7705848872152643</c:v>
                </c:pt>
                <c:pt idx="313">
                  <c:v>0.47571168642243578</c:v>
                </c:pt>
                <c:pt idx="314">
                  <c:v>0.98788587669456263</c:v>
                </c:pt>
                <c:pt idx="315">
                  <c:v>1.1111145246629732</c:v>
                </c:pt>
                <c:pt idx="316">
                  <c:v>0.69789556847288736</c:v>
                </c:pt>
                <c:pt idx="317">
                  <c:v>0.80582060167102298</c:v>
                </c:pt>
                <c:pt idx="318">
                  <c:v>0.95685277073337716</c:v>
                </c:pt>
                <c:pt idx="319">
                  <c:v>0.69584173928220139</c:v>
                </c:pt>
                <c:pt idx="320">
                  <c:v>0.94029960096401055</c:v>
                </c:pt>
                <c:pt idx="321">
                  <c:v>0.53899318428682363</c:v>
                </c:pt>
                <c:pt idx="322">
                  <c:v>0.13065235600229386</c:v>
                </c:pt>
                <c:pt idx="323">
                  <c:v>0.68528805487416378</c:v>
                </c:pt>
                <c:pt idx="324">
                  <c:v>0.25830152029541864</c:v>
                </c:pt>
                <c:pt idx="325">
                  <c:v>0.84518951026820588</c:v>
                </c:pt>
                <c:pt idx="326">
                  <c:v>1.2682302480643983</c:v>
                </c:pt>
                <c:pt idx="327">
                  <c:v>0</c:v>
                </c:pt>
                <c:pt idx="328">
                  <c:v>7.9285200627055019E-10</c:v>
                </c:pt>
                <c:pt idx="329">
                  <c:v>3.9613468061361345E-10</c:v>
                </c:pt>
                <c:pt idx="330">
                  <c:v>0</c:v>
                </c:pt>
                <c:pt idx="331">
                  <c:v>2.0314416815381264E-11</c:v>
                </c:pt>
                <c:pt idx="332">
                  <c:v>0</c:v>
                </c:pt>
                <c:pt idx="333">
                  <c:v>0</c:v>
                </c:pt>
                <c:pt idx="334">
                  <c:v>4.0046092008694245E-4</c:v>
                </c:pt>
                <c:pt idx="335">
                  <c:v>4.6568970901716966E-11</c:v>
                </c:pt>
                <c:pt idx="336">
                  <c:v>3.0598812372772954E-10</c:v>
                </c:pt>
                <c:pt idx="337">
                  <c:v>8.3591974231467248E-6</c:v>
                </c:pt>
                <c:pt idx="338">
                  <c:v>5.8193450058752205E-12</c:v>
                </c:pt>
                <c:pt idx="339">
                  <c:v>0</c:v>
                </c:pt>
                <c:pt idx="340">
                  <c:v>4.0341034589065572E-2</c:v>
                </c:pt>
                <c:pt idx="341">
                  <c:v>1.8898646040280909E-2</c:v>
                </c:pt>
                <c:pt idx="342">
                  <c:v>3.4870531600919463E-2</c:v>
                </c:pt>
                <c:pt idx="343">
                  <c:v>3.5566000465276915E-2</c:v>
                </c:pt>
                <c:pt idx="344">
                  <c:v>2.5972210010689167E-2</c:v>
                </c:pt>
                <c:pt idx="345">
                  <c:v>2.2710914830486928E-2</c:v>
                </c:pt>
                <c:pt idx="346">
                  <c:v>1.2990884105299472E-2</c:v>
                </c:pt>
                <c:pt idx="347">
                  <c:v>1.2018345272185371E-2</c:v>
                </c:pt>
                <c:pt idx="348">
                  <c:v>7.1612453357587924E-3</c:v>
                </c:pt>
                <c:pt idx="349">
                  <c:v>3.8641963892480646E-3</c:v>
                </c:pt>
                <c:pt idx="350">
                  <c:v>5.9478003162602988E-3</c:v>
                </c:pt>
                <c:pt idx="351">
                  <c:v>3.8625560710450202E-3</c:v>
                </c:pt>
                <c:pt idx="352">
                  <c:v>3.7865657849280865E-2</c:v>
                </c:pt>
                <c:pt idx="353">
                  <c:v>3.0880304546510473E-2</c:v>
                </c:pt>
                <c:pt idx="354">
                  <c:v>3.4088252132058017E-2</c:v>
                </c:pt>
                <c:pt idx="355">
                  <c:v>3.0520507074356829E-2</c:v>
                </c:pt>
                <c:pt idx="356">
                  <c:v>3.0302403002401945E-2</c:v>
                </c:pt>
                <c:pt idx="357">
                  <c:v>0.75979026697176977</c:v>
                </c:pt>
                <c:pt idx="358">
                  <c:v>0.68059463803666986</c:v>
                </c:pt>
                <c:pt idx="359">
                  <c:v>3.3623466222678644E-3</c:v>
                </c:pt>
                <c:pt idx="360">
                  <c:v>0</c:v>
                </c:pt>
                <c:pt idx="361">
                  <c:v>0.88030232958419674</c:v>
                </c:pt>
                <c:pt idx="362">
                  <c:v>0.89419986500116977</c:v>
                </c:pt>
                <c:pt idx="363">
                  <c:v>0.75741023084724546</c:v>
                </c:pt>
                <c:pt idx="364">
                  <c:v>0.76659127650549763</c:v>
                </c:pt>
                <c:pt idx="365">
                  <c:v>1.2355928007245467</c:v>
                </c:pt>
                <c:pt idx="366">
                  <c:v>1.1494521376030846</c:v>
                </c:pt>
                <c:pt idx="367">
                  <c:v>1.2370221051969921</c:v>
                </c:pt>
                <c:pt idx="368">
                  <c:v>1.1234386989861669</c:v>
                </c:pt>
                <c:pt idx="369">
                  <c:v>0.89055892564746486</c:v>
                </c:pt>
                <c:pt idx="370">
                  <c:v>0.78837663818065096</c:v>
                </c:pt>
                <c:pt idx="371">
                  <c:v>0.85546385918749834</c:v>
                </c:pt>
                <c:pt idx="372">
                  <c:v>0.85354467173684867</c:v>
                </c:pt>
                <c:pt idx="373">
                  <c:v>0.84769975988641377</c:v>
                </c:pt>
                <c:pt idx="374">
                  <c:v>0.87795078330147547</c:v>
                </c:pt>
                <c:pt idx="375">
                  <c:v>0.86559107721323514</c:v>
                </c:pt>
                <c:pt idx="376">
                  <c:v>1.8737632563574991</c:v>
                </c:pt>
                <c:pt idx="377">
                  <c:v>1.151011875407395</c:v>
                </c:pt>
                <c:pt idx="378">
                  <c:v>3.3336872597306595</c:v>
                </c:pt>
                <c:pt idx="379">
                  <c:v>2.8982668609148661</c:v>
                </c:pt>
                <c:pt idx="380">
                  <c:v>1.4102786441139301</c:v>
                </c:pt>
                <c:pt idx="381">
                  <c:v>2.6732518124713422</c:v>
                </c:pt>
                <c:pt idx="382">
                  <c:v>2.6256666806144153</c:v>
                </c:pt>
                <c:pt idx="383">
                  <c:v>2.9518651622442462</c:v>
                </c:pt>
                <c:pt idx="384">
                  <c:v>6.5226020872213084</c:v>
                </c:pt>
                <c:pt idx="385">
                  <c:v>8.5740727699560395</c:v>
                </c:pt>
                <c:pt idx="386">
                  <c:v>8.2968763362120299</c:v>
                </c:pt>
                <c:pt idx="387">
                  <c:v>3.2512080693961778</c:v>
                </c:pt>
                <c:pt idx="388">
                  <c:v>3.6141079374336798</c:v>
                </c:pt>
                <c:pt idx="389">
                  <c:v>3.2675219446490544</c:v>
                </c:pt>
                <c:pt idx="390">
                  <c:v>7.8184426500909581</c:v>
                </c:pt>
                <c:pt idx="391">
                  <c:v>3.1371445318974196</c:v>
                </c:pt>
                <c:pt idx="392">
                  <c:v>3.0631280459308883</c:v>
                </c:pt>
                <c:pt idx="393">
                  <c:v>2.4586122641601307</c:v>
                </c:pt>
                <c:pt idx="394">
                  <c:v>2.5414529780572792</c:v>
                </c:pt>
                <c:pt idx="395">
                  <c:v>2.6960347046494135</c:v>
                </c:pt>
                <c:pt idx="396">
                  <c:v>2.3272792173538761</c:v>
                </c:pt>
                <c:pt idx="397">
                  <c:v>2.380279302764329</c:v>
                </c:pt>
                <c:pt idx="398">
                  <c:v>2.9875677989650526</c:v>
                </c:pt>
                <c:pt idx="399">
                  <c:v>2.246713865458986</c:v>
                </c:pt>
                <c:pt idx="400">
                  <c:v>7.746920181362519</c:v>
                </c:pt>
                <c:pt idx="401">
                  <c:v>4.0566975118816799</c:v>
                </c:pt>
                <c:pt idx="402">
                  <c:v>4.3470508297483477</c:v>
                </c:pt>
                <c:pt idx="403">
                  <c:v>3.981136883021442</c:v>
                </c:pt>
                <c:pt idx="404">
                  <c:v>3.2516648416352041</c:v>
                </c:pt>
                <c:pt idx="405">
                  <c:v>3.2065878817831432</c:v>
                </c:pt>
                <c:pt idx="406">
                  <c:v>2.7955518830245225</c:v>
                </c:pt>
                <c:pt idx="407">
                  <c:v>3.8459533625892419</c:v>
                </c:pt>
                <c:pt idx="408">
                  <c:v>4.5585125825135648</c:v>
                </c:pt>
                <c:pt idx="409">
                  <c:v>5.155485979705027</c:v>
                </c:pt>
                <c:pt idx="410">
                  <c:v>5.3862637460773257</c:v>
                </c:pt>
                <c:pt idx="411">
                  <c:v>4.7000044267895689</c:v>
                </c:pt>
                <c:pt idx="412">
                  <c:v>3.4565162509009681</c:v>
                </c:pt>
                <c:pt idx="413">
                  <c:v>3.1866347894802729</c:v>
                </c:pt>
                <c:pt idx="414">
                  <c:v>5.8848677618075129</c:v>
                </c:pt>
                <c:pt idx="415">
                  <c:v>7.130397096338136</c:v>
                </c:pt>
                <c:pt idx="416">
                  <c:v>6.5705551769171535</c:v>
                </c:pt>
                <c:pt idx="417">
                  <c:v>5.3120018914661884</c:v>
                </c:pt>
                <c:pt idx="418">
                  <c:v>5.3024001832437477</c:v>
                </c:pt>
                <c:pt idx="419">
                  <c:v>4.6560142258842561</c:v>
                </c:pt>
                <c:pt idx="420">
                  <c:v>3.9957985445640531</c:v>
                </c:pt>
                <c:pt idx="421">
                  <c:v>3.5020680051323865</c:v>
                </c:pt>
                <c:pt idx="422">
                  <c:v>3.4679576610811935</c:v>
                </c:pt>
                <c:pt idx="423">
                  <c:v>37.027718596519151</c:v>
                </c:pt>
                <c:pt idx="424">
                  <c:v>6.4477302513961945</c:v>
                </c:pt>
                <c:pt idx="425">
                  <c:v>6.3163702249135198</c:v>
                </c:pt>
                <c:pt idx="426">
                  <c:v>10.555497085565548</c:v>
                </c:pt>
                <c:pt idx="427">
                  <c:v>7.116872812779178</c:v>
                </c:pt>
                <c:pt idx="428">
                  <c:v>5.1109630169293183</c:v>
                </c:pt>
                <c:pt idx="429">
                  <c:v>5.9182983777424596</c:v>
                </c:pt>
                <c:pt idx="430">
                  <c:v>5.5114000945314885</c:v>
                </c:pt>
                <c:pt idx="431">
                  <c:v>4.0800529700211072</c:v>
                </c:pt>
                <c:pt idx="432">
                  <c:v>3.5092002905359436</c:v>
                </c:pt>
                <c:pt idx="433">
                  <c:v>2.817952945482773</c:v>
                </c:pt>
                <c:pt idx="434">
                  <c:v>2.635747118433386</c:v>
                </c:pt>
                <c:pt idx="435">
                  <c:v>2.0626596881498074</c:v>
                </c:pt>
                <c:pt idx="436">
                  <c:v>2.8791120879256766</c:v>
                </c:pt>
                <c:pt idx="437">
                  <c:v>2.7201620252890919</c:v>
                </c:pt>
                <c:pt idx="438">
                  <c:v>2.3273559042648557</c:v>
                </c:pt>
                <c:pt idx="439">
                  <c:v>2.5044775916675235</c:v>
                </c:pt>
                <c:pt idx="440">
                  <c:v>2.1617241035750254</c:v>
                </c:pt>
                <c:pt idx="441">
                  <c:v>6.4877104597590929</c:v>
                </c:pt>
                <c:pt idx="442">
                  <c:v>2.1868298604917413</c:v>
                </c:pt>
                <c:pt idx="443">
                  <c:v>2.4033524763496672</c:v>
                </c:pt>
                <c:pt idx="444">
                  <c:v>3.2289261957642523</c:v>
                </c:pt>
                <c:pt idx="445">
                  <c:v>3.4488257802949889</c:v>
                </c:pt>
                <c:pt idx="446">
                  <c:v>3.1211448104746395</c:v>
                </c:pt>
                <c:pt idx="447">
                  <c:v>2.8085097410298872</c:v>
                </c:pt>
                <c:pt idx="448">
                  <c:v>2.4973878721167466</c:v>
                </c:pt>
                <c:pt idx="449">
                  <c:v>2.1591789817434091</c:v>
                </c:pt>
                <c:pt idx="450">
                  <c:v>2.6850053606711057</c:v>
                </c:pt>
                <c:pt idx="451">
                  <c:v>3.184956526393357</c:v>
                </c:pt>
                <c:pt idx="452">
                  <c:v>2.5654745620377852</c:v>
                </c:pt>
                <c:pt idx="453">
                  <c:v>2.8480302077532258</c:v>
                </c:pt>
                <c:pt idx="454">
                  <c:v>3.2951862186508194</c:v>
                </c:pt>
                <c:pt idx="455">
                  <c:v>3.3454461615034319</c:v>
                </c:pt>
                <c:pt idx="456">
                  <c:v>3.1151949473932277</c:v>
                </c:pt>
                <c:pt idx="457">
                  <c:v>3.9695678548337341</c:v>
                </c:pt>
                <c:pt idx="458">
                  <c:v>3.8985987384929146</c:v>
                </c:pt>
                <c:pt idx="459">
                  <c:v>3.8300035167206801</c:v>
                </c:pt>
                <c:pt idx="460">
                  <c:v>2.6363977667642757E-9</c:v>
                </c:pt>
                <c:pt idx="461">
                  <c:v>2.4381273686968754</c:v>
                </c:pt>
                <c:pt idx="462">
                  <c:v>0.61838779372286723</c:v>
                </c:pt>
                <c:pt idx="463">
                  <c:v>2.213660956000318</c:v>
                </c:pt>
                <c:pt idx="464">
                  <c:v>1.2362419397311797</c:v>
                </c:pt>
                <c:pt idx="465">
                  <c:v>2.4381466037471569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0.21475456906169654</c:v>
                </c:pt>
                <c:pt idx="470">
                  <c:v>1.5786907625048201</c:v>
                </c:pt>
                <c:pt idx="471">
                  <c:v>1.4805599164446903E-6</c:v>
                </c:pt>
                <c:pt idx="472">
                  <c:v>4.0425087263429305E-5</c:v>
                </c:pt>
                <c:pt idx="473">
                  <c:v>0</c:v>
                </c:pt>
                <c:pt idx="474">
                  <c:v>4.0895514530348009E-8</c:v>
                </c:pt>
                <c:pt idx="475">
                  <c:v>0</c:v>
                </c:pt>
                <c:pt idx="476">
                  <c:v>38.648317884752487</c:v>
                </c:pt>
                <c:pt idx="477">
                  <c:v>0</c:v>
                </c:pt>
                <c:pt idx="478">
                  <c:v>155.07986862130588</c:v>
                </c:pt>
                <c:pt idx="479">
                  <c:v>9.9705960083156242E-3</c:v>
                </c:pt>
                <c:pt idx="480">
                  <c:v>9.9712598171208811E-3</c:v>
                </c:pt>
                <c:pt idx="481">
                  <c:v>0</c:v>
                </c:pt>
                <c:pt idx="482">
                  <c:v>14.832830588305569</c:v>
                </c:pt>
                <c:pt idx="483">
                  <c:v>375.863855496008</c:v>
                </c:pt>
                <c:pt idx="484">
                  <c:v>2.1724990233451535E-6</c:v>
                </c:pt>
                <c:pt idx="485">
                  <c:v>7.8299208894350159E-7</c:v>
                </c:pt>
                <c:pt idx="486">
                  <c:v>8.915917248941696E-8</c:v>
                </c:pt>
                <c:pt idx="487">
                  <c:v>31.561385188485133</c:v>
                </c:pt>
                <c:pt idx="488">
                  <c:v>7.5992314579230253</c:v>
                </c:pt>
                <c:pt idx="489">
                  <c:v>4.9565319200982003</c:v>
                </c:pt>
                <c:pt idx="490">
                  <c:v>0</c:v>
                </c:pt>
                <c:pt idx="491">
                  <c:v>0</c:v>
                </c:pt>
                <c:pt idx="492">
                  <c:v>0.65481307955727885</c:v>
                </c:pt>
                <c:pt idx="493">
                  <c:v>0.6828297607534779</c:v>
                </c:pt>
                <c:pt idx="494">
                  <c:v>0.67090793621637346</c:v>
                </c:pt>
                <c:pt idx="495">
                  <c:v>0.98564551857840854</c:v>
                </c:pt>
                <c:pt idx="496">
                  <c:v>0.96193223075504619</c:v>
                </c:pt>
                <c:pt idx="497">
                  <c:v>0.49488215510720579</c:v>
                </c:pt>
                <c:pt idx="498">
                  <c:v>1.2974701023988331</c:v>
                </c:pt>
                <c:pt idx="499">
                  <c:v>0.80924560892332664</c:v>
                </c:pt>
                <c:pt idx="500">
                  <c:v>0.75767662241213429</c:v>
                </c:pt>
                <c:pt idx="501">
                  <c:v>1.3783944964650061</c:v>
                </c:pt>
                <c:pt idx="502">
                  <c:v>1.1151254172646716</c:v>
                </c:pt>
                <c:pt idx="503">
                  <c:v>1.4148808172908147</c:v>
                </c:pt>
                <c:pt idx="504">
                  <c:v>0.55942758829090877</c:v>
                </c:pt>
                <c:pt idx="505">
                  <c:v>0.44681266988283852</c:v>
                </c:pt>
                <c:pt idx="506">
                  <c:v>0.70881429818894048</c:v>
                </c:pt>
                <c:pt idx="507">
                  <c:v>0.78236018815361774</c:v>
                </c:pt>
                <c:pt idx="508">
                  <c:v>0.54413612863694993</c:v>
                </c:pt>
                <c:pt idx="509">
                  <c:v>4.4303941647910747</c:v>
                </c:pt>
                <c:pt idx="510">
                  <c:v>2.9033530879003493</c:v>
                </c:pt>
                <c:pt idx="511">
                  <c:v>0.5707623577294072</c:v>
                </c:pt>
                <c:pt idx="512">
                  <c:v>1.604243253093351</c:v>
                </c:pt>
                <c:pt idx="513">
                  <c:v>1.0306261245441348</c:v>
                </c:pt>
                <c:pt idx="514">
                  <c:v>1.074713589008411</c:v>
                </c:pt>
                <c:pt idx="515">
                  <c:v>1.6608900168328233</c:v>
                </c:pt>
                <c:pt idx="516">
                  <c:v>1.2125271323780993</c:v>
                </c:pt>
                <c:pt idx="517">
                  <c:v>1.764836420011143</c:v>
                </c:pt>
                <c:pt idx="518">
                  <c:v>0.30524535485773185</c:v>
                </c:pt>
                <c:pt idx="519">
                  <c:v>0.44843693247317162</c:v>
                </c:pt>
                <c:pt idx="520">
                  <c:v>0.64209735902715437</c:v>
                </c:pt>
                <c:pt idx="521">
                  <c:v>18.293132363014685</c:v>
                </c:pt>
                <c:pt idx="522">
                  <c:v>6.8794483411359337</c:v>
                </c:pt>
                <c:pt idx="523">
                  <c:v>6.668850252525317</c:v>
                </c:pt>
                <c:pt idx="524">
                  <c:v>2.1863460689716376</c:v>
                </c:pt>
                <c:pt idx="525">
                  <c:v>0.64266912699490319</c:v>
                </c:pt>
                <c:pt idx="526">
                  <c:v>5.0934829414950045</c:v>
                </c:pt>
                <c:pt idx="527">
                  <c:v>7.2892360335302016</c:v>
                </c:pt>
                <c:pt idx="528">
                  <c:v>3.2787167304530236</c:v>
                </c:pt>
                <c:pt idx="529">
                  <c:v>6.9529992169761101</c:v>
                </c:pt>
                <c:pt idx="530">
                  <c:v>3.0284481156847463</c:v>
                </c:pt>
                <c:pt idx="531">
                  <c:v>2.3231429633563394</c:v>
                </c:pt>
                <c:pt idx="532">
                  <c:v>1.59664270150585</c:v>
                </c:pt>
                <c:pt idx="533">
                  <c:v>0.59185741591265995</c:v>
                </c:pt>
                <c:pt idx="534">
                  <c:v>0.63345229180245255</c:v>
                </c:pt>
                <c:pt idx="535">
                  <c:v>0.54218519053848269</c:v>
                </c:pt>
                <c:pt idx="536">
                  <c:v>0.47926517561700166</c:v>
                </c:pt>
                <c:pt idx="537">
                  <c:v>0.50230566075321192</c:v>
                </c:pt>
                <c:pt idx="538">
                  <c:v>0.4234995196725464</c:v>
                </c:pt>
                <c:pt idx="539">
                  <c:v>0.3815282381779852</c:v>
                </c:pt>
                <c:pt idx="540">
                  <c:v>0.35931780781614364</c:v>
                </c:pt>
                <c:pt idx="541">
                  <c:v>0.35487618165652179</c:v>
                </c:pt>
                <c:pt idx="542">
                  <c:v>0.60644932944045138</c:v>
                </c:pt>
                <c:pt idx="543">
                  <c:v>0.40346565986887484</c:v>
                </c:pt>
                <c:pt idx="544">
                  <c:v>0.44963126188195091</c:v>
                </c:pt>
                <c:pt idx="545">
                  <c:v>0.59425842378191973</c:v>
                </c:pt>
                <c:pt idx="546">
                  <c:v>0.47321125282166676</c:v>
                </c:pt>
                <c:pt idx="547">
                  <c:v>0.4277566517795961</c:v>
                </c:pt>
                <c:pt idx="548">
                  <c:v>0.42317299429745248</c:v>
                </c:pt>
                <c:pt idx="549">
                  <c:v>0.42968691843849527</c:v>
                </c:pt>
                <c:pt idx="550">
                  <c:v>0.56097557042038559</c:v>
                </c:pt>
                <c:pt idx="551">
                  <c:v>0.42964170556178516</c:v>
                </c:pt>
                <c:pt idx="552">
                  <c:v>0.40226970785370852</c:v>
                </c:pt>
                <c:pt idx="553">
                  <c:v>0.35800971851922725</c:v>
                </c:pt>
                <c:pt idx="554">
                  <c:v>0.36901492371203659</c:v>
                </c:pt>
                <c:pt idx="555">
                  <c:v>0.30072754335613183</c:v>
                </c:pt>
                <c:pt idx="556">
                  <c:v>0.29810784538254254</c:v>
                </c:pt>
                <c:pt idx="557">
                  <c:v>0.4346129952293083</c:v>
                </c:pt>
                <c:pt idx="558">
                  <c:v>0.39524468777592503</c:v>
                </c:pt>
                <c:pt idx="559">
                  <c:v>0.20946892768703052</c:v>
                </c:pt>
                <c:pt idx="560">
                  <c:v>0.20466470915262036</c:v>
                </c:pt>
                <c:pt idx="561">
                  <c:v>0.23533938514716368</c:v>
                </c:pt>
                <c:pt idx="562">
                  <c:v>0.37705075873098082</c:v>
                </c:pt>
                <c:pt idx="563">
                  <c:v>0.27041583012891834</c:v>
                </c:pt>
                <c:pt idx="564">
                  <c:v>0.23368493886251684</c:v>
                </c:pt>
                <c:pt idx="565">
                  <c:v>0.18241241150156284</c:v>
                </c:pt>
                <c:pt idx="566">
                  <c:v>0.52667075511682881</c:v>
                </c:pt>
                <c:pt idx="567">
                  <c:v>0.47075042525485955</c:v>
                </c:pt>
                <c:pt idx="568">
                  <c:v>1.745081157844993</c:v>
                </c:pt>
                <c:pt idx="569">
                  <c:v>4.572596650967796</c:v>
                </c:pt>
                <c:pt idx="570">
                  <c:v>3.1908882712407696</c:v>
                </c:pt>
                <c:pt idx="571">
                  <c:v>4.5377112250534992</c:v>
                </c:pt>
                <c:pt idx="572">
                  <c:v>4.8023175540951506</c:v>
                </c:pt>
                <c:pt idx="573">
                  <c:v>1.8595937021050197</c:v>
                </c:pt>
                <c:pt idx="574">
                  <c:v>2.8054608078684602</c:v>
                </c:pt>
                <c:pt idx="575">
                  <c:v>1.705383059658061E-6</c:v>
                </c:pt>
                <c:pt idx="576">
                  <c:v>1.7274359720431676E-10</c:v>
                </c:pt>
                <c:pt idx="577">
                  <c:v>7.5721797814054526E-4</c:v>
                </c:pt>
                <c:pt idx="578">
                  <c:v>4.418510002324183E-11</c:v>
                </c:pt>
                <c:pt idx="579">
                  <c:v>0</c:v>
                </c:pt>
                <c:pt idx="580">
                  <c:v>1.5111822904145811E-10</c:v>
                </c:pt>
                <c:pt idx="581">
                  <c:v>0.62873935185052687</c:v>
                </c:pt>
                <c:pt idx="582">
                  <c:v>1.7045920230884803E-11</c:v>
                </c:pt>
                <c:pt idx="583">
                  <c:v>0</c:v>
                </c:pt>
                <c:pt idx="584">
                  <c:v>0</c:v>
                </c:pt>
                <c:pt idx="585">
                  <c:v>2.6918201001535635E-10</c:v>
                </c:pt>
                <c:pt idx="586">
                  <c:v>0</c:v>
                </c:pt>
                <c:pt idx="587">
                  <c:v>0</c:v>
                </c:pt>
                <c:pt idx="588">
                  <c:v>6.6414429511496564E-11</c:v>
                </c:pt>
                <c:pt idx="589">
                  <c:v>0</c:v>
                </c:pt>
                <c:pt idx="590">
                  <c:v>0</c:v>
                </c:pt>
                <c:pt idx="591">
                  <c:v>4.3686564747957846E-5</c:v>
                </c:pt>
                <c:pt idx="592">
                  <c:v>1.4825104432716785E-2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8.0276206837481823E-6</c:v>
                </c:pt>
                <c:pt idx="597">
                  <c:v>1.2874039396493231E-4</c:v>
                </c:pt>
                <c:pt idx="598">
                  <c:v>0.38604151187377767</c:v>
                </c:pt>
                <c:pt idx="599">
                  <c:v>1.1003319536626393</c:v>
                </c:pt>
                <c:pt idx="600">
                  <c:v>3.260898366677047</c:v>
                </c:pt>
                <c:pt idx="601">
                  <c:v>0.52592106903025382</c:v>
                </c:pt>
                <c:pt idx="602">
                  <c:v>1.2407309743985522</c:v>
                </c:pt>
                <c:pt idx="603">
                  <c:v>0.54007388731589145</c:v>
                </c:pt>
                <c:pt idx="604">
                  <c:v>4.6535646447409817E-9</c:v>
                </c:pt>
                <c:pt idx="605">
                  <c:v>13.400520059797465</c:v>
                </c:pt>
                <c:pt idx="606">
                  <c:v>15.445504842755341</c:v>
                </c:pt>
                <c:pt idx="607">
                  <c:v>12.08333293981574</c:v>
                </c:pt>
                <c:pt idx="608">
                  <c:v>6.779116438300818</c:v>
                </c:pt>
                <c:pt idx="609">
                  <c:v>9.6133778184099086</c:v>
                </c:pt>
                <c:pt idx="610">
                  <c:v>8.3146319831536104</c:v>
                </c:pt>
                <c:pt idx="611">
                  <c:v>8.0785040768413339</c:v>
                </c:pt>
                <c:pt idx="612">
                  <c:v>8.7739754889580226</c:v>
                </c:pt>
                <c:pt idx="613">
                  <c:v>7.921761605906589</c:v>
                </c:pt>
                <c:pt idx="614">
                  <c:v>2.9106224614107248</c:v>
                </c:pt>
                <c:pt idx="615">
                  <c:v>9.0085191357700829</c:v>
                </c:pt>
                <c:pt idx="616">
                  <c:v>4.4417021057961108</c:v>
                </c:pt>
                <c:pt idx="617">
                  <c:v>13.358880686603328</c:v>
                </c:pt>
                <c:pt idx="618">
                  <c:v>3.6991650958798559</c:v>
                </c:pt>
                <c:pt idx="619">
                  <c:v>4.6815530927941111</c:v>
                </c:pt>
                <c:pt idx="620">
                  <c:v>7.755257268772322</c:v>
                </c:pt>
                <c:pt idx="621">
                  <c:v>9.0644788619360668</c:v>
                </c:pt>
                <c:pt idx="622">
                  <c:v>8.8278688248571804</c:v>
                </c:pt>
                <c:pt idx="623">
                  <c:v>8.3835279813180357</c:v>
                </c:pt>
                <c:pt idx="624">
                  <c:v>9.1426023032823167</c:v>
                </c:pt>
                <c:pt idx="625">
                  <c:v>8.9259633518574617</c:v>
                </c:pt>
                <c:pt idx="626">
                  <c:v>8.6205833627213408</c:v>
                </c:pt>
                <c:pt idx="627">
                  <c:v>10.075709278121728</c:v>
                </c:pt>
                <c:pt idx="628">
                  <c:v>9.0638953350087057</c:v>
                </c:pt>
                <c:pt idx="629">
                  <c:v>1.9895775724437108</c:v>
                </c:pt>
                <c:pt idx="630">
                  <c:v>2.5697950601558048</c:v>
                </c:pt>
                <c:pt idx="631">
                  <c:v>4.8937847133160304</c:v>
                </c:pt>
                <c:pt idx="632">
                  <c:v>7.1974803781420107</c:v>
                </c:pt>
                <c:pt idx="633">
                  <c:v>4.1003003762934611</c:v>
                </c:pt>
                <c:pt idx="634">
                  <c:v>8.129054970483466</c:v>
                </c:pt>
                <c:pt idx="635">
                  <c:v>6.0403120434066011</c:v>
                </c:pt>
                <c:pt idx="636">
                  <c:v>0.36914922398201355</c:v>
                </c:pt>
                <c:pt idx="637">
                  <c:v>0.9776341684794545</c:v>
                </c:pt>
                <c:pt idx="638">
                  <c:v>0.49179481783446732</c:v>
                </c:pt>
                <c:pt idx="639">
                  <c:v>2.4714121598478656</c:v>
                </c:pt>
                <c:pt idx="640">
                  <c:v>2.772412979115181</c:v>
                </c:pt>
                <c:pt idx="641">
                  <c:v>0.75187352733777146</c:v>
                </c:pt>
                <c:pt idx="642">
                  <c:v>0</c:v>
                </c:pt>
                <c:pt idx="643">
                  <c:v>8.893650260688446E-10</c:v>
                </c:pt>
                <c:pt idx="644">
                  <c:v>0</c:v>
                </c:pt>
                <c:pt idx="645">
                  <c:v>0</c:v>
                </c:pt>
                <c:pt idx="646">
                  <c:v>0.48092176652284735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2.6241252726322273E-8</c:v>
                </c:pt>
                <c:pt idx="651">
                  <c:v>1.896339085760701E-9</c:v>
                </c:pt>
                <c:pt idx="652">
                  <c:v>6.5636029944471375E-9</c:v>
                </c:pt>
                <c:pt idx="653">
                  <c:v>6.2658919830482773E-8</c:v>
                </c:pt>
                <c:pt idx="654">
                  <c:v>0</c:v>
                </c:pt>
                <c:pt idx="655">
                  <c:v>3.8550894316813356E-6</c:v>
                </c:pt>
                <c:pt idx="656">
                  <c:v>1.0084788508449307</c:v>
                </c:pt>
                <c:pt idx="657">
                  <c:v>0.75283151241892909</c:v>
                </c:pt>
                <c:pt idx="658">
                  <c:v>0.63099665698559448</c:v>
                </c:pt>
                <c:pt idx="659">
                  <c:v>20.558394181773792</c:v>
                </c:pt>
                <c:pt idx="660">
                  <c:v>22.674544442042119</c:v>
                </c:pt>
                <c:pt idx="661">
                  <c:v>50.711618401199168</c:v>
                </c:pt>
                <c:pt idx="662">
                  <c:v>11.098566386707191</c:v>
                </c:pt>
                <c:pt idx="663">
                  <c:v>8.1831430498336033</c:v>
                </c:pt>
                <c:pt idx="664">
                  <c:v>7.4206905114508217</c:v>
                </c:pt>
                <c:pt idx="665">
                  <c:v>4.822051111775572</c:v>
                </c:pt>
                <c:pt idx="666">
                  <c:v>2.5783233501400602</c:v>
                </c:pt>
                <c:pt idx="667">
                  <c:v>2.3316919028755088</c:v>
                </c:pt>
                <c:pt idx="668">
                  <c:v>1.776020624283067</c:v>
                </c:pt>
                <c:pt idx="669">
                  <c:v>1.1703478035351083</c:v>
                </c:pt>
                <c:pt idx="670">
                  <c:v>0.57554590775009729</c:v>
                </c:pt>
                <c:pt idx="671">
                  <c:v>5.003914515635941</c:v>
                </c:pt>
                <c:pt idx="672">
                  <c:v>5.0109454123785113</c:v>
                </c:pt>
                <c:pt idx="673">
                  <c:v>5.2582662919080718</c:v>
                </c:pt>
                <c:pt idx="674">
                  <c:v>24.467386376313819</c:v>
                </c:pt>
                <c:pt idx="675">
                  <c:v>24.438280213017315</c:v>
                </c:pt>
                <c:pt idx="676">
                  <c:v>38.4211297575891</c:v>
                </c:pt>
                <c:pt idx="677">
                  <c:v>0.94717804234732483</c:v>
                </c:pt>
                <c:pt idx="678">
                  <c:v>1.2496197009903085</c:v>
                </c:pt>
                <c:pt idx="679">
                  <c:v>1.0541084791571578</c:v>
                </c:pt>
                <c:pt idx="680">
                  <c:v>0.90353253346582818</c:v>
                </c:pt>
                <c:pt idx="681">
                  <c:v>0.37124389840848693</c:v>
                </c:pt>
                <c:pt idx="682">
                  <c:v>0.22560377088635875</c:v>
                </c:pt>
                <c:pt idx="683">
                  <c:v>1.4328344620686551E-2</c:v>
                </c:pt>
                <c:pt idx="684">
                  <c:v>0.42690603042255049</c:v>
                </c:pt>
                <c:pt idx="685">
                  <c:v>0.77740288819019554</c:v>
                </c:pt>
                <c:pt idx="686">
                  <c:v>0.21587177222673404</c:v>
                </c:pt>
                <c:pt idx="687">
                  <c:v>0.21549680621469491</c:v>
                </c:pt>
                <c:pt idx="688">
                  <c:v>0.2461726264246451</c:v>
                </c:pt>
                <c:pt idx="689">
                  <c:v>0.16412540984619284</c:v>
                </c:pt>
                <c:pt idx="690">
                  <c:v>0.47882111879174261</c:v>
                </c:pt>
                <c:pt idx="691">
                  <c:v>0.6911277554805082</c:v>
                </c:pt>
                <c:pt idx="692">
                  <c:v>0.70124989340027355</c:v>
                </c:pt>
                <c:pt idx="693">
                  <c:v>0.8377129843847797</c:v>
                </c:pt>
                <c:pt idx="694">
                  <c:v>0.5766792225792905</c:v>
                </c:pt>
                <c:pt idx="695">
                  <c:v>0.40974568160301317</c:v>
                </c:pt>
                <c:pt idx="696">
                  <c:v>1.5879901673965477</c:v>
                </c:pt>
                <c:pt idx="697">
                  <c:v>1.1760517696932595</c:v>
                </c:pt>
                <c:pt idx="698">
                  <c:v>0.68117519402735383</c:v>
                </c:pt>
                <c:pt idx="699">
                  <c:v>0.58364906028581487</c:v>
                </c:pt>
                <c:pt idx="700">
                  <c:v>0.3405749441307151</c:v>
                </c:pt>
                <c:pt idx="701">
                  <c:v>0.31441893352768702</c:v>
                </c:pt>
                <c:pt idx="702">
                  <c:v>0.56113121497388718</c:v>
                </c:pt>
                <c:pt idx="703">
                  <c:v>0.21166392138968249</c:v>
                </c:pt>
                <c:pt idx="704">
                  <c:v>0.68100818955631581</c:v>
                </c:pt>
                <c:pt idx="705">
                  <c:v>0.86186023043641669</c:v>
                </c:pt>
                <c:pt idx="706">
                  <c:v>0.52292202208035476</c:v>
                </c:pt>
                <c:pt idx="707">
                  <c:v>0.24564575155831392</c:v>
                </c:pt>
                <c:pt idx="708">
                  <c:v>0.29147839179787027</c:v>
                </c:pt>
                <c:pt idx="709">
                  <c:v>9.7801181537256809E-2</c:v>
                </c:pt>
                <c:pt idx="710">
                  <c:v>0.27020360428315016</c:v>
                </c:pt>
                <c:pt idx="711">
                  <c:v>0.41162825785719193</c:v>
                </c:pt>
                <c:pt idx="712">
                  <c:v>0.39382433781539916</c:v>
                </c:pt>
                <c:pt idx="713">
                  <c:v>0.54704330108721422</c:v>
                </c:pt>
                <c:pt idx="714">
                  <c:v>0.68041899542792805</c:v>
                </c:pt>
                <c:pt idx="715">
                  <c:v>0.79883925807709844</c:v>
                </c:pt>
                <c:pt idx="716">
                  <c:v>0.80450530948419186</c:v>
                </c:pt>
                <c:pt idx="717">
                  <c:v>0.74118827121882447</c:v>
                </c:pt>
                <c:pt idx="718">
                  <c:v>0.70306164013707928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Sheet3!$H$4</c:f>
              <c:strCache>
                <c:ptCount val="1"/>
                <c:pt idx="0">
                  <c:v>Conditional 2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Sheet3!$H$5:$H$723</c:f>
              <c:numCache>
                <c:formatCode>General</c:formatCode>
                <c:ptCount val="719"/>
                <c:pt idx="0">
                  <c:v>1.8931666171192703</c:v>
                </c:pt>
                <c:pt idx="1">
                  <c:v>1.4160781980013297</c:v>
                </c:pt>
                <c:pt idx="2">
                  <c:v>107.88340800362064</c:v>
                </c:pt>
                <c:pt idx="3">
                  <c:v>0</c:v>
                </c:pt>
                <c:pt idx="4">
                  <c:v>0.14258586747105539</c:v>
                </c:pt>
                <c:pt idx="5">
                  <c:v>4.0000572972194632</c:v>
                </c:pt>
                <c:pt idx="6">
                  <c:v>0.78565000936012552</c:v>
                </c:pt>
                <c:pt idx="7">
                  <c:v>1.1995097125265062</c:v>
                </c:pt>
                <c:pt idx="8">
                  <c:v>0.14249228234253764</c:v>
                </c:pt>
                <c:pt idx="9">
                  <c:v>8.4877124685685033</c:v>
                </c:pt>
                <c:pt idx="10">
                  <c:v>2.2696648668009942</c:v>
                </c:pt>
                <c:pt idx="11">
                  <c:v>0.56886711088156261</c:v>
                </c:pt>
                <c:pt idx="12">
                  <c:v>3.5434023553504872</c:v>
                </c:pt>
                <c:pt idx="13">
                  <c:v>106.75769047212759</c:v>
                </c:pt>
                <c:pt idx="14">
                  <c:v>4.5677407112748369E-2</c:v>
                </c:pt>
                <c:pt idx="15">
                  <c:v>10.131632956338947</c:v>
                </c:pt>
                <c:pt idx="16">
                  <c:v>3.1872906830099978</c:v>
                </c:pt>
                <c:pt idx="17">
                  <c:v>0.35916676316686136</c:v>
                </c:pt>
                <c:pt idx="18">
                  <c:v>0.53232067009924577</c:v>
                </c:pt>
                <c:pt idx="19">
                  <c:v>4.7324206879295616E-4</c:v>
                </c:pt>
                <c:pt idx="20">
                  <c:v>4.7328014190384238E-4</c:v>
                </c:pt>
                <c:pt idx="21">
                  <c:v>1.5805612623772163</c:v>
                </c:pt>
                <c:pt idx="22">
                  <c:v>0.54363975083056459</c:v>
                </c:pt>
                <c:pt idx="23">
                  <c:v>0.10333622384736429</c:v>
                </c:pt>
                <c:pt idx="24">
                  <c:v>0.32701205407484224</c:v>
                </c:pt>
                <c:pt idx="25">
                  <c:v>0.61430180969286141</c:v>
                </c:pt>
                <c:pt idx="26">
                  <c:v>0.54362797132255025</c:v>
                </c:pt>
                <c:pt idx="27">
                  <c:v>0.70543260588770806</c:v>
                </c:pt>
                <c:pt idx="28">
                  <c:v>4.7335581427887519E-4</c:v>
                </c:pt>
                <c:pt idx="29">
                  <c:v>0.30243458215311136</c:v>
                </c:pt>
                <c:pt idx="30">
                  <c:v>5.2659661214326974</c:v>
                </c:pt>
                <c:pt idx="31">
                  <c:v>1.7180212628145881</c:v>
                </c:pt>
                <c:pt idx="32">
                  <c:v>5.2960897527648569</c:v>
                </c:pt>
                <c:pt idx="33">
                  <c:v>1.0006795885480528</c:v>
                </c:pt>
                <c:pt idx="34">
                  <c:v>2.7124925517796328E-4</c:v>
                </c:pt>
                <c:pt idx="35">
                  <c:v>1.1832497302215472</c:v>
                </c:pt>
                <c:pt idx="36">
                  <c:v>0.55488186736185696</c:v>
                </c:pt>
                <c:pt idx="37">
                  <c:v>0.24004921593514439</c:v>
                </c:pt>
                <c:pt idx="38">
                  <c:v>0.91054898530177297</c:v>
                </c:pt>
                <c:pt idx="39">
                  <c:v>7.2224482504758925</c:v>
                </c:pt>
                <c:pt idx="40">
                  <c:v>0.63849149624908819</c:v>
                </c:pt>
                <c:pt idx="41">
                  <c:v>5.4532466986821007</c:v>
                </c:pt>
                <c:pt idx="42">
                  <c:v>0.43750687357825768</c:v>
                </c:pt>
                <c:pt idx="43">
                  <c:v>0.22295509349000042</c:v>
                </c:pt>
                <c:pt idx="44">
                  <c:v>0.54367360945984444</c:v>
                </c:pt>
                <c:pt idx="45">
                  <c:v>0.20170133446023897</c:v>
                </c:pt>
                <c:pt idx="46">
                  <c:v>0.3365718426052382</c:v>
                </c:pt>
                <c:pt idx="47">
                  <c:v>3.3355612813667648</c:v>
                </c:pt>
                <c:pt idx="48">
                  <c:v>4.0263157200568429</c:v>
                </c:pt>
                <c:pt idx="49">
                  <c:v>0.70661052743832187</c:v>
                </c:pt>
                <c:pt idx="50">
                  <c:v>0.55427485597390103</c:v>
                </c:pt>
                <c:pt idx="51">
                  <c:v>0.51838091955704613</c:v>
                </c:pt>
                <c:pt idx="52">
                  <c:v>5.3141914945483109</c:v>
                </c:pt>
                <c:pt idx="53">
                  <c:v>0.34182253344195601</c:v>
                </c:pt>
                <c:pt idx="54">
                  <c:v>1.8492191865467191</c:v>
                </c:pt>
                <c:pt idx="55">
                  <c:v>1.3539085376402724</c:v>
                </c:pt>
                <c:pt idx="56">
                  <c:v>0.76124395684014701</c:v>
                </c:pt>
                <c:pt idx="57">
                  <c:v>2.7995059583572299</c:v>
                </c:pt>
                <c:pt idx="58">
                  <c:v>1.2748980363400548</c:v>
                </c:pt>
                <c:pt idx="59">
                  <c:v>0.86148667733269235</c:v>
                </c:pt>
                <c:pt idx="60">
                  <c:v>0.25369849485144158</c:v>
                </c:pt>
                <c:pt idx="61">
                  <c:v>0.22129072983452147</c:v>
                </c:pt>
                <c:pt idx="62">
                  <c:v>0.41116468124830163</c:v>
                </c:pt>
                <c:pt idx="63">
                  <c:v>0.28021779589567331</c:v>
                </c:pt>
                <c:pt idx="64">
                  <c:v>0.32322552787515946</c:v>
                </c:pt>
                <c:pt idx="65">
                  <c:v>0.55316881141177987</c:v>
                </c:pt>
                <c:pt idx="66">
                  <c:v>0.39671483275706265</c:v>
                </c:pt>
                <c:pt idx="67">
                  <c:v>2.0702842254883933</c:v>
                </c:pt>
                <c:pt idx="68">
                  <c:v>1.2542962333704821</c:v>
                </c:pt>
                <c:pt idx="69">
                  <c:v>0.29542440340006237</c:v>
                </c:pt>
                <c:pt idx="70">
                  <c:v>0.36595717276714623</c:v>
                </c:pt>
                <c:pt idx="71">
                  <c:v>3.3173088636075931E-3</c:v>
                </c:pt>
                <c:pt idx="72">
                  <c:v>0.22565431294509253</c:v>
                </c:pt>
                <c:pt idx="73">
                  <c:v>3.287627919050351E-3</c:v>
                </c:pt>
                <c:pt idx="74">
                  <c:v>0.30822088318926433</c:v>
                </c:pt>
                <c:pt idx="75">
                  <c:v>0.18243318502945982</c:v>
                </c:pt>
                <c:pt idx="76">
                  <c:v>0.29549268679178553</c:v>
                </c:pt>
                <c:pt idx="77">
                  <c:v>0.54443895862621616</c:v>
                </c:pt>
                <c:pt idx="78">
                  <c:v>0.54447166716150264</c:v>
                </c:pt>
                <c:pt idx="79">
                  <c:v>0.54446038183520784</c:v>
                </c:pt>
                <c:pt idx="80">
                  <c:v>0.54443883966361284</c:v>
                </c:pt>
                <c:pt idx="81">
                  <c:v>0.54442816296128171</c:v>
                </c:pt>
                <c:pt idx="82">
                  <c:v>0.54447232155497716</c:v>
                </c:pt>
                <c:pt idx="83">
                  <c:v>0.54446244345000139</c:v>
                </c:pt>
                <c:pt idx="84">
                  <c:v>0.54444997539714279</c:v>
                </c:pt>
                <c:pt idx="85">
                  <c:v>0.83211263258073132</c:v>
                </c:pt>
                <c:pt idx="86">
                  <c:v>0.59382374653888803</c:v>
                </c:pt>
                <c:pt idx="87">
                  <c:v>0.54657425786963643</c:v>
                </c:pt>
                <c:pt idx="88">
                  <c:v>17.019388869239293</c:v>
                </c:pt>
                <c:pt idx="89">
                  <c:v>8.2278442075224234</c:v>
                </c:pt>
                <c:pt idx="90">
                  <c:v>7.6410179160598801</c:v>
                </c:pt>
                <c:pt idx="91">
                  <c:v>4.5785387360780234</c:v>
                </c:pt>
                <c:pt idx="92">
                  <c:v>5.4598059819365545</c:v>
                </c:pt>
                <c:pt idx="93">
                  <c:v>4.0692182854647854</c:v>
                </c:pt>
                <c:pt idx="94">
                  <c:v>6.1852733395928823</c:v>
                </c:pt>
                <c:pt idx="95">
                  <c:v>2.1995537651203279</c:v>
                </c:pt>
                <c:pt idx="96">
                  <c:v>1.7154945518530909</c:v>
                </c:pt>
                <c:pt idx="97">
                  <c:v>1.2556163735614234</c:v>
                </c:pt>
                <c:pt idx="98">
                  <c:v>1.4091483107521299</c:v>
                </c:pt>
                <c:pt idx="99">
                  <c:v>0.92801813042040493</c:v>
                </c:pt>
                <c:pt idx="100">
                  <c:v>4.3174142462127918E-2</c:v>
                </c:pt>
                <c:pt idx="101">
                  <c:v>0.14381179341783223</c:v>
                </c:pt>
                <c:pt idx="102">
                  <c:v>0.14281622944018579</c:v>
                </c:pt>
                <c:pt idx="103">
                  <c:v>1.9089957452512891</c:v>
                </c:pt>
                <c:pt idx="104">
                  <c:v>1.9672627444449304</c:v>
                </c:pt>
                <c:pt idx="105">
                  <c:v>0.1809778796913335</c:v>
                </c:pt>
                <c:pt idx="106">
                  <c:v>0.3394907319133651</c:v>
                </c:pt>
                <c:pt idx="107">
                  <c:v>2.1881016421126276E-2</c:v>
                </c:pt>
                <c:pt idx="108">
                  <c:v>3.0260000989436264E-2</c:v>
                </c:pt>
                <c:pt idx="109">
                  <c:v>2.1314307590920123E-2</c:v>
                </c:pt>
                <c:pt idx="110">
                  <c:v>0.21950344227552065</c:v>
                </c:pt>
                <c:pt idx="111">
                  <c:v>9.963492767104043E-2</c:v>
                </c:pt>
                <c:pt idx="112">
                  <c:v>2.6569103531937088E-2</c:v>
                </c:pt>
                <c:pt idx="113">
                  <c:v>2.0369837787914236E-2</c:v>
                </c:pt>
                <c:pt idx="114">
                  <c:v>3.0794753173307043E-2</c:v>
                </c:pt>
                <c:pt idx="115">
                  <c:v>2.7377118705569359E-2</c:v>
                </c:pt>
                <c:pt idx="116">
                  <c:v>2.7049462527166668E-2</c:v>
                </c:pt>
                <c:pt idx="117">
                  <c:v>2.2118914200760287E-2</c:v>
                </c:pt>
                <c:pt idx="118">
                  <c:v>3.1361124776804417E-2</c:v>
                </c:pt>
                <c:pt idx="119">
                  <c:v>2.7468315725059256E-2</c:v>
                </c:pt>
                <c:pt idx="120">
                  <c:v>2.7465263523133387E-2</c:v>
                </c:pt>
                <c:pt idx="121">
                  <c:v>2.6804710136335785E-2</c:v>
                </c:pt>
                <c:pt idx="122">
                  <c:v>2.9898867732963907E-2</c:v>
                </c:pt>
                <c:pt idx="123">
                  <c:v>3.1028749495835228E-2</c:v>
                </c:pt>
                <c:pt idx="124">
                  <c:v>2.9139120505007554E-2</c:v>
                </c:pt>
                <c:pt idx="125">
                  <c:v>2.9994293824127993E-2</c:v>
                </c:pt>
                <c:pt idx="126">
                  <c:v>2.6148057356362386E-2</c:v>
                </c:pt>
                <c:pt idx="127">
                  <c:v>2.9821206269215139E-2</c:v>
                </c:pt>
                <c:pt idx="128">
                  <c:v>2.9821207385388959E-2</c:v>
                </c:pt>
                <c:pt idx="129">
                  <c:v>2.9484607089724335E-2</c:v>
                </c:pt>
                <c:pt idx="130">
                  <c:v>2.948460730445035E-2</c:v>
                </c:pt>
                <c:pt idx="131">
                  <c:v>3.241905425581848E-2</c:v>
                </c:pt>
                <c:pt idx="132">
                  <c:v>3.237581536921752E-2</c:v>
                </c:pt>
                <c:pt idx="133">
                  <c:v>3.7201710500390561E-2</c:v>
                </c:pt>
                <c:pt idx="134">
                  <c:v>3.9928251085523669E-2</c:v>
                </c:pt>
                <c:pt idx="135">
                  <c:v>5.2596317980231788E-2</c:v>
                </c:pt>
                <c:pt idx="136">
                  <c:v>0</c:v>
                </c:pt>
                <c:pt idx="137">
                  <c:v>1.7194018653299281E-8</c:v>
                </c:pt>
                <c:pt idx="138">
                  <c:v>2.2373285446519731E-9</c:v>
                </c:pt>
                <c:pt idx="139">
                  <c:v>0</c:v>
                </c:pt>
                <c:pt idx="140">
                  <c:v>0</c:v>
                </c:pt>
                <c:pt idx="141">
                  <c:v>1.175404382362899E-2</c:v>
                </c:pt>
                <c:pt idx="142">
                  <c:v>7.4683679171911876E-3</c:v>
                </c:pt>
                <c:pt idx="143">
                  <c:v>0</c:v>
                </c:pt>
                <c:pt idx="144">
                  <c:v>1.9030963471777795E-9</c:v>
                </c:pt>
                <c:pt idx="145">
                  <c:v>0</c:v>
                </c:pt>
                <c:pt idx="146">
                  <c:v>0</c:v>
                </c:pt>
                <c:pt idx="147">
                  <c:v>1.1881908790201123E-9</c:v>
                </c:pt>
                <c:pt idx="148">
                  <c:v>0</c:v>
                </c:pt>
                <c:pt idx="149">
                  <c:v>4.1293475305792526E-9</c:v>
                </c:pt>
                <c:pt idx="150">
                  <c:v>6.0219846886866435E-9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1.4557024030636967E-8</c:v>
                </c:pt>
                <c:pt idx="157">
                  <c:v>0</c:v>
                </c:pt>
                <c:pt idx="158">
                  <c:v>3.4778508961608168E-9</c:v>
                </c:pt>
                <c:pt idx="159">
                  <c:v>3.5794190722526764E-7</c:v>
                </c:pt>
                <c:pt idx="160">
                  <c:v>0.30736206101951069</c:v>
                </c:pt>
                <c:pt idx="161">
                  <c:v>0.89859468645340712</c:v>
                </c:pt>
                <c:pt idx="162">
                  <c:v>0.31816448209480086</c:v>
                </c:pt>
                <c:pt idx="163">
                  <c:v>0.39027335748912861</c:v>
                </c:pt>
                <c:pt idx="164">
                  <c:v>0.17297039087518584</c:v>
                </c:pt>
                <c:pt idx="165">
                  <c:v>0.75786207335712419</c:v>
                </c:pt>
                <c:pt idx="166">
                  <c:v>0.19928323527170022</c:v>
                </c:pt>
                <c:pt idx="167">
                  <c:v>0</c:v>
                </c:pt>
                <c:pt idx="168">
                  <c:v>0.14610018659489299</c:v>
                </c:pt>
                <c:pt idx="169">
                  <c:v>0</c:v>
                </c:pt>
                <c:pt idx="170">
                  <c:v>0.20592712606795516</c:v>
                </c:pt>
                <c:pt idx="171">
                  <c:v>0.38155177061572232</c:v>
                </c:pt>
                <c:pt idx="172">
                  <c:v>1.1607833466476976</c:v>
                </c:pt>
                <c:pt idx="173">
                  <c:v>0.47572569564044187</c:v>
                </c:pt>
                <c:pt idx="174">
                  <c:v>0.33116726396610829</c:v>
                </c:pt>
                <c:pt idx="175">
                  <c:v>0.33885553364920895</c:v>
                </c:pt>
                <c:pt idx="176">
                  <c:v>0.59524666033337326</c:v>
                </c:pt>
                <c:pt idx="177">
                  <c:v>0.40292933866081881</c:v>
                </c:pt>
                <c:pt idx="178">
                  <c:v>0.53440412956713601</c:v>
                </c:pt>
                <c:pt idx="179">
                  <c:v>0.34064282644452604</c:v>
                </c:pt>
                <c:pt idx="180">
                  <c:v>0.34179368623035344</c:v>
                </c:pt>
                <c:pt idx="181">
                  <c:v>0.30771483685259682</c:v>
                </c:pt>
                <c:pt idx="182">
                  <c:v>0.23298366518820046</c:v>
                </c:pt>
                <c:pt idx="183">
                  <c:v>0.27463563580565875</c:v>
                </c:pt>
                <c:pt idx="184">
                  <c:v>0.12980552080018271</c:v>
                </c:pt>
                <c:pt idx="185">
                  <c:v>0.12792541173138261</c:v>
                </c:pt>
                <c:pt idx="186">
                  <c:v>8.6525298401866735E-2</c:v>
                </c:pt>
                <c:pt idx="187">
                  <c:v>0.49491270003647259</c:v>
                </c:pt>
                <c:pt idx="188">
                  <c:v>0.1279262103793144</c:v>
                </c:pt>
                <c:pt idx="189">
                  <c:v>0.12792514412424083</c:v>
                </c:pt>
                <c:pt idx="190">
                  <c:v>1.7355013043527379E-3</c:v>
                </c:pt>
                <c:pt idx="191">
                  <c:v>0.76797137034909468</c:v>
                </c:pt>
                <c:pt idx="192">
                  <c:v>0.42872499637853423</c:v>
                </c:pt>
                <c:pt idx="193">
                  <c:v>0.68155363237327293</c:v>
                </c:pt>
                <c:pt idx="194">
                  <c:v>0.65596490083066783</c:v>
                </c:pt>
                <c:pt idx="195">
                  <c:v>0.55126584604267492</c:v>
                </c:pt>
                <c:pt idx="196">
                  <c:v>2.5900001112735609</c:v>
                </c:pt>
                <c:pt idx="197">
                  <c:v>0.12799995853724511</c:v>
                </c:pt>
                <c:pt idx="198">
                  <c:v>0.12799999246109195</c:v>
                </c:pt>
                <c:pt idx="199">
                  <c:v>8.3150419001775333E-2</c:v>
                </c:pt>
                <c:pt idx="200">
                  <c:v>0.9153703818899146</c:v>
                </c:pt>
                <c:pt idx="201">
                  <c:v>5.2731742683079119E-2</c:v>
                </c:pt>
                <c:pt idx="202">
                  <c:v>0.71004384575061152</c:v>
                </c:pt>
                <c:pt idx="203">
                  <c:v>6.4922783312582055E-2</c:v>
                </c:pt>
                <c:pt idx="204">
                  <c:v>0.24295930413192934</c:v>
                </c:pt>
                <c:pt idx="205">
                  <c:v>0.12196005933349596</c:v>
                </c:pt>
                <c:pt idx="206">
                  <c:v>0.2795648532294237</c:v>
                </c:pt>
                <c:pt idx="207">
                  <c:v>3.3419522869478584</c:v>
                </c:pt>
                <c:pt idx="208">
                  <c:v>1.2156773667524661</c:v>
                </c:pt>
                <c:pt idx="209">
                  <c:v>1.1089563381976575</c:v>
                </c:pt>
                <c:pt idx="210">
                  <c:v>1.3076181112693703</c:v>
                </c:pt>
                <c:pt idx="211">
                  <c:v>0.68041504422747323</c:v>
                </c:pt>
                <c:pt idx="212">
                  <c:v>0.24006804396941561</c:v>
                </c:pt>
                <c:pt idx="213">
                  <c:v>0.86950225414513937</c:v>
                </c:pt>
                <c:pt idx="214">
                  <c:v>1.2872830493319398</c:v>
                </c:pt>
                <c:pt idx="215">
                  <c:v>1.9298544097878789E-3</c:v>
                </c:pt>
                <c:pt idx="216">
                  <c:v>1.9298504784330817E-3</c:v>
                </c:pt>
                <c:pt idx="217">
                  <c:v>0.55711524133941737</c:v>
                </c:pt>
                <c:pt idx="218">
                  <c:v>0.32343838095911082</c:v>
                </c:pt>
                <c:pt idx="219">
                  <c:v>1.9192226054869366E-3</c:v>
                </c:pt>
                <c:pt idx="220">
                  <c:v>0.26482120122931718</c:v>
                </c:pt>
                <c:pt idx="221">
                  <c:v>0.19383569548967472</c:v>
                </c:pt>
                <c:pt idx="222">
                  <c:v>0.13920179760285833</c:v>
                </c:pt>
                <c:pt idx="223">
                  <c:v>0.23433290584707933</c:v>
                </c:pt>
                <c:pt idx="224">
                  <c:v>0.20830105848362379</c:v>
                </c:pt>
                <c:pt idx="225">
                  <c:v>0.20791195654379635</c:v>
                </c:pt>
                <c:pt idx="226">
                  <c:v>0.19977604705031382</c:v>
                </c:pt>
                <c:pt idx="227">
                  <c:v>0.24198860625163832</c:v>
                </c:pt>
                <c:pt idx="228">
                  <c:v>0.19508867475231995</c:v>
                </c:pt>
                <c:pt idx="229">
                  <c:v>0.15095660068881855</c:v>
                </c:pt>
                <c:pt idx="230">
                  <c:v>0.26350029520148155</c:v>
                </c:pt>
                <c:pt idx="231">
                  <c:v>0.56973515924839546</c:v>
                </c:pt>
                <c:pt idx="232">
                  <c:v>3.9004238545034511</c:v>
                </c:pt>
                <c:pt idx="233">
                  <c:v>1.1387987499928585</c:v>
                </c:pt>
                <c:pt idx="234">
                  <c:v>2.0278411120781996</c:v>
                </c:pt>
                <c:pt idx="235">
                  <c:v>2.4786838471228734</c:v>
                </c:pt>
                <c:pt idx="236">
                  <c:v>2.3530304247026876</c:v>
                </c:pt>
                <c:pt idx="237">
                  <c:v>2.4770903173793428</c:v>
                </c:pt>
                <c:pt idx="238">
                  <c:v>1.4923544778970523</c:v>
                </c:pt>
                <c:pt idx="239">
                  <c:v>5.4619277989331749E-9</c:v>
                </c:pt>
                <c:pt idx="240">
                  <c:v>1.8567611448361276E-8</c:v>
                </c:pt>
                <c:pt idx="241">
                  <c:v>0</c:v>
                </c:pt>
                <c:pt idx="242">
                  <c:v>0</c:v>
                </c:pt>
                <c:pt idx="243">
                  <c:v>6.2265996803034795E-8</c:v>
                </c:pt>
                <c:pt idx="244">
                  <c:v>0</c:v>
                </c:pt>
                <c:pt idx="245">
                  <c:v>2.0624519571912927</c:v>
                </c:pt>
                <c:pt idx="246">
                  <c:v>8.1644159877214406E-8</c:v>
                </c:pt>
                <c:pt idx="247">
                  <c:v>2.4417876497154936</c:v>
                </c:pt>
                <c:pt idx="248">
                  <c:v>0</c:v>
                </c:pt>
                <c:pt idx="249">
                  <c:v>1.6812180356098096</c:v>
                </c:pt>
                <c:pt idx="250">
                  <c:v>0</c:v>
                </c:pt>
                <c:pt idx="251">
                  <c:v>0.66674594297839462</c:v>
                </c:pt>
                <c:pt idx="252">
                  <c:v>0.49471150442514045</c:v>
                </c:pt>
                <c:pt idx="253">
                  <c:v>3.0162286556140145</c:v>
                </c:pt>
                <c:pt idx="254">
                  <c:v>1.0473410806662855</c:v>
                </c:pt>
                <c:pt idx="255">
                  <c:v>1.5943858414195518</c:v>
                </c:pt>
                <c:pt idx="256">
                  <c:v>1.669660748118261</c:v>
                </c:pt>
                <c:pt idx="257">
                  <c:v>4.2190288758111478</c:v>
                </c:pt>
                <c:pt idx="258">
                  <c:v>8.0208380381918687E-8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1.8970736164192203E-6</c:v>
                </c:pt>
                <c:pt idx="264">
                  <c:v>1.5388236533908639E-6</c:v>
                </c:pt>
                <c:pt idx="265">
                  <c:v>1.2124990852308883</c:v>
                </c:pt>
                <c:pt idx="266">
                  <c:v>654.44308212522049</c:v>
                </c:pt>
                <c:pt idx="267">
                  <c:v>88.754248921586623</c:v>
                </c:pt>
                <c:pt idx="268">
                  <c:v>28.684968500944478</c:v>
                </c:pt>
                <c:pt idx="269">
                  <c:v>60.761864386773823</c:v>
                </c:pt>
                <c:pt idx="270">
                  <c:v>14.579663996903719</c:v>
                </c:pt>
                <c:pt idx="271">
                  <c:v>74.928112144155421</c:v>
                </c:pt>
                <c:pt idx="272">
                  <c:v>60.726457730145285</c:v>
                </c:pt>
                <c:pt idx="273">
                  <c:v>244.72826461464729</c:v>
                </c:pt>
                <c:pt idx="274">
                  <c:v>230.12779748056755</c:v>
                </c:pt>
                <c:pt idx="275">
                  <c:v>222.22468237638941</c:v>
                </c:pt>
                <c:pt idx="276">
                  <c:v>305.48335249458637</c:v>
                </c:pt>
                <c:pt idx="277">
                  <c:v>319.67788932519306</c:v>
                </c:pt>
                <c:pt idx="278">
                  <c:v>305.46548048318959</c:v>
                </c:pt>
                <c:pt idx="279">
                  <c:v>177.2309230354972</c:v>
                </c:pt>
                <c:pt idx="280">
                  <c:v>132.43827063857495</c:v>
                </c:pt>
                <c:pt idx="281">
                  <c:v>92.047384220680868</c:v>
                </c:pt>
                <c:pt idx="282">
                  <c:v>908.05474517117943</c:v>
                </c:pt>
                <c:pt idx="283">
                  <c:v>0.14453096884406591</c:v>
                </c:pt>
                <c:pt idx="284">
                  <c:v>244.33248473531467</c:v>
                </c:pt>
                <c:pt idx="285">
                  <c:v>230.03065995147062</c:v>
                </c:pt>
                <c:pt idx="286">
                  <c:v>244.52526483852307</c:v>
                </c:pt>
                <c:pt idx="287">
                  <c:v>230.03455276371506</c:v>
                </c:pt>
                <c:pt idx="288">
                  <c:v>91.902147442784781</c:v>
                </c:pt>
                <c:pt idx="289">
                  <c:v>656.51436914141391</c:v>
                </c:pt>
                <c:pt idx="290">
                  <c:v>77.403513512370182</c:v>
                </c:pt>
                <c:pt idx="291">
                  <c:v>27.750438313202039</c:v>
                </c:pt>
                <c:pt idx="292">
                  <c:v>68.941725668441848</c:v>
                </c:pt>
                <c:pt idx="293">
                  <c:v>5.4002940004480138E-2</c:v>
                </c:pt>
                <c:pt idx="294">
                  <c:v>5.5765740219726467E-4</c:v>
                </c:pt>
                <c:pt idx="295">
                  <c:v>9.4530643323391104</c:v>
                </c:pt>
                <c:pt idx="296">
                  <c:v>3.0136589544511594E-2</c:v>
                </c:pt>
                <c:pt idx="297">
                  <c:v>0.99961608787070588</c:v>
                </c:pt>
                <c:pt idx="298">
                  <c:v>7.6604826232050556</c:v>
                </c:pt>
                <c:pt idx="299">
                  <c:v>8.7653395392682398</c:v>
                </c:pt>
                <c:pt idx="300">
                  <c:v>4.0128144435354542</c:v>
                </c:pt>
                <c:pt idx="301">
                  <c:v>10.040402806345128</c:v>
                </c:pt>
                <c:pt idx="302">
                  <c:v>6.1637257681572848</c:v>
                </c:pt>
                <c:pt idx="303">
                  <c:v>3.0705865840141939</c:v>
                </c:pt>
                <c:pt idx="304">
                  <c:v>2.9949398829095486</c:v>
                </c:pt>
                <c:pt idx="305">
                  <c:v>2.4893436385931693</c:v>
                </c:pt>
                <c:pt idx="306">
                  <c:v>0.73581461809165205</c:v>
                </c:pt>
                <c:pt idx="307">
                  <c:v>0.46487035297846546</c:v>
                </c:pt>
                <c:pt idx="308">
                  <c:v>0.27779588701353219</c:v>
                </c:pt>
                <c:pt idx="309">
                  <c:v>0.21867356405766714</c:v>
                </c:pt>
                <c:pt idx="310">
                  <c:v>0.19866006947325587</c:v>
                </c:pt>
                <c:pt idx="311">
                  <c:v>0.25028765842996137</c:v>
                </c:pt>
                <c:pt idx="312">
                  <c:v>0.77058489114492801</c:v>
                </c:pt>
                <c:pt idx="313">
                  <c:v>0.47571173416053369</c:v>
                </c:pt>
                <c:pt idx="314">
                  <c:v>0.98788587531314676</c:v>
                </c:pt>
                <c:pt idx="315">
                  <c:v>1.1111145239785785</c:v>
                </c:pt>
                <c:pt idx="316">
                  <c:v>0.69789559088632558</c:v>
                </c:pt>
                <c:pt idx="317">
                  <c:v>0.80582072444943975</c:v>
                </c:pt>
                <c:pt idx="318">
                  <c:v>0.84736552087908024</c:v>
                </c:pt>
                <c:pt idx="319">
                  <c:v>0.49840798957006882</c:v>
                </c:pt>
                <c:pt idx="320">
                  <c:v>0.94029973027657121</c:v>
                </c:pt>
                <c:pt idx="321">
                  <c:v>0.53899318429926524</c:v>
                </c:pt>
                <c:pt idx="322">
                  <c:v>0.1306523560049655</c:v>
                </c:pt>
                <c:pt idx="323">
                  <c:v>0.68528813841586356</c:v>
                </c:pt>
                <c:pt idx="324">
                  <c:v>0.25830151838242443</c:v>
                </c:pt>
                <c:pt idx="325">
                  <c:v>0.7668248831808242</c:v>
                </c:pt>
                <c:pt idx="326">
                  <c:v>1.2682302483990853</c:v>
                </c:pt>
                <c:pt idx="327">
                  <c:v>0</c:v>
                </c:pt>
                <c:pt idx="328">
                  <c:v>8.3966966712978319E-10</c:v>
                </c:pt>
                <c:pt idx="329">
                  <c:v>3.0627944624939119E-10</c:v>
                </c:pt>
                <c:pt idx="330">
                  <c:v>0</c:v>
                </c:pt>
                <c:pt idx="331">
                  <c:v>2.3753443656460149E-11</c:v>
                </c:pt>
                <c:pt idx="332">
                  <c:v>0</c:v>
                </c:pt>
                <c:pt idx="333">
                  <c:v>0</c:v>
                </c:pt>
                <c:pt idx="334">
                  <c:v>4.0046083923073184E-4</c:v>
                </c:pt>
                <c:pt idx="335">
                  <c:v>3.1768365715834079E-11</c:v>
                </c:pt>
                <c:pt idx="336">
                  <c:v>3.6119729429628933E-10</c:v>
                </c:pt>
                <c:pt idx="337">
                  <c:v>8.3587569577048271E-6</c:v>
                </c:pt>
                <c:pt idx="338">
                  <c:v>5.9117155615240335E-12</c:v>
                </c:pt>
                <c:pt idx="339">
                  <c:v>0</c:v>
                </c:pt>
                <c:pt idx="340">
                  <c:v>4.034103397369293E-2</c:v>
                </c:pt>
                <c:pt idx="341">
                  <c:v>1.8898645779074741E-2</c:v>
                </c:pt>
                <c:pt idx="342">
                  <c:v>2.8021191763539122E-2</c:v>
                </c:pt>
                <c:pt idx="343">
                  <c:v>3.5566000452678992E-2</c:v>
                </c:pt>
                <c:pt idx="344">
                  <c:v>2.597220718528348E-2</c:v>
                </c:pt>
                <c:pt idx="345">
                  <c:v>2.2710913679606648E-2</c:v>
                </c:pt>
                <c:pt idx="346">
                  <c:v>1.2990887631609382E-2</c:v>
                </c:pt>
                <c:pt idx="347">
                  <c:v>1.2018345474789527E-2</c:v>
                </c:pt>
                <c:pt idx="348">
                  <c:v>7.1612456800806967E-3</c:v>
                </c:pt>
                <c:pt idx="349">
                  <c:v>3.8641969173873747E-3</c:v>
                </c:pt>
                <c:pt idx="350">
                  <c:v>5.9478003220512221E-3</c:v>
                </c:pt>
                <c:pt idx="351">
                  <c:v>3.8625561430869482E-3</c:v>
                </c:pt>
                <c:pt idx="352">
                  <c:v>3.7865645227011413E-2</c:v>
                </c:pt>
                <c:pt idx="353">
                  <c:v>3.0880211601562735E-2</c:v>
                </c:pt>
                <c:pt idx="354">
                  <c:v>3.4088252804771457E-2</c:v>
                </c:pt>
                <c:pt idx="355">
                  <c:v>3.0520507094284E-2</c:v>
                </c:pt>
                <c:pt idx="356">
                  <c:v>3.030245066929993E-2</c:v>
                </c:pt>
                <c:pt idx="357">
                  <c:v>0.75987951416179556</c:v>
                </c:pt>
                <c:pt idx="358">
                  <c:v>0.68062797718160439</c:v>
                </c:pt>
                <c:pt idx="359">
                  <c:v>3.3623420519859337E-3</c:v>
                </c:pt>
                <c:pt idx="360">
                  <c:v>0</c:v>
                </c:pt>
                <c:pt idx="361">
                  <c:v>0.86084833859365517</c:v>
                </c:pt>
                <c:pt idx="362">
                  <c:v>0.87447124809374799</c:v>
                </c:pt>
                <c:pt idx="363">
                  <c:v>0.71717493848372271</c:v>
                </c:pt>
                <c:pt idx="364">
                  <c:v>0.76659127646383141</c:v>
                </c:pt>
                <c:pt idx="365">
                  <c:v>1.1916933649732613</c:v>
                </c:pt>
                <c:pt idx="366">
                  <c:v>1.0957247455813679</c:v>
                </c:pt>
                <c:pt idx="367">
                  <c:v>1.2370221091242151</c:v>
                </c:pt>
                <c:pt idx="368">
                  <c:v>1.0846008189125733</c:v>
                </c:pt>
                <c:pt idx="369">
                  <c:v>0.86226319925238215</c:v>
                </c:pt>
                <c:pt idx="370">
                  <c:v>0.7528004084711597</c:v>
                </c:pt>
                <c:pt idx="371">
                  <c:v>0.85546385983909801</c:v>
                </c:pt>
                <c:pt idx="372">
                  <c:v>0.85354468084461033</c:v>
                </c:pt>
                <c:pt idx="373">
                  <c:v>0.84769976235245537</c:v>
                </c:pt>
                <c:pt idx="374">
                  <c:v>0.87795078274437088</c:v>
                </c:pt>
                <c:pt idx="375">
                  <c:v>0.84741681730013951</c:v>
                </c:pt>
                <c:pt idx="376">
                  <c:v>1.8736536575097347</c:v>
                </c:pt>
                <c:pt idx="377">
                  <c:v>1.1510118772754367</c:v>
                </c:pt>
                <c:pt idx="378">
                  <c:v>3.3336872613627975</c:v>
                </c:pt>
                <c:pt idx="379">
                  <c:v>2.823327723789788</c:v>
                </c:pt>
                <c:pt idx="380">
                  <c:v>1.2440297104524234</c:v>
                </c:pt>
                <c:pt idx="381">
                  <c:v>2.3824567114395876</c:v>
                </c:pt>
                <c:pt idx="382">
                  <c:v>2.2717873338404999</c:v>
                </c:pt>
                <c:pt idx="383">
                  <c:v>2.7316646088837828</c:v>
                </c:pt>
                <c:pt idx="384">
                  <c:v>6.5226020870726131</c:v>
                </c:pt>
                <c:pt idx="385">
                  <c:v>7.8438886774753556</c:v>
                </c:pt>
                <c:pt idx="386">
                  <c:v>7.8386122824763476</c:v>
                </c:pt>
                <c:pt idx="387">
                  <c:v>2.9300571357094682</c:v>
                </c:pt>
                <c:pt idx="388">
                  <c:v>3.3415918302228462</c:v>
                </c:pt>
                <c:pt idx="389">
                  <c:v>3.0476883275305511</c:v>
                </c:pt>
                <c:pt idx="390">
                  <c:v>5.6867171203073212</c:v>
                </c:pt>
                <c:pt idx="391">
                  <c:v>2.9111665075576951</c:v>
                </c:pt>
                <c:pt idx="392">
                  <c:v>2.7773090438732027</c:v>
                </c:pt>
                <c:pt idx="393">
                  <c:v>2.3822720693193205</c:v>
                </c:pt>
                <c:pt idx="394">
                  <c:v>2.4374546556404724</c:v>
                </c:pt>
                <c:pt idx="395">
                  <c:v>2.516109401622451</c:v>
                </c:pt>
                <c:pt idx="396">
                  <c:v>2.0808481601272888</c:v>
                </c:pt>
                <c:pt idx="397">
                  <c:v>2.0762717907841193</c:v>
                </c:pt>
                <c:pt idx="398">
                  <c:v>2.4356084226899029</c:v>
                </c:pt>
                <c:pt idx="399">
                  <c:v>1.914264665883131</c:v>
                </c:pt>
                <c:pt idx="400">
                  <c:v>5.8002823729361594</c:v>
                </c:pt>
                <c:pt idx="401">
                  <c:v>3.7483036571869164</c:v>
                </c:pt>
                <c:pt idx="402">
                  <c:v>3.9161019748679067</c:v>
                </c:pt>
                <c:pt idx="403">
                  <c:v>3.6719637720844034</c:v>
                </c:pt>
                <c:pt idx="404">
                  <c:v>2.9845715764989009</c:v>
                </c:pt>
                <c:pt idx="405">
                  <c:v>2.9638710648871296</c:v>
                </c:pt>
                <c:pt idx="406">
                  <c:v>2.2760842789900622</c:v>
                </c:pt>
                <c:pt idx="407">
                  <c:v>3.538268158714466</c:v>
                </c:pt>
                <c:pt idx="408">
                  <c:v>3.9300583007636121</c:v>
                </c:pt>
                <c:pt idx="409">
                  <c:v>4.6970830922957418</c:v>
                </c:pt>
                <c:pt idx="410">
                  <c:v>4.8378850953461168</c:v>
                </c:pt>
                <c:pt idx="411">
                  <c:v>3.9635827155049341</c:v>
                </c:pt>
                <c:pt idx="412">
                  <c:v>3.1637361874706968</c:v>
                </c:pt>
                <c:pt idx="413">
                  <c:v>2.6001455239117561</c:v>
                </c:pt>
                <c:pt idx="414">
                  <c:v>5.3603153604789711</c:v>
                </c:pt>
                <c:pt idx="415">
                  <c:v>4.6992764114869559</c:v>
                </c:pt>
                <c:pt idx="416">
                  <c:v>4.5419012034266402</c:v>
                </c:pt>
                <c:pt idx="417">
                  <c:v>4.2344555767819259</c:v>
                </c:pt>
                <c:pt idx="418">
                  <c:v>4.2599426062457795</c:v>
                </c:pt>
                <c:pt idx="419">
                  <c:v>3.8900663264892188</c:v>
                </c:pt>
                <c:pt idx="420">
                  <c:v>3.6721632095814059</c:v>
                </c:pt>
                <c:pt idx="421">
                  <c:v>3.2177325807752268</c:v>
                </c:pt>
                <c:pt idx="422">
                  <c:v>3.1795126062396619</c:v>
                </c:pt>
                <c:pt idx="423">
                  <c:v>31.276390973807921</c:v>
                </c:pt>
                <c:pt idx="424">
                  <c:v>4.0602173171109541</c:v>
                </c:pt>
                <c:pt idx="425">
                  <c:v>3.9031653342865198</c:v>
                </c:pt>
                <c:pt idx="426">
                  <c:v>6.4880532470992307</c:v>
                </c:pt>
                <c:pt idx="427">
                  <c:v>5.393746974909277</c:v>
                </c:pt>
                <c:pt idx="428">
                  <c:v>4.5053195810505713</c:v>
                </c:pt>
                <c:pt idx="429">
                  <c:v>5.2648877636208837</c:v>
                </c:pt>
                <c:pt idx="430">
                  <c:v>4.4070854505602739</c:v>
                </c:pt>
                <c:pt idx="431">
                  <c:v>3.6761597627519791</c:v>
                </c:pt>
                <c:pt idx="432">
                  <c:v>3.0984672052378599</c:v>
                </c:pt>
                <c:pt idx="433">
                  <c:v>2.2472856950225122</c:v>
                </c:pt>
                <c:pt idx="434">
                  <c:v>2.1839275359803594</c:v>
                </c:pt>
                <c:pt idx="435">
                  <c:v>1.627437541807879</c:v>
                </c:pt>
                <c:pt idx="436">
                  <c:v>2.7026378244985878</c:v>
                </c:pt>
                <c:pt idx="437">
                  <c:v>2.5337415511295376</c:v>
                </c:pt>
                <c:pt idx="438">
                  <c:v>2.1317831794776865</c:v>
                </c:pt>
                <c:pt idx="439">
                  <c:v>2.3645003593815446</c:v>
                </c:pt>
                <c:pt idx="440">
                  <c:v>2.1433051604697226</c:v>
                </c:pt>
                <c:pt idx="441">
                  <c:v>5.7079663970323011</c:v>
                </c:pt>
                <c:pt idx="442">
                  <c:v>2.0077944274400394</c:v>
                </c:pt>
                <c:pt idx="443">
                  <c:v>2.2507681105804522</c:v>
                </c:pt>
                <c:pt idx="444">
                  <c:v>2.7622691432954554</c:v>
                </c:pt>
                <c:pt idx="445">
                  <c:v>3.105420121031905</c:v>
                </c:pt>
                <c:pt idx="446">
                  <c:v>2.7123309682207619</c:v>
                </c:pt>
                <c:pt idx="447">
                  <c:v>2.6704649958546867</c:v>
                </c:pt>
                <c:pt idx="448">
                  <c:v>2.0703213208278726</c:v>
                </c:pt>
                <c:pt idx="449">
                  <c:v>2.047054273255867</c:v>
                </c:pt>
                <c:pt idx="450">
                  <c:v>2.2480948733467443</c:v>
                </c:pt>
                <c:pt idx="451">
                  <c:v>2.6920296566707975</c:v>
                </c:pt>
                <c:pt idx="452">
                  <c:v>2.4745372584959995</c:v>
                </c:pt>
                <c:pt idx="453">
                  <c:v>2.4542852054834512</c:v>
                </c:pt>
                <c:pt idx="454">
                  <c:v>2.7243722980744423</c:v>
                </c:pt>
                <c:pt idx="455">
                  <c:v>2.7896632238245687</c:v>
                </c:pt>
                <c:pt idx="456">
                  <c:v>2.4589568704537896</c:v>
                </c:pt>
                <c:pt idx="457">
                  <c:v>3.6869488669850767</c:v>
                </c:pt>
                <c:pt idx="458">
                  <c:v>3.6242003875083952</c:v>
                </c:pt>
                <c:pt idx="459">
                  <c:v>3.8300001797646246</c:v>
                </c:pt>
                <c:pt idx="460">
                  <c:v>0</c:v>
                </c:pt>
                <c:pt idx="461">
                  <c:v>2.4381282575117709</c:v>
                </c:pt>
                <c:pt idx="462">
                  <c:v>0.61838779627056795</c:v>
                </c:pt>
                <c:pt idx="463">
                  <c:v>0.53529004963625937</c:v>
                </c:pt>
                <c:pt idx="464">
                  <c:v>1.2362413058937562</c:v>
                </c:pt>
                <c:pt idx="465">
                  <c:v>2.4381361817294049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5.7142374469222545E-2</c:v>
                </c:pt>
                <c:pt idx="470">
                  <c:v>1.5786906859397121</c:v>
                </c:pt>
                <c:pt idx="471">
                  <c:v>0</c:v>
                </c:pt>
                <c:pt idx="472">
                  <c:v>1.1805430403910577E-5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38.648522768977045</c:v>
                </c:pt>
                <c:pt idx="477">
                  <c:v>0</c:v>
                </c:pt>
                <c:pt idx="478">
                  <c:v>155.07986877345297</c:v>
                </c:pt>
                <c:pt idx="479">
                  <c:v>9.9702280920155317E-3</c:v>
                </c:pt>
                <c:pt idx="480">
                  <c:v>9.9585640737132053E-3</c:v>
                </c:pt>
                <c:pt idx="481">
                  <c:v>0</c:v>
                </c:pt>
                <c:pt idx="482">
                  <c:v>14.832817793251252</c:v>
                </c:pt>
                <c:pt idx="483">
                  <c:v>7.2304828790947795E-11</c:v>
                </c:pt>
                <c:pt idx="484">
                  <c:v>2.7594022071752988E-6</c:v>
                </c:pt>
                <c:pt idx="485">
                  <c:v>1.5547789189440664E-7</c:v>
                </c:pt>
                <c:pt idx="486">
                  <c:v>0</c:v>
                </c:pt>
                <c:pt idx="487">
                  <c:v>29.677888459704391</c:v>
                </c:pt>
                <c:pt idx="488">
                  <c:v>1.0957550498233104E-2</c:v>
                </c:pt>
                <c:pt idx="489">
                  <c:v>0.13177478764767159</c:v>
                </c:pt>
                <c:pt idx="490">
                  <c:v>0</c:v>
                </c:pt>
                <c:pt idx="491">
                  <c:v>0</c:v>
                </c:pt>
                <c:pt idx="492">
                  <c:v>0.65481307957614376</c:v>
                </c:pt>
                <c:pt idx="493">
                  <c:v>0.68282962014653492</c:v>
                </c:pt>
                <c:pt idx="494">
                  <c:v>0.67090788258769152</c:v>
                </c:pt>
                <c:pt idx="495">
                  <c:v>0.98564551851170279</c:v>
                </c:pt>
                <c:pt idx="496">
                  <c:v>0.96193220629123743</c:v>
                </c:pt>
                <c:pt idx="497">
                  <c:v>0.36635000803275375</c:v>
                </c:pt>
                <c:pt idx="498">
                  <c:v>1.2974701022754402</c:v>
                </c:pt>
                <c:pt idx="499">
                  <c:v>0.80924560836668036</c:v>
                </c:pt>
                <c:pt idx="500">
                  <c:v>0.75767664237118737</c:v>
                </c:pt>
                <c:pt idx="501">
                  <c:v>1.3783944964710244</c:v>
                </c:pt>
                <c:pt idx="502">
                  <c:v>1.1151254170809395</c:v>
                </c:pt>
                <c:pt idx="503">
                  <c:v>1.4148808174543603</c:v>
                </c:pt>
                <c:pt idx="504">
                  <c:v>0.55942758894143196</c:v>
                </c:pt>
                <c:pt idx="505">
                  <c:v>0.44681266935002384</c:v>
                </c:pt>
                <c:pt idx="506">
                  <c:v>0.70881429868499168</c:v>
                </c:pt>
                <c:pt idx="507">
                  <c:v>0.78236018783828598</c:v>
                </c:pt>
                <c:pt idx="508">
                  <c:v>0.54413612862217775</c:v>
                </c:pt>
                <c:pt idx="509">
                  <c:v>4.4299502458971176</c:v>
                </c:pt>
                <c:pt idx="510">
                  <c:v>2.4315988428642044</c:v>
                </c:pt>
                <c:pt idx="511">
                  <c:v>0.57001035532452704</c:v>
                </c:pt>
                <c:pt idx="512">
                  <c:v>1.6042432668336062</c:v>
                </c:pt>
                <c:pt idx="513">
                  <c:v>1.0306261313283045</c:v>
                </c:pt>
                <c:pt idx="514">
                  <c:v>1.0739226512541009</c:v>
                </c:pt>
                <c:pt idx="515">
                  <c:v>1.4240766122869957</c:v>
                </c:pt>
                <c:pt idx="516">
                  <c:v>1.151757900791651</c:v>
                </c:pt>
                <c:pt idx="517">
                  <c:v>1.7648364626619539</c:v>
                </c:pt>
                <c:pt idx="518">
                  <c:v>0.30448833565029787</c:v>
                </c:pt>
                <c:pt idx="519">
                  <c:v>0.26220133960712388</c:v>
                </c:pt>
                <c:pt idx="520">
                  <c:v>2.95848080559864E-2</c:v>
                </c:pt>
                <c:pt idx="521">
                  <c:v>18.29263542803762</c:v>
                </c:pt>
                <c:pt idx="522">
                  <c:v>3.8485617164876089</c:v>
                </c:pt>
                <c:pt idx="523">
                  <c:v>6.668849881896378</c:v>
                </c:pt>
                <c:pt idx="524">
                  <c:v>2.161572126465316</c:v>
                </c:pt>
                <c:pt idx="525">
                  <c:v>0.63707696125656099</c:v>
                </c:pt>
                <c:pt idx="526">
                  <c:v>4.4499799132940581</c:v>
                </c:pt>
                <c:pt idx="527">
                  <c:v>5.6253797713095608</c:v>
                </c:pt>
                <c:pt idx="528">
                  <c:v>3.2787167292104265</c:v>
                </c:pt>
                <c:pt idx="529">
                  <c:v>6.3138825509820293</c:v>
                </c:pt>
                <c:pt idx="530">
                  <c:v>3.0197798536130946</c:v>
                </c:pt>
                <c:pt idx="531">
                  <c:v>2.3231428224639785</c:v>
                </c:pt>
                <c:pt idx="532">
                  <c:v>1.4670284361000583</c:v>
                </c:pt>
                <c:pt idx="533">
                  <c:v>0.59185740180550184</c:v>
                </c:pt>
                <c:pt idx="534">
                  <c:v>0.60525768708599159</c:v>
                </c:pt>
                <c:pt idx="535">
                  <c:v>0.47483271914284941</c:v>
                </c:pt>
                <c:pt idx="536">
                  <c:v>0.41652014228819922</c:v>
                </c:pt>
                <c:pt idx="537">
                  <c:v>0.49577818881903823</c:v>
                </c:pt>
                <c:pt idx="538">
                  <c:v>0.38396602244640476</c:v>
                </c:pt>
                <c:pt idx="539">
                  <c:v>0.35792734560590844</c:v>
                </c:pt>
                <c:pt idx="540">
                  <c:v>0.35931778652848578</c:v>
                </c:pt>
                <c:pt idx="541">
                  <c:v>0.35487618277571897</c:v>
                </c:pt>
                <c:pt idx="542">
                  <c:v>0.59838077757008534</c:v>
                </c:pt>
                <c:pt idx="543">
                  <c:v>0.40346564578382171</c:v>
                </c:pt>
                <c:pt idx="544">
                  <c:v>0.44963122678480616</c:v>
                </c:pt>
                <c:pt idx="545">
                  <c:v>0.54704228866177473</c:v>
                </c:pt>
                <c:pt idx="546">
                  <c:v>0.47321125316753054</c:v>
                </c:pt>
                <c:pt idx="547">
                  <c:v>0.42775665181807199</c:v>
                </c:pt>
                <c:pt idx="548">
                  <c:v>0.4231729957906829</c:v>
                </c:pt>
                <c:pt idx="549">
                  <c:v>0.42968691868291486</c:v>
                </c:pt>
                <c:pt idx="550">
                  <c:v>0.55370706377214773</c:v>
                </c:pt>
                <c:pt idx="551">
                  <c:v>0.42964170492213682</c:v>
                </c:pt>
                <c:pt idx="552">
                  <c:v>0.36008257605113414</c:v>
                </c:pt>
                <c:pt idx="553">
                  <c:v>0.31593555553613939</c:v>
                </c:pt>
                <c:pt idx="554">
                  <c:v>0.32691653061527148</c:v>
                </c:pt>
                <c:pt idx="555">
                  <c:v>0.30072753847879241</c:v>
                </c:pt>
                <c:pt idx="556">
                  <c:v>0.29810784661753331</c:v>
                </c:pt>
                <c:pt idx="557">
                  <c:v>0.43461299625502292</c:v>
                </c:pt>
                <c:pt idx="558">
                  <c:v>0.39524468871786667</c:v>
                </c:pt>
                <c:pt idx="559">
                  <c:v>0.20946892766031056</c:v>
                </c:pt>
                <c:pt idx="560">
                  <c:v>0.20466470901213185</c:v>
                </c:pt>
                <c:pt idx="561">
                  <c:v>0.23533938492634476</c:v>
                </c:pt>
                <c:pt idx="562">
                  <c:v>0.37705075921567754</c:v>
                </c:pt>
                <c:pt idx="563">
                  <c:v>0.27041583016021775</c:v>
                </c:pt>
                <c:pt idx="564">
                  <c:v>0.23368493875423013</c:v>
                </c:pt>
                <c:pt idx="565">
                  <c:v>0.18241241214696657</c:v>
                </c:pt>
                <c:pt idx="566">
                  <c:v>0.27241420764406854</c:v>
                </c:pt>
                <c:pt idx="567">
                  <c:v>0.4707504252364636</c:v>
                </c:pt>
                <c:pt idx="568">
                  <c:v>1.745078823586919</c:v>
                </c:pt>
                <c:pt idx="569">
                  <c:v>4.572596651005103</c:v>
                </c:pt>
                <c:pt idx="570">
                  <c:v>2.0039087028226419</c:v>
                </c:pt>
                <c:pt idx="571">
                  <c:v>3.7377686791488358</c:v>
                </c:pt>
                <c:pt idx="572">
                  <c:v>4.8214515314825697</c:v>
                </c:pt>
                <c:pt idx="573">
                  <c:v>1.8643811071956513</c:v>
                </c:pt>
                <c:pt idx="574">
                  <c:v>1.1766317114064115</c:v>
                </c:pt>
                <c:pt idx="575">
                  <c:v>0</c:v>
                </c:pt>
                <c:pt idx="576">
                  <c:v>0</c:v>
                </c:pt>
                <c:pt idx="577">
                  <c:v>7.5721780682869166E-4</c:v>
                </c:pt>
                <c:pt idx="578">
                  <c:v>4.22677004507932E-10</c:v>
                </c:pt>
                <c:pt idx="579">
                  <c:v>0</c:v>
                </c:pt>
                <c:pt idx="580">
                  <c:v>2.0931878452756791E-10</c:v>
                </c:pt>
                <c:pt idx="581">
                  <c:v>0.62873935192927632</c:v>
                </c:pt>
                <c:pt idx="582">
                  <c:v>1.6989076812023995E-11</c:v>
                </c:pt>
                <c:pt idx="583">
                  <c:v>0</c:v>
                </c:pt>
                <c:pt idx="584">
                  <c:v>0</c:v>
                </c:pt>
                <c:pt idx="585">
                  <c:v>1.9451817934168503E-10</c:v>
                </c:pt>
                <c:pt idx="586">
                  <c:v>0</c:v>
                </c:pt>
                <c:pt idx="587">
                  <c:v>0</c:v>
                </c:pt>
                <c:pt idx="588">
                  <c:v>6.4240168740070658E-11</c:v>
                </c:pt>
                <c:pt idx="589">
                  <c:v>3.2223113066720543E-11</c:v>
                </c:pt>
                <c:pt idx="590">
                  <c:v>0</c:v>
                </c:pt>
                <c:pt idx="591">
                  <c:v>4.368656140130156E-5</c:v>
                </c:pt>
                <c:pt idx="592">
                  <c:v>1.4825100122660473E-2</c:v>
                </c:pt>
                <c:pt idx="593">
                  <c:v>6.4780806738440333E-5</c:v>
                </c:pt>
                <c:pt idx="594">
                  <c:v>0</c:v>
                </c:pt>
                <c:pt idx="595">
                  <c:v>0</c:v>
                </c:pt>
                <c:pt idx="596">
                  <c:v>4.8380670456538155E-6</c:v>
                </c:pt>
                <c:pt idx="597">
                  <c:v>1.2874039025234651E-4</c:v>
                </c:pt>
                <c:pt idx="598">
                  <c:v>0.38216028319869011</c:v>
                </c:pt>
                <c:pt idx="599">
                  <c:v>1.0954164694176498</c:v>
                </c:pt>
                <c:pt idx="600">
                  <c:v>1.6138998216437415</c:v>
                </c:pt>
                <c:pt idx="601">
                  <c:v>0.54062457372232586</c:v>
                </c:pt>
                <c:pt idx="602">
                  <c:v>0.88499752697068601</c:v>
                </c:pt>
                <c:pt idx="603">
                  <c:v>0.31397075994838985</c:v>
                </c:pt>
                <c:pt idx="604">
                  <c:v>2.9145610369596398E-9</c:v>
                </c:pt>
                <c:pt idx="605">
                  <c:v>13.328064071283045</c:v>
                </c:pt>
                <c:pt idx="606">
                  <c:v>15.261224614424314</c:v>
                </c:pt>
                <c:pt idx="607">
                  <c:v>12.083332934637276</c:v>
                </c:pt>
                <c:pt idx="608">
                  <c:v>6.7791164358351566</c:v>
                </c:pt>
                <c:pt idx="609">
                  <c:v>9.6133778184731185</c:v>
                </c:pt>
                <c:pt idx="610">
                  <c:v>8.4702712825355562</c:v>
                </c:pt>
                <c:pt idx="611">
                  <c:v>7.5450642741817404</c:v>
                </c:pt>
                <c:pt idx="612">
                  <c:v>1.2485667955695376</c:v>
                </c:pt>
                <c:pt idx="613">
                  <c:v>2.3147076227758134</c:v>
                </c:pt>
                <c:pt idx="614">
                  <c:v>2.3474028439423051</c:v>
                </c:pt>
                <c:pt idx="615">
                  <c:v>3.3384099816146424</c:v>
                </c:pt>
                <c:pt idx="616">
                  <c:v>2.4871273599951458</c:v>
                </c:pt>
                <c:pt idx="617">
                  <c:v>8.3731233091101842</c:v>
                </c:pt>
                <c:pt idx="618">
                  <c:v>3.6991650941888636</c:v>
                </c:pt>
                <c:pt idx="619">
                  <c:v>3.9830860716246512</c:v>
                </c:pt>
                <c:pt idx="620">
                  <c:v>7.7552572685857903</c:v>
                </c:pt>
                <c:pt idx="621">
                  <c:v>9.0644788619386389</c:v>
                </c:pt>
                <c:pt idx="622">
                  <c:v>8.8278688248443622</c:v>
                </c:pt>
                <c:pt idx="623">
                  <c:v>8.3835279813093884</c:v>
                </c:pt>
                <c:pt idx="624">
                  <c:v>9.1350308675377008</c:v>
                </c:pt>
                <c:pt idx="625">
                  <c:v>5.4231654237455231</c:v>
                </c:pt>
                <c:pt idx="626">
                  <c:v>1.9939563851043403</c:v>
                </c:pt>
                <c:pt idx="627">
                  <c:v>3.6639314362987641</c:v>
                </c:pt>
                <c:pt idx="628">
                  <c:v>9.0638953344057178</c:v>
                </c:pt>
                <c:pt idx="629">
                  <c:v>1.4568661778114453</c:v>
                </c:pt>
                <c:pt idx="630">
                  <c:v>2.5350441686852037</c:v>
                </c:pt>
                <c:pt idx="631">
                  <c:v>4.3976699347284836</c:v>
                </c:pt>
                <c:pt idx="632">
                  <c:v>6.1687589655565063</c:v>
                </c:pt>
                <c:pt idx="633">
                  <c:v>3.2772747755074363</c:v>
                </c:pt>
                <c:pt idx="634">
                  <c:v>6.7203569692678471</c:v>
                </c:pt>
                <c:pt idx="635">
                  <c:v>4.152640565586772</c:v>
                </c:pt>
                <c:pt idx="636">
                  <c:v>0.33642214473090348</c:v>
                </c:pt>
                <c:pt idx="637">
                  <c:v>0.97763367676730439</c:v>
                </c:pt>
                <c:pt idx="638">
                  <c:v>0.49175434819434827</c:v>
                </c:pt>
                <c:pt idx="639">
                  <c:v>1.3931955789521382</c:v>
                </c:pt>
                <c:pt idx="640">
                  <c:v>2.1702353377201504</c:v>
                </c:pt>
                <c:pt idx="641">
                  <c:v>0.72017858991406314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0.48092176642331452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4.8725141255090421E-8</c:v>
                </c:pt>
                <c:pt idx="651">
                  <c:v>0</c:v>
                </c:pt>
                <c:pt idx="652">
                  <c:v>1.1823964030099887E-8</c:v>
                </c:pt>
                <c:pt idx="653">
                  <c:v>6.271307029237505E-8</c:v>
                </c:pt>
                <c:pt idx="654">
                  <c:v>0</c:v>
                </c:pt>
                <c:pt idx="655">
                  <c:v>3.8550811325421819E-6</c:v>
                </c:pt>
                <c:pt idx="656">
                  <c:v>1.0084788547367864</c:v>
                </c:pt>
                <c:pt idx="657">
                  <c:v>0.75190024209811668</c:v>
                </c:pt>
                <c:pt idx="658">
                  <c:v>0.63099665652050874</c:v>
                </c:pt>
                <c:pt idx="659">
                  <c:v>11.078870934537392</c:v>
                </c:pt>
                <c:pt idx="660">
                  <c:v>12.223280841612294</c:v>
                </c:pt>
                <c:pt idx="661">
                  <c:v>26.647786848473039</c:v>
                </c:pt>
                <c:pt idx="662">
                  <c:v>11.054767734583706</c:v>
                </c:pt>
                <c:pt idx="663">
                  <c:v>8.052862705207545</c:v>
                </c:pt>
                <c:pt idx="664">
                  <c:v>7.4206905114680168</c:v>
                </c:pt>
                <c:pt idx="665">
                  <c:v>1.3850453511854646</c:v>
                </c:pt>
                <c:pt idx="666">
                  <c:v>1.1681368988643399</c:v>
                </c:pt>
                <c:pt idx="667">
                  <c:v>1.261905677625883</c:v>
                </c:pt>
                <c:pt idx="668">
                  <c:v>0.61036616470193295</c:v>
                </c:pt>
                <c:pt idx="669">
                  <c:v>0.40797122566212352</c:v>
                </c:pt>
                <c:pt idx="670">
                  <c:v>0.19667344483443827</c:v>
                </c:pt>
                <c:pt idx="671">
                  <c:v>3.4577661126850003</c:v>
                </c:pt>
                <c:pt idx="672">
                  <c:v>4.5594224999351383</c:v>
                </c:pt>
                <c:pt idx="673">
                  <c:v>5.376362832478037</c:v>
                </c:pt>
                <c:pt idx="674">
                  <c:v>8.349312501640739</c:v>
                </c:pt>
                <c:pt idx="675">
                  <c:v>23.265141382899124</c:v>
                </c:pt>
                <c:pt idx="676">
                  <c:v>38.399926240389277</c:v>
                </c:pt>
                <c:pt idx="677">
                  <c:v>0.94717804232885783</c:v>
                </c:pt>
                <c:pt idx="678">
                  <c:v>1.0243509049794781</c:v>
                </c:pt>
                <c:pt idx="679">
                  <c:v>0.5667271429208327</c:v>
                </c:pt>
                <c:pt idx="680">
                  <c:v>0.64110244312781361</c:v>
                </c:pt>
                <c:pt idx="681">
                  <c:v>0.36926736635504653</c:v>
                </c:pt>
                <c:pt idx="682">
                  <c:v>0.22560378118956947</c:v>
                </c:pt>
                <c:pt idx="683">
                  <c:v>1.4328341136902623E-2</c:v>
                </c:pt>
                <c:pt idx="684">
                  <c:v>0.2012260606418792</c:v>
                </c:pt>
                <c:pt idx="685">
                  <c:v>0.53002662675119439</c:v>
                </c:pt>
                <c:pt idx="686">
                  <c:v>0.21587177264937196</c:v>
                </c:pt>
                <c:pt idx="687">
                  <c:v>0.21549681180238167</c:v>
                </c:pt>
                <c:pt idx="688">
                  <c:v>0.24466806847308931</c:v>
                </c:pt>
                <c:pt idx="689">
                  <c:v>0.15958424284925599</c:v>
                </c:pt>
                <c:pt idx="690">
                  <c:v>0.4788211163781213</c:v>
                </c:pt>
                <c:pt idx="691">
                  <c:v>0.6911277552444659</c:v>
                </c:pt>
                <c:pt idx="692">
                  <c:v>0.6916314577808933</c:v>
                </c:pt>
                <c:pt idx="693">
                  <c:v>0.26296701011658286</c:v>
                </c:pt>
                <c:pt idx="694">
                  <c:v>0.57667922252573689</c:v>
                </c:pt>
                <c:pt idx="695">
                  <c:v>0.36672021305403035</c:v>
                </c:pt>
                <c:pt idx="696">
                  <c:v>0.8502794464896688</c:v>
                </c:pt>
                <c:pt idx="697">
                  <c:v>1.1760517527052379</c:v>
                </c:pt>
                <c:pt idx="698">
                  <c:v>0.5649121393402865</c:v>
                </c:pt>
                <c:pt idx="699">
                  <c:v>0.32301808540052335</c:v>
                </c:pt>
                <c:pt idx="700">
                  <c:v>0.31175084748088011</c:v>
                </c:pt>
                <c:pt idx="701">
                  <c:v>0.31253322990067289</c:v>
                </c:pt>
                <c:pt idx="702">
                  <c:v>0.54345605221481463</c:v>
                </c:pt>
                <c:pt idx="703">
                  <c:v>0.21164744179749562</c:v>
                </c:pt>
                <c:pt idx="704">
                  <c:v>0.52716980390418655</c:v>
                </c:pt>
                <c:pt idx="705">
                  <c:v>0.84954510701753705</c:v>
                </c:pt>
                <c:pt idx="706">
                  <c:v>0.38975896008201261</c:v>
                </c:pt>
                <c:pt idx="707">
                  <c:v>0.1645354564450372</c:v>
                </c:pt>
                <c:pt idx="708">
                  <c:v>0.18424001555424141</c:v>
                </c:pt>
                <c:pt idx="709">
                  <c:v>6.6901601551162315E-2</c:v>
                </c:pt>
                <c:pt idx="710">
                  <c:v>0.24886083389269587</c:v>
                </c:pt>
                <c:pt idx="711">
                  <c:v>0.3729450498726834</c:v>
                </c:pt>
                <c:pt idx="712">
                  <c:v>0.39382433793382532</c:v>
                </c:pt>
                <c:pt idx="713">
                  <c:v>0.54704330108138421</c:v>
                </c:pt>
                <c:pt idx="714">
                  <c:v>0.63570332703748988</c:v>
                </c:pt>
                <c:pt idx="715">
                  <c:v>0.76816058438698676</c:v>
                </c:pt>
                <c:pt idx="716">
                  <c:v>0.64308399636688662</c:v>
                </c:pt>
                <c:pt idx="717">
                  <c:v>0.41343108363684067</c:v>
                </c:pt>
                <c:pt idx="718">
                  <c:v>0.54001445488668054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16256"/>
        <c:axId val="408816648"/>
      </c:lineChart>
      <c:catAx>
        <c:axId val="408816256"/>
        <c:scaling>
          <c:orientation val="minMax"/>
        </c:scaling>
        <c:delete val="0"/>
        <c:axPos val="b"/>
        <c:numFmt formatCode="m/d/yyyy\ 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6648"/>
        <c:crosses val="autoZero"/>
        <c:auto val="0"/>
        <c:lblAlgn val="ctr"/>
        <c:lblOffset val="100"/>
        <c:tickMarkSkip val="10"/>
        <c:noMultiLvlLbl val="0"/>
      </c:catAx>
      <c:valAx>
        <c:axId val="40881664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6256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48196919464014371"/>
          <c:y val="0.10705261274158911"/>
          <c:w val="0.28122335037067736"/>
          <c:h val="0.2479697401416429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Only Triggering RTORDPA</a:t>
            </a:r>
            <a:r>
              <a:rPr lang="en-US" sz="1600" baseline="0"/>
              <a:t> when ONRUC BP=LDL</a:t>
            </a:r>
            <a:endParaRPr lang="en-US" sz="16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Sheet3!$C$4</c:f>
              <c:strCache>
                <c:ptCount val="1"/>
                <c:pt idx="0">
                  <c:v>Production with BP=LDL trigger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Sheet3!$C$5:$C$723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0.69254495113720083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9.3563973874084709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1.620571472338753</c:v>
                </c:pt>
                <c:pt idx="37">
                  <c:v>0.95595147627835786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9.5699654762498056</c:v>
                </c:pt>
                <c:pt idx="42">
                  <c:v>7.8409945975067785E-2</c:v>
                </c:pt>
                <c:pt idx="43">
                  <c:v>6.0020731825389362E-2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4.4777302491785349</c:v>
                </c:pt>
                <c:pt idx="48">
                  <c:v>6.4524905534540693</c:v>
                </c:pt>
                <c:pt idx="49">
                  <c:v>1.3972443604968916</c:v>
                </c:pt>
                <c:pt idx="50">
                  <c:v>0.28510020665066804</c:v>
                </c:pt>
                <c:pt idx="51">
                  <c:v>0.17188474352386152</c:v>
                </c:pt>
                <c:pt idx="52">
                  <c:v>8.2729858138643735</c:v>
                </c:pt>
                <c:pt idx="53">
                  <c:v>13.729915302147553</c:v>
                </c:pt>
                <c:pt idx="54">
                  <c:v>19.057848795360563</c:v>
                </c:pt>
                <c:pt idx="55">
                  <c:v>16.892844694637517</c:v>
                </c:pt>
                <c:pt idx="56">
                  <c:v>16.59480386443029</c:v>
                </c:pt>
                <c:pt idx="57">
                  <c:v>21.479097998402437</c:v>
                </c:pt>
                <c:pt idx="58">
                  <c:v>13.678503776251944</c:v>
                </c:pt>
                <c:pt idx="59">
                  <c:v>14.529223935564204</c:v>
                </c:pt>
                <c:pt idx="60">
                  <c:v>11.427426740487789</c:v>
                </c:pt>
                <c:pt idx="61">
                  <c:v>10.343389889206016</c:v>
                </c:pt>
                <c:pt idx="62">
                  <c:v>10.756080063252647</c:v>
                </c:pt>
                <c:pt idx="63">
                  <c:v>10.569385634737756</c:v>
                </c:pt>
                <c:pt idx="64">
                  <c:v>8.7842505874002583</c:v>
                </c:pt>
                <c:pt idx="65">
                  <c:v>0</c:v>
                </c:pt>
                <c:pt idx="66">
                  <c:v>9.9788754627262932</c:v>
                </c:pt>
                <c:pt idx="67">
                  <c:v>3.3320353971263117</c:v>
                </c:pt>
                <c:pt idx="68">
                  <c:v>9.4774322385210112</c:v>
                </c:pt>
                <c:pt idx="69">
                  <c:v>2.1951464612823557</c:v>
                </c:pt>
                <c:pt idx="70">
                  <c:v>1.9663237800009341</c:v>
                </c:pt>
                <c:pt idx="71">
                  <c:v>1.2368682696440949</c:v>
                </c:pt>
                <c:pt idx="72">
                  <c:v>0.9890822717189387</c:v>
                </c:pt>
                <c:pt idx="73">
                  <c:v>0.53102248825979359</c:v>
                </c:pt>
                <c:pt idx="74">
                  <c:v>0.74070459429454161</c:v>
                </c:pt>
                <c:pt idx="75">
                  <c:v>0.6612518127269702</c:v>
                </c:pt>
                <c:pt idx="76">
                  <c:v>1.1327377545259552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1.4058983672412211</c:v>
                </c:pt>
                <c:pt idx="86">
                  <c:v>0</c:v>
                </c:pt>
                <c:pt idx="87">
                  <c:v>0</c:v>
                </c:pt>
                <c:pt idx="88">
                  <c:v>16.134039722570208</c:v>
                </c:pt>
                <c:pt idx="89">
                  <c:v>16.771756222452161</c:v>
                </c:pt>
                <c:pt idx="90">
                  <c:v>16.501185940123854</c:v>
                </c:pt>
                <c:pt idx="91">
                  <c:v>17.347675955662524</c:v>
                </c:pt>
                <c:pt idx="92">
                  <c:v>15.580375149963594</c:v>
                </c:pt>
                <c:pt idx="93">
                  <c:v>16.600556704532103</c:v>
                </c:pt>
                <c:pt idx="94">
                  <c:v>16.956674912033741</c:v>
                </c:pt>
                <c:pt idx="95">
                  <c:v>9.5402998065259723</c:v>
                </c:pt>
                <c:pt idx="96">
                  <c:v>11.280133337569488</c:v>
                </c:pt>
                <c:pt idx="97">
                  <c:v>5.6442754042926069</c:v>
                </c:pt>
                <c:pt idx="98">
                  <c:v>1.9825386769895061</c:v>
                </c:pt>
                <c:pt idx="99">
                  <c:v>1.5119341483420001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1.3543225539047228</c:v>
                </c:pt>
                <c:pt idx="108">
                  <c:v>0.92752028630944139</c:v>
                </c:pt>
                <c:pt idx="109">
                  <c:v>0.77960246974210889</c:v>
                </c:pt>
                <c:pt idx="110">
                  <c:v>0.60533653231471618</c:v>
                </c:pt>
                <c:pt idx="111">
                  <c:v>0.61673170222728046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0.41439259449883536</c:v>
                </c:pt>
                <c:pt idx="161">
                  <c:v>1.1034345866748936</c:v>
                </c:pt>
                <c:pt idx="162">
                  <c:v>0.65579373526972518</c:v>
                </c:pt>
                <c:pt idx="163">
                  <c:v>0.63084598315170837</c:v>
                </c:pt>
                <c:pt idx="164">
                  <c:v>0.29838685212173743</c:v>
                </c:pt>
                <c:pt idx="165">
                  <c:v>0.84112214774826555</c:v>
                </c:pt>
                <c:pt idx="166">
                  <c:v>0.23908996255879345</c:v>
                </c:pt>
                <c:pt idx="167">
                  <c:v>0</c:v>
                </c:pt>
                <c:pt idx="168">
                  <c:v>0.15447174298557798</c:v>
                </c:pt>
                <c:pt idx="169">
                  <c:v>0</c:v>
                </c:pt>
                <c:pt idx="170">
                  <c:v>0.50881983690329946</c:v>
                </c:pt>
                <c:pt idx="171">
                  <c:v>0.67698397464317139</c:v>
                </c:pt>
                <c:pt idx="172">
                  <c:v>2.2493485369821542</c:v>
                </c:pt>
                <c:pt idx="173">
                  <c:v>2.1848059978675707</c:v>
                </c:pt>
                <c:pt idx="174">
                  <c:v>2.6746669683453774</c:v>
                </c:pt>
                <c:pt idx="175">
                  <c:v>1.0791433091924105</c:v>
                </c:pt>
                <c:pt idx="176">
                  <c:v>1.1376052134395351</c:v>
                </c:pt>
                <c:pt idx="177">
                  <c:v>1.5440517650737675</c:v>
                </c:pt>
                <c:pt idx="178">
                  <c:v>1.4886037875071167</c:v>
                </c:pt>
                <c:pt idx="179">
                  <c:v>0.93074993548645679</c:v>
                </c:pt>
                <c:pt idx="180">
                  <c:v>0.94683012101289421</c:v>
                </c:pt>
                <c:pt idx="181">
                  <c:v>0.90802628980951994</c:v>
                </c:pt>
                <c:pt idx="182">
                  <c:v>0.61500762706210566</c:v>
                </c:pt>
                <c:pt idx="183">
                  <c:v>0.93662422589968486</c:v>
                </c:pt>
                <c:pt idx="184">
                  <c:v>0.73531631221963067</c:v>
                </c:pt>
                <c:pt idx="185">
                  <c:v>0.41306932975247435</c:v>
                </c:pt>
                <c:pt idx="186">
                  <c:v>0.42693683130507765</c:v>
                </c:pt>
                <c:pt idx="187">
                  <c:v>0.49492443962362387</c:v>
                </c:pt>
                <c:pt idx="188">
                  <c:v>0.42712654262630423</c:v>
                </c:pt>
                <c:pt idx="189">
                  <c:v>0.56741278303852027</c:v>
                </c:pt>
                <c:pt idx="190">
                  <c:v>0.85038310701472852</c:v>
                </c:pt>
                <c:pt idx="191">
                  <c:v>1.3180993284519928</c:v>
                </c:pt>
                <c:pt idx="192">
                  <c:v>0.7762338294435267</c:v>
                </c:pt>
                <c:pt idx="193">
                  <c:v>1.721509499637726</c:v>
                </c:pt>
                <c:pt idx="194">
                  <c:v>1.7536741022000868</c:v>
                </c:pt>
                <c:pt idx="195">
                  <c:v>1.1146566480832263</c:v>
                </c:pt>
                <c:pt idx="196">
                  <c:v>3.2877500466605838</c:v>
                </c:pt>
                <c:pt idx="197">
                  <c:v>0.18212834115391985</c:v>
                </c:pt>
                <c:pt idx="198">
                  <c:v>0.27114631683651425</c:v>
                </c:pt>
                <c:pt idx="199">
                  <c:v>0.3056507147566947</c:v>
                </c:pt>
                <c:pt idx="200">
                  <c:v>0</c:v>
                </c:pt>
                <c:pt idx="201">
                  <c:v>0.14613585749988545</c:v>
                </c:pt>
                <c:pt idx="202">
                  <c:v>7.5502882168620999E-8</c:v>
                </c:pt>
                <c:pt idx="203">
                  <c:v>0.70443259697876925</c:v>
                </c:pt>
                <c:pt idx="204">
                  <c:v>0.56533283521156363</c:v>
                </c:pt>
                <c:pt idx="205">
                  <c:v>0.23672458776591299</c:v>
                </c:pt>
                <c:pt idx="206">
                  <c:v>0.60924422879065787</c:v>
                </c:pt>
                <c:pt idx="207">
                  <c:v>5.6524063503271122</c:v>
                </c:pt>
                <c:pt idx="208">
                  <c:v>4.8067847759540001</c:v>
                </c:pt>
                <c:pt idx="209">
                  <c:v>5.1175408493537731</c:v>
                </c:pt>
                <c:pt idx="210">
                  <c:v>1.7557964809198765</c:v>
                </c:pt>
                <c:pt idx="211">
                  <c:v>3.5867579366245366</c:v>
                </c:pt>
                <c:pt idx="212">
                  <c:v>3.7166696749799968</c:v>
                </c:pt>
                <c:pt idx="213">
                  <c:v>1.743063379720418</c:v>
                </c:pt>
                <c:pt idx="214">
                  <c:v>3.2503419505940911</c:v>
                </c:pt>
                <c:pt idx="215">
                  <c:v>1.8255867293920005</c:v>
                </c:pt>
                <c:pt idx="216">
                  <c:v>0.91329541589629315</c:v>
                </c:pt>
                <c:pt idx="217">
                  <c:v>1.3307459370939227</c:v>
                </c:pt>
                <c:pt idx="218">
                  <c:v>0.99173884673544421</c:v>
                </c:pt>
                <c:pt idx="219">
                  <c:v>6.2103908042494993E-2</c:v>
                </c:pt>
                <c:pt idx="220">
                  <c:v>0.89816250518163088</c:v>
                </c:pt>
                <c:pt idx="221">
                  <c:v>0.43028764302214029</c:v>
                </c:pt>
                <c:pt idx="222">
                  <c:v>0.15248182849524738</c:v>
                </c:pt>
                <c:pt idx="223">
                  <c:v>0.76034207381518115</c:v>
                </c:pt>
                <c:pt idx="224">
                  <c:v>0.95722589282478765</c:v>
                </c:pt>
                <c:pt idx="225">
                  <c:v>0.80235158072243351</c:v>
                </c:pt>
                <c:pt idx="226">
                  <c:v>1.0380357312579207</c:v>
                </c:pt>
                <c:pt idx="227">
                  <c:v>1.1497773233936783</c:v>
                </c:pt>
                <c:pt idx="228">
                  <c:v>1.4016490494748979</c:v>
                </c:pt>
                <c:pt idx="229">
                  <c:v>0.74852659104488595</c:v>
                </c:pt>
                <c:pt idx="230">
                  <c:v>0</c:v>
                </c:pt>
                <c:pt idx="231">
                  <c:v>0.13918056534520673</c:v>
                </c:pt>
                <c:pt idx="232">
                  <c:v>0.67941573729742544</c:v>
                </c:pt>
                <c:pt idx="233">
                  <c:v>0.34124492203838486</c:v>
                </c:pt>
                <c:pt idx="234">
                  <c:v>0.72575061239726324</c:v>
                </c:pt>
                <c:pt idx="235">
                  <c:v>1.2238922509635444</c:v>
                </c:pt>
                <c:pt idx="236">
                  <c:v>1.4288317561629142</c:v>
                </c:pt>
                <c:pt idx="237">
                  <c:v>1.9904252303247105</c:v>
                </c:pt>
                <c:pt idx="238">
                  <c:v>0.37275015114384757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2.1351516586939354</c:v>
                </c:pt>
                <c:pt idx="246">
                  <c:v>0</c:v>
                </c:pt>
                <c:pt idx="247">
                  <c:v>2.2616166181440462</c:v>
                </c:pt>
                <c:pt idx="248">
                  <c:v>0</c:v>
                </c:pt>
                <c:pt idx="249">
                  <c:v>1.0785331956331206</c:v>
                </c:pt>
                <c:pt idx="250">
                  <c:v>0</c:v>
                </c:pt>
                <c:pt idx="251">
                  <c:v>0.47394586379766679</c:v>
                </c:pt>
                <c:pt idx="252">
                  <c:v>0.25728997568730705</c:v>
                </c:pt>
                <c:pt idx="253">
                  <c:v>3.8973741964682205</c:v>
                </c:pt>
                <c:pt idx="254">
                  <c:v>2.8624661627993078</c:v>
                </c:pt>
                <c:pt idx="255">
                  <c:v>0</c:v>
                </c:pt>
                <c:pt idx="256">
                  <c:v>3.4882871420316022</c:v>
                </c:pt>
                <c:pt idx="257">
                  <c:v>7.7326599981304582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28.03436250442337</c:v>
                </c:pt>
                <c:pt idx="268">
                  <c:v>14.105373199104179</c:v>
                </c:pt>
                <c:pt idx="269">
                  <c:v>46.646573301935177</c:v>
                </c:pt>
                <c:pt idx="270">
                  <c:v>9.9722046661554486E-3</c:v>
                </c:pt>
                <c:pt idx="271">
                  <c:v>14.181549150813908</c:v>
                </c:pt>
                <c:pt idx="272">
                  <c:v>60.726083901691936</c:v>
                </c:pt>
                <c:pt idx="273">
                  <c:v>14.569739759892627</c:v>
                </c:pt>
                <c:pt idx="274">
                  <c:v>2.4305106717292801E-4</c:v>
                </c:pt>
                <c:pt idx="275">
                  <c:v>75.374355761735387</c:v>
                </c:pt>
                <c:pt idx="276">
                  <c:v>60.782833103761959</c:v>
                </c:pt>
                <c:pt idx="277">
                  <c:v>74.983658672356114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3.1269311875803396E-5</c:v>
                </c:pt>
                <c:pt idx="289">
                  <c:v>0</c:v>
                </c:pt>
                <c:pt idx="290">
                  <c:v>9.6375567409268115E-5</c:v>
                </c:pt>
                <c:pt idx="291">
                  <c:v>13.666303007699753</c:v>
                </c:pt>
                <c:pt idx="292">
                  <c:v>118.87162774773932</c:v>
                </c:pt>
                <c:pt idx="293">
                  <c:v>1.0003077273894263</c:v>
                </c:pt>
                <c:pt idx="294">
                  <c:v>8.2213391877417052E-4</c:v>
                </c:pt>
                <c:pt idx="295">
                  <c:v>9.4738358478533939</c:v>
                </c:pt>
                <c:pt idx="296">
                  <c:v>6.5892739841430625E-2</c:v>
                </c:pt>
                <c:pt idx="297">
                  <c:v>0.99979350960461488</c:v>
                </c:pt>
                <c:pt idx="298">
                  <c:v>7.6605030669311986</c:v>
                </c:pt>
                <c:pt idx="299">
                  <c:v>10.860000608834497</c:v>
                </c:pt>
                <c:pt idx="300">
                  <c:v>4.0128138884058941</c:v>
                </c:pt>
                <c:pt idx="301">
                  <c:v>3.1017357049827723</c:v>
                </c:pt>
                <c:pt idx="302">
                  <c:v>7.1686140960244487</c:v>
                </c:pt>
                <c:pt idx="303">
                  <c:v>7.8407780288015445</c:v>
                </c:pt>
                <c:pt idx="304">
                  <c:v>8.3765728050792987</c:v>
                </c:pt>
                <c:pt idx="305">
                  <c:v>8.4037135218012224</c:v>
                </c:pt>
                <c:pt idx="306">
                  <c:v>2.419646520437901</c:v>
                </c:pt>
                <c:pt idx="307">
                  <c:v>6.0411308290470345</c:v>
                </c:pt>
                <c:pt idx="308">
                  <c:v>1.6157498219608186</c:v>
                </c:pt>
                <c:pt idx="309">
                  <c:v>0.67362725224992204</c:v>
                </c:pt>
                <c:pt idx="310">
                  <c:v>0.62839830964091448</c:v>
                </c:pt>
                <c:pt idx="311">
                  <c:v>0.55862330386289472</c:v>
                </c:pt>
                <c:pt idx="312">
                  <c:v>1.5747581902699679</c:v>
                </c:pt>
                <c:pt idx="313">
                  <c:v>1.8523782023940853</c:v>
                </c:pt>
                <c:pt idx="314">
                  <c:v>1.3591741806431799</c:v>
                </c:pt>
                <c:pt idx="315">
                  <c:v>1.8786177137094384</c:v>
                </c:pt>
                <c:pt idx="316">
                  <c:v>2.8323959688703724</c:v>
                </c:pt>
                <c:pt idx="317">
                  <c:v>2.6468732222396767</c:v>
                </c:pt>
                <c:pt idx="318">
                  <c:v>3.3972043649899675</c:v>
                </c:pt>
                <c:pt idx="319">
                  <c:v>2.5818379357381289</c:v>
                </c:pt>
                <c:pt idx="320">
                  <c:v>2.0817429201754578</c:v>
                </c:pt>
                <c:pt idx="321">
                  <c:v>1.5976801086432033</c:v>
                </c:pt>
                <c:pt idx="322">
                  <c:v>1.2730424443808062</c:v>
                </c:pt>
                <c:pt idx="323">
                  <c:v>1.2261202146033341</c:v>
                </c:pt>
                <c:pt idx="324">
                  <c:v>0.59863479577019518</c:v>
                </c:pt>
                <c:pt idx="325">
                  <c:v>1.1865243062830544</c:v>
                </c:pt>
                <c:pt idx="326">
                  <c:v>1.1450744731757183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5.3387959304618704E-2</c:v>
                </c:pt>
                <c:pt idx="341">
                  <c:v>0</c:v>
                </c:pt>
                <c:pt idx="342">
                  <c:v>6.1381976593512633E-2</c:v>
                </c:pt>
                <c:pt idx="343">
                  <c:v>0</c:v>
                </c:pt>
                <c:pt idx="344">
                  <c:v>2.0036116304495977E-2</c:v>
                </c:pt>
                <c:pt idx="345">
                  <c:v>2.841669003576186E-3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2.8243535468821079E-2</c:v>
                </c:pt>
                <c:pt idx="353">
                  <c:v>4.5177717394849992E-2</c:v>
                </c:pt>
                <c:pt idx="354">
                  <c:v>7.3922502304881732E-2</c:v>
                </c:pt>
                <c:pt idx="355">
                  <c:v>5.9067651222534323E-2</c:v>
                </c:pt>
                <c:pt idx="356">
                  <c:v>5.1553491949693608E-2</c:v>
                </c:pt>
                <c:pt idx="357">
                  <c:v>1.0957084074709549</c:v>
                </c:pt>
                <c:pt idx="358">
                  <c:v>0.71073587131650484</c:v>
                </c:pt>
                <c:pt idx="359">
                  <c:v>3.7941758350463317E-2</c:v>
                </c:pt>
                <c:pt idx="360">
                  <c:v>0</c:v>
                </c:pt>
                <c:pt idx="361">
                  <c:v>0.99270476898207249</c:v>
                </c:pt>
                <c:pt idx="362">
                  <c:v>0.89929134665437616</c:v>
                </c:pt>
                <c:pt idx="363">
                  <c:v>0.75132751970020095</c:v>
                </c:pt>
                <c:pt idx="364">
                  <c:v>0.80952959083534992</c:v>
                </c:pt>
                <c:pt idx="365">
                  <c:v>1.2621824301924178</c:v>
                </c:pt>
                <c:pt idx="366">
                  <c:v>1.1681830515510256</c:v>
                </c:pt>
                <c:pt idx="367">
                  <c:v>1.0855719087099303</c:v>
                </c:pt>
                <c:pt idx="368">
                  <c:v>1.0379067944546776</c:v>
                </c:pt>
                <c:pt idx="369">
                  <c:v>0.83027526944716357</c:v>
                </c:pt>
                <c:pt idx="370">
                  <c:v>0.70927333775764723</c:v>
                </c:pt>
                <c:pt idx="371">
                  <c:v>0.67124297570192226</c:v>
                </c:pt>
                <c:pt idx="372">
                  <c:v>0.73583445932080593</c:v>
                </c:pt>
                <c:pt idx="373">
                  <c:v>0.36654432081080301</c:v>
                </c:pt>
                <c:pt idx="374">
                  <c:v>0.56898326959890966</c:v>
                </c:pt>
                <c:pt idx="375">
                  <c:v>0.77886730375393753</c:v>
                </c:pt>
                <c:pt idx="376">
                  <c:v>1.4065104952260299</c:v>
                </c:pt>
                <c:pt idx="377">
                  <c:v>0.72503016522335173</c:v>
                </c:pt>
                <c:pt idx="378">
                  <c:v>2.060893541478805</c:v>
                </c:pt>
                <c:pt idx="379">
                  <c:v>0.18901733851214431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0.1852808884503645</c:v>
                </c:pt>
                <c:pt idx="387">
                  <c:v>0.75960551596829617</c:v>
                </c:pt>
                <c:pt idx="388">
                  <c:v>0.47768453514044751</c:v>
                </c:pt>
                <c:pt idx="389">
                  <c:v>1.0226182504437986</c:v>
                </c:pt>
                <c:pt idx="390">
                  <c:v>0.64987093940834484</c:v>
                </c:pt>
                <c:pt idx="391">
                  <c:v>1.0147664119759696</c:v>
                </c:pt>
                <c:pt idx="392">
                  <c:v>1.5456319481234431</c:v>
                </c:pt>
                <c:pt idx="393">
                  <c:v>1.6479254217695924</c:v>
                </c:pt>
                <c:pt idx="394">
                  <c:v>1.5951889649952307</c:v>
                </c:pt>
                <c:pt idx="395">
                  <c:v>1.9532811799684424</c:v>
                </c:pt>
                <c:pt idx="396">
                  <c:v>2.0009461203940688</c:v>
                </c:pt>
                <c:pt idx="397">
                  <c:v>2.0031506988621359</c:v>
                </c:pt>
                <c:pt idx="398">
                  <c:v>2.5312781360306147</c:v>
                </c:pt>
                <c:pt idx="399">
                  <c:v>2.266685078739755</c:v>
                </c:pt>
                <c:pt idx="400">
                  <c:v>2.6846355939815467</c:v>
                </c:pt>
                <c:pt idx="401">
                  <c:v>3.055426380972726</c:v>
                </c:pt>
                <c:pt idx="402">
                  <c:v>3.4129215194342706</c:v>
                </c:pt>
                <c:pt idx="403">
                  <c:v>3.6136360306918789</c:v>
                </c:pt>
                <c:pt idx="404">
                  <c:v>2.8588610108369039</c:v>
                </c:pt>
                <c:pt idx="405">
                  <c:v>2.6891755584013382</c:v>
                </c:pt>
                <c:pt idx="406">
                  <c:v>2.2677979459077804</c:v>
                </c:pt>
                <c:pt idx="407">
                  <c:v>2.3353045451840018</c:v>
                </c:pt>
                <c:pt idx="408">
                  <c:v>2.6660993598692784</c:v>
                </c:pt>
                <c:pt idx="409">
                  <c:v>3.5407128513632955</c:v>
                </c:pt>
                <c:pt idx="410">
                  <c:v>3.8740331501574019</c:v>
                </c:pt>
                <c:pt idx="411">
                  <c:v>3.0273212093666757</c:v>
                </c:pt>
                <c:pt idx="412">
                  <c:v>2.661376421454932</c:v>
                </c:pt>
                <c:pt idx="413">
                  <c:v>2.7719902623239605</c:v>
                </c:pt>
                <c:pt idx="414">
                  <c:v>3.1752196252112057</c:v>
                </c:pt>
                <c:pt idx="415">
                  <c:v>3.5661847092283381</c:v>
                </c:pt>
                <c:pt idx="416">
                  <c:v>3.578010277310085</c:v>
                </c:pt>
                <c:pt idx="417">
                  <c:v>3.4188802696116625</c:v>
                </c:pt>
                <c:pt idx="418">
                  <c:v>3.3259041199850614</c:v>
                </c:pt>
                <c:pt idx="419">
                  <c:v>3.2270355599424718</c:v>
                </c:pt>
                <c:pt idx="420">
                  <c:v>2.996650503050958</c:v>
                </c:pt>
                <c:pt idx="421">
                  <c:v>2.7937457195109161</c:v>
                </c:pt>
                <c:pt idx="422">
                  <c:v>3.027997438041524</c:v>
                </c:pt>
                <c:pt idx="423">
                  <c:v>10.477357351943986</c:v>
                </c:pt>
                <c:pt idx="424">
                  <c:v>4.4393970559020701</c:v>
                </c:pt>
                <c:pt idx="425">
                  <c:v>4.4062578867866193</c:v>
                </c:pt>
                <c:pt idx="426">
                  <c:v>3.9756986785943838</c:v>
                </c:pt>
                <c:pt idx="427">
                  <c:v>4.5290782002924104</c:v>
                </c:pt>
                <c:pt idx="428">
                  <c:v>4.7455797408333993</c:v>
                </c:pt>
                <c:pt idx="429">
                  <c:v>5.7580000352340406</c:v>
                </c:pt>
                <c:pt idx="430">
                  <c:v>5.1216204913419148</c:v>
                </c:pt>
                <c:pt idx="431">
                  <c:v>3.8023618708965117</c:v>
                </c:pt>
                <c:pt idx="432">
                  <c:v>3.2954076554908838</c:v>
                </c:pt>
                <c:pt idx="433">
                  <c:v>3.1229592743303627</c:v>
                </c:pt>
                <c:pt idx="434">
                  <c:v>3.175274902908491</c:v>
                </c:pt>
                <c:pt idx="435">
                  <c:v>1.9811537646564048</c:v>
                </c:pt>
                <c:pt idx="436">
                  <c:v>2.8985058543416287</c:v>
                </c:pt>
                <c:pt idx="437">
                  <c:v>2.7505509481153041</c:v>
                </c:pt>
                <c:pt idx="438">
                  <c:v>2.3268540504790707</c:v>
                </c:pt>
                <c:pt idx="439">
                  <c:v>2.5034903892779781</c:v>
                </c:pt>
                <c:pt idx="440">
                  <c:v>2.1571182126522075</c:v>
                </c:pt>
                <c:pt idx="441">
                  <c:v>0</c:v>
                </c:pt>
                <c:pt idx="442">
                  <c:v>2.1272189177459211</c:v>
                </c:pt>
                <c:pt idx="443">
                  <c:v>2.3637297329484355</c:v>
                </c:pt>
                <c:pt idx="444">
                  <c:v>3.2038231761771812</c:v>
                </c:pt>
                <c:pt idx="445">
                  <c:v>3.4299216934389776</c:v>
                </c:pt>
                <c:pt idx="446">
                  <c:v>3.1099645926364445</c:v>
                </c:pt>
                <c:pt idx="447">
                  <c:v>2.2485750383795633</c:v>
                </c:pt>
                <c:pt idx="448">
                  <c:v>2.1965130085719125</c:v>
                </c:pt>
                <c:pt idx="449">
                  <c:v>1.8193459667839917</c:v>
                </c:pt>
                <c:pt idx="450">
                  <c:v>2.5891578667733697</c:v>
                </c:pt>
                <c:pt idx="451">
                  <c:v>3.1334720985854077</c:v>
                </c:pt>
                <c:pt idx="452">
                  <c:v>2.3891131892867747</c:v>
                </c:pt>
                <c:pt idx="453">
                  <c:v>2.7679674646862935</c:v>
                </c:pt>
                <c:pt idx="454">
                  <c:v>3.1895828116869396</c:v>
                </c:pt>
                <c:pt idx="455">
                  <c:v>3.0080377095168771</c:v>
                </c:pt>
                <c:pt idx="456">
                  <c:v>2.8023794596697869</c:v>
                </c:pt>
                <c:pt idx="457">
                  <c:v>3.761311624639923</c:v>
                </c:pt>
                <c:pt idx="458">
                  <c:v>3.6435071504038419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3.1580286840527876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28.30993537276764</c:v>
                </c:pt>
                <c:pt idx="488">
                  <c:v>7.4588036651918515</c:v>
                </c:pt>
                <c:pt idx="489">
                  <c:v>5.1539114844926672</c:v>
                </c:pt>
                <c:pt idx="490">
                  <c:v>0</c:v>
                </c:pt>
                <c:pt idx="491">
                  <c:v>2.0031097594052909</c:v>
                </c:pt>
                <c:pt idx="492">
                  <c:v>0.96892486429101865</c:v>
                </c:pt>
                <c:pt idx="493">
                  <c:v>0.15629206323765032</c:v>
                </c:pt>
                <c:pt idx="494">
                  <c:v>1.4678750921667287</c:v>
                </c:pt>
                <c:pt idx="495">
                  <c:v>5.9195642419333794</c:v>
                </c:pt>
                <c:pt idx="496">
                  <c:v>4.5090875264550547</c:v>
                </c:pt>
                <c:pt idx="497">
                  <c:v>3.5951661407933599</c:v>
                </c:pt>
                <c:pt idx="498">
                  <c:v>3.3616400137818374</c:v>
                </c:pt>
                <c:pt idx="499">
                  <c:v>3.3897436429933236</c:v>
                </c:pt>
                <c:pt idx="500">
                  <c:v>3.268800558764994</c:v>
                </c:pt>
                <c:pt idx="501">
                  <c:v>3.4584111126298325</c:v>
                </c:pt>
                <c:pt idx="502">
                  <c:v>3.4084292035576738</c:v>
                </c:pt>
                <c:pt idx="503">
                  <c:v>3.8414199799867603</c:v>
                </c:pt>
                <c:pt idx="504">
                  <c:v>4.2450515419440435</c:v>
                </c:pt>
                <c:pt idx="505">
                  <c:v>3.5242643081096432</c:v>
                </c:pt>
                <c:pt idx="506">
                  <c:v>3.2354327073360167</c:v>
                </c:pt>
                <c:pt idx="507">
                  <c:v>1.9220129791238492</c:v>
                </c:pt>
                <c:pt idx="508">
                  <c:v>0.92134273948932588</c:v>
                </c:pt>
                <c:pt idx="509">
                  <c:v>4.4304151103763019</c:v>
                </c:pt>
                <c:pt idx="510">
                  <c:v>2.4320698660118225</c:v>
                </c:pt>
                <c:pt idx="511">
                  <c:v>0.56875983450260748</c:v>
                </c:pt>
                <c:pt idx="512">
                  <c:v>0</c:v>
                </c:pt>
                <c:pt idx="513">
                  <c:v>0</c:v>
                </c:pt>
                <c:pt idx="514">
                  <c:v>1.0744360172683542</c:v>
                </c:pt>
                <c:pt idx="515">
                  <c:v>1.4244249201076968</c:v>
                </c:pt>
                <c:pt idx="516">
                  <c:v>0</c:v>
                </c:pt>
                <c:pt idx="517">
                  <c:v>0</c:v>
                </c:pt>
                <c:pt idx="518">
                  <c:v>0.30457411282757363</c:v>
                </c:pt>
                <c:pt idx="519">
                  <c:v>0.44750968341029562</c:v>
                </c:pt>
                <c:pt idx="520">
                  <c:v>0.63729400074228693</c:v>
                </c:pt>
                <c:pt idx="521">
                  <c:v>0</c:v>
                </c:pt>
                <c:pt idx="522">
                  <c:v>0</c:v>
                </c:pt>
                <c:pt idx="523">
                  <c:v>1.7737876005433293</c:v>
                </c:pt>
                <c:pt idx="524">
                  <c:v>1.3458611574646895</c:v>
                </c:pt>
                <c:pt idx="525">
                  <c:v>0.64197312181184429</c:v>
                </c:pt>
                <c:pt idx="526">
                  <c:v>5.0928758371430618</c:v>
                </c:pt>
                <c:pt idx="527">
                  <c:v>6.0603664334914455</c:v>
                </c:pt>
                <c:pt idx="528">
                  <c:v>3.2806537634157813</c:v>
                </c:pt>
                <c:pt idx="529">
                  <c:v>6.3138794714757225</c:v>
                </c:pt>
                <c:pt idx="530">
                  <c:v>3.0179560725677774</c:v>
                </c:pt>
                <c:pt idx="531">
                  <c:v>3.7024790266806846</c:v>
                </c:pt>
                <c:pt idx="532">
                  <c:v>1.3634877078863461</c:v>
                </c:pt>
                <c:pt idx="533">
                  <c:v>0.58523280337577432</c:v>
                </c:pt>
                <c:pt idx="534">
                  <c:v>0.57647746889844242</c:v>
                </c:pt>
                <c:pt idx="535">
                  <c:v>0.51230404411770181</c:v>
                </c:pt>
                <c:pt idx="536">
                  <c:v>0.4617011849582795</c:v>
                </c:pt>
                <c:pt idx="537">
                  <c:v>0.48277333034436509</c:v>
                </c:pt>
                <c:pt idx="538">
                  <c:v>0.39927719412248663</c:v>
                </c:pt>
                <c:pt idx="539">
                  <c:v>0.33837327494892477</c:v>
                </c:pt>
                <c:pt idx="540">
                  <c:v>0.32921782348486417</c:v>
                </c:pt>
                <c:pt idx="541">
                  <c:v>0.34412533667541467</c:v>
                </c:pt>
                <c:pt idx="542">
                  <c:v>0.63236926769804569</c:v>
                </c:pt>
                <c:pt idx="543">
                  <c:v>0.45560331754539263</c:v>
                </c:pt>
                <c:pt idx="544">
                  <c:v>0.48302562001632765</c:v>
                </c:pt>
                <c:pt idx="545">
                  <c:v>0.65226912583817409</c:v>
                </c:pt>
                <c:pt idx="546">
                  <c:v>0.56166405874592229</c:v>
                </c:pt>
                <c:pt idx="547">
                  <c:v>0.49450397898411325</c:v>
                </c:pt>
                <c:pt idx="548">
                  <c:v>0.45768135431758594</c:v>
                </c:pt>
                <c:pt idx="549">
                  <c:v>0.42327474915438401</c:v>
                </c:pt>
                <c:pt idx="550">
                  <c:v>0.54430831366445886</c:v>
                </c:pt>
                <c:pt idx="551">
                  <c:v>0.41315718993807238</c:v>
                </c:pt>
                <c:pt idx="552">
                  <c:v>0.41145219933217447</c:v>
                </c:pt>
                <c:pt idx="553">
                  <c:v>0.47921939602374053</c:v>
                </c:pt>
                <c:pt idx="554">
                  <c:v>0.4206154194842604</c:v>
                </c:pt>
                <c:pt idx="555">
                  <c:v>0.30575705736942282</c:v>
                </c:pt>
                <c:pt idx="556">
                  <c:v>0.30895617174966006</c:v>
                </c:pt>
                <c:pt idx="557">
                  <c:v>0.76061904239800882</c:v>
                </c:pt>
                <c:pt idx="558">
                  <c:v>0.74561663329694383</c:v>
                </c:pt>
                <c:pt idx="559">
                  <c:v>0.52554884408563396</c:v>
                </c:pt>
                <c:pt idx="560">
                  <c:v>0.52094531590114812</c:v>
                </c:pt>
                <c:pt idx="561">
                  <c:v>0.52258726586779147</c:v>
                </c:pt>
                <c:pt idx="562">
                  <c:v>0.31058500060911953</c:v>
                </c:pt>
                <c:pt idx="563">
                  <c:v>0.42601293733885726</c:v>
                </c:pt>
                <c:pt idx="564">
                  <c:v>0.39487757795021494</c:v>
                </c:pt>
                <c:pt idx="565">
                  <c:v>0.34294000292170423</c:v>
                </c:pt>
                <c:pt idx="566">
                  <c:v>0.76484644631821297</c:v>
                </c:pt>
                <c:pt idx="567">
                  <c:v>0.81493205790630441</c:v>
                </c:pt>
                <c:pt idx="568">
                  <c:v>2.7903222754816746</c:v>
                </c:pt>
                <c:pt idx="569">
                  <c:v>2.187992000127565</c:v>
                </c:pt>
                <c:pt idx="570">
                  <c:v>2.1124785389881779</c:v>
                </c:pt>
                <c:pt idx="571">
                  <c:v>4.5766348996766695</c:v>
                </c:pt>
                <c:pt idx="572">
                  <c:v>5.200712948549576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0.38110376603584228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11.527735269088893</c:v>
                </c:pt>
                <c:pt idx="606">
                  <c:v>14.938473082782338</c:v>
                </c:pt>
                <c:pt idx="607">
                  <c:v>11.421099742767211</c:v>
                </c:pt>
                <c:pt idx="608">
                  <c:v>6.1231692068615047</c:v>
                </c:pt>
                <c:pt idx="609">
                  <c:v>3.3864379179164104</c:v>
                </c:pt>
                <c:pt idx="610">
                  <c:v>7.0303735218192358</c:v>
                </c:pt>
                <c:pt idx="611">
                  <c:v>6.7693523848178003</c:v>
                </c:pt>
                <c:pt idx="612">
                  <c:v>8.8936386932843803</c:v>
                </c:pt>
                <c:pt idx="613">
                  <c:v>7.4071005215318237</c:v>
                </c:pt>
                <c:pt idx="614">
                  <c:v>3.0246681379130038</c:v>
                </c:pt>
                <c:pt idx="615">
                  <c:v>8.4093402575245015</c:v>
                </c:pt>
                <c:pt idx="616">
                  <c:v>4.3950000502738078</c:v>
                </c:pt>
                <c:pt idx="617">
                  <c:v>7.1838561691238993</c:v>
                </c:pt>
                <c:pt idx="618">
                  <c:v>3.8820494626893023</c:v>
                </c:pt>
                <c:pt idx="619">
                  <c:v>5.3323520154402431</c:v>
                </c:pt>
                <c:pt idx="620">
                  <c:v>7.8085422243835758</c:v>
                </c:pt>
                <c:pt idx="621">
                  <c:v>8.7200251202830046</c:v>
                </c:pt>
                <c:pt idx="622">
                  <c:v>8.9562345011522346</c:v>
                </c:pt>
                <c:pt idx="623">
                  <c:v>8.3591141101052067</c:v>
                </c:pt>
                <c:pt idx="624">
                  <c:v>8.5891688331106764</c:v>
                </c:pt>
                <c:pt idx="625">
                  <c:v>12.920765196105506</c:v>
                </c:pt>
                <c:pt idx="626">
                  <c:v>9.4117271461676779</c:v>
                </c:pt>
                <c:pt idx="627">
                  <c:v>10.849645953791331</c:v>
                </c:pt>
                <c:pt idx="628">
                  <c:v>9.1010410441580625</c:v>
                </c:pt>
                <c:pt idx="629">
                  <c:v>0.43791145392715336</c:v>
                </c:pt>
                <c:pt idx="630">
                  <c:v>1.7236595900322449</c:v>
                </c:pt>
                <c:pt idx="631">
                  <c:v>0.67551220523737499</c:v>
                </c:pt>
                <c:pt idx="632">
                  <c:v>1.1634912087682068</c:v>
                </c:pt>
                <c:pt idx="633">
                  <c:v>0.54749866283832205</c:v>
                </c:pt>
                <c:pt idx="634">
                  <c:v>2.5823898062449544</c:v>
                </c:pt>
                <c:pt idx="635">
                  <c:v>2.3038955777463528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1.0152797484067335</c:v>
                </c:pt>
                <c:pt idx="657">
                  <c:v>0.75270261697641416</c:v>
                </c:pt>
                <c:pt idx="658">
                  <c:v>0.6291177926419067</c:v>
                </c:pt>
                <c:pt idx="659">
                  <c:v>8.3468294500855151</c:v>
                </c:pt>
                <c:pt idx="660">
                  <c:v>7.4814480679796418</c:v>
                </c:pt>
                <c:pt idx="661">
                  <c:v>6.7827686693708173</c:v>
                </c:pt>
                <c:pt idx="662">
                  <c:v>6.2891376314963026</c:v>
                </c:pt>
                <c:pt idx="663">
                  <c:v>6.6810833510713508</c:v>
                </c:pt>
                <c:pt idx="664">
                  <c:v>7.4444824056846812</c:v>
                </c:pt>
                <c:pt idx="665">
                  <c:v>5.8777405740596507</c:v>
                </c:pt>
                <c:pt idx="666">
                  <c:v>3.8225518277777155</c:v>
                </c:pt>
                <c:pt idx="667">
                  <c:v>3.1149513269467413</c:v>
                </c:pt>
                <c:pt idx="668">
                  <c:v>1.6282693419019374</c:v>
                </c:pt>
                <c:pt idx="669">
                  <c:v>0.50152799833236372</c:v>
                </c:pt>
                <c:pt idx="670">
                  <c:v>0.72438594316609084</c:v>
                </c:pt>
                <c:pt idx="671">
                  <c:v>0.42541498062778516</c:v>
                </c:pt>
                <c:pt idx="672">
                  <c:v>1.8743074025737272</c:v>
                </c:pt>
                <c:pt idx="673">
                  <c:v>3.1195794712882261</c:v>
                </c:pt>
                <c:pt idx="674">
                  <c:v>3.0395112118097813</c:v>
                </c:pt>
                <c:pt idx="675">
                  <c:v>4.5660493151409867</c:v>
                </c:pt>
                <c:pt idx="676">
                  <c:v>8.4649124045257906</c:v>
                </c:pt>
                <c:pt idx="677">
                  <c:v>0</c:v>
                </c:pt>
                <c:pt idx="678">
                  <c:v>1.2620200593447066</c:v>
                </c:pt>
                <c:pt idx="679">
                  <c:v>1.5878126942057307</c:v>
                </c:pt>
                <c:pt idx="680">
                  <c:v>1.1494438354339778</c:v>
                </c:pt>
                <c:pt idx="681">
                  <c:v>0.46238813953070235</c:v>
                </c:pt>
                <c:pt idx="682">
                  <c:v>0.39140661592190185</c:v>
                </c:pt>
                <c:pt idx="683">
                  <c:v>1.9153292898920427E-2</c:v>
                </c:pt>
                <c:pt idx="684">
                  <c:v>0.42755673736032662</c:v>
                </c:pt>
                <c:pt idx="685">
                  <c:v>0.74395493382610312</c:v>
                </c:pt>
                <c:pt idx="686">
                  <c:v>0.21356553600924144</c:v>
                </c:pt>
                <c:pt idx="687">
                  <c:v>0.21114806555407739</c:v>
                </c:pt>
                <c:pt idx="688">
                  <c:v>0</c:v>
                </c:pt>
                <c:pt idx="689">
                  <c:v>7.620814723362912E-2</c:v>
                </c:pt>
                <c:pt idx="690">
                  <c:v>0.47210084678322772</c:v>
                </c:pt>
                <c:pt idx="691">
                  <c:v>0.71587646840459485</c:v>
                </c:pt>
                <c:pt idx="692">
                  <c:v>0.6988846360408445</c:v>
                </c:pt>
                <c:pt idx="693">
                  <c:v>0.77002314770242464</c:v>
                </c:pt>
                <c:pt idx="694">
                  <c:v>0.50231508765144284</c:v>
                </c:pt>
                <c:pt idx="695">
                  <c:v>3.5153124840898506</c:v>
                </c:pt>
                <c:pt idx="696">
                  <c:v>5.3815403845602177</c:v>
                </c:pt>
                <c:pt idx="697">
                  <c:v>4.4482355736850501</c:v>
                </c:pt>
                <c:pt idx="698">
                  <c:v>4.5296108406524453</c:v>
                </c:pt>
                <c:pt idx="699">
                  <c:v>4.2282898764613499</c:v>
                </c:pt>
                <c:pt idx="700">
                  <c:v>3.8718321495786618</c:v>
                </c:pt>
                <c:pt idx="701">
                  <c:v>3.7049964046966046</c:v>
                </c:pt>
                <c:pt idx="702">
                  <c:v>2.7472413807766074</c:v>
                </c:pt>
                <c:pt idx="703">
                  <c:v>1.8323943808354599</c:v>
                </c:pt>
                <c:pt idx="704">
                  <c:v>2.5139142061504245</c:v>
                </c:pt>
                <c:pt idx="705">
                  <c:v>1.5670013698560652</c:v>
                </c:pt>
                <c:pt idx="706">
                  <c:v>1.2201406082606425</c:v>
                </c:pt>
                <c:pt idx="707">
                  <c:v>1.0221288478288315</c:v>
                </c:pt>
                <c:pt idx="708">
                  <c:v>1.2338744810763771</c:v>
                </c:pt>
                <c:pt idx="709">
                  <c:v>0.96559782443070219</c:v>
                </c:pt>
                <c:pt idx="710">
                  <c:v>0.81312937922668027</c:v>
                </c:pt>
                <c:pt idx="711">
                  <c:v>0.84351871668073386</c:v>
                </c:pt>
                <c:pt idx="712">
                  <c:v>0.96726288736613242</c:v>
                </c:pt>
                <c:pt idx="713">
                  <c:v>0.86705166445376847</c:v>
                </c:pt>
                <c:pt idx="714">
                  <c:v>0.72108692149201659</c:v>
                </c:pt>
                <c:pt idx="715">
                  <c:v>0.90114596933392477</c:v>
                </c:pt>
                <c:pt idx="716">
                  <c:v>1.3835655644289773</c:v>
                </c:pt>
                <c:pt idx="717">
                  <c:v>1.2529170660923157</c:v>
                </c:pt>
                <c:pt idx="718">
                  <c:v>1.0976936965270703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Sheet3!$E$4</c:f>
              <c:strCache>
                <c:ptCount val="1"/>
                <c:pt idx="0">
                  <c:v>No LDL Relaxation with BP=LDL trigger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Sheet3!$E$5:$E$723</c:f>
              <c:numCache>
                <c:formatCode>General</c:formatCode>
                <c:ptCount val="7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5.2547868430350633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5.4278760676274658</c:v>
                </c:pt>
                <c:pt idx="42">
                  <c:v>1.1407517170368919E-2</c:v>
                </c:pt>
                <c:pt idx="43">
                  <c:v>5.1015506016099721E-2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3.266932139956495</c:v>
                </c:pt>
                <c:pt idx="48">
                  <c:v>2.8253289604831622</c:v>
                </c:pt>
                <c:pt idx="49">
                  <c:v>0.51690954262266331</c:v>
                </c:pt>
                <c:pt idx="50">
                  <c:v>0</c:v>
                </c:pt>
                <c:pt idx="51">
                  <c:v>0</c:v>
                </c:pt>
                <c:pt idx="52">
                  <c:v>0.57365790634578673</c:v>
                </c:pt>
                <c:pt idx="53">
                  <c:v>0.28681689718966652</c:v>
                </c:pt>
                <c:pt idx="54">
                  <c:v>1.8492188640473017</c:v>
                </c:pt>
                <c:pt idx="55">
                  <c:v>1.3356628556695256</c:v>
                </c:pt>
                <c:pt idx="56">
                  <c:v>0.7149583926554044</c:v>
                </c:pt>
                <c:pt idx="57">
                  <c:v>2.1230970053235154</c:v>
                </c:pt>
                <c:pt idx="58">
                  <c:v>0.95050280001194665</c:v>
                </c:pt>
                <c:pt idx="59">
                  <c:v>0.72747881700998818</c:v>
                </c:pt>
                <c:pt idx="60">
                  <c:v>0.22338710737614775</c:v>
                </c:pt>
                <c:pt idx="61">
                  <c:v>0.1704019179065881</c:v>
                </c:pt>
                <c:pt idx="62">
                  <c:v>0.24874647701919628</c:v>
                </c:pt>
                <c:pt idx="63">
                  <c:v>0.20056747268156272</c:v>
                </c:pt>
                <c:pt idx="64">
                  <c:v>0.39271374784178192</c:v>
                </c:pt>
                <c:pt idx="65">
                  <c:v>0</c:v>
                </c:pt>
                <c:pt idx="66">
                  <c:v>0</c:v>
                </c:pt>
                <c:pt idx="67">
                  <c:v>2.0702850170584171</c:v>
                </c:pt>
                <c:pt idx="68">
                  <c:v>1.2443134775615121</c:v>
                </c:pt>
                <c:pt idx="69">
                  <c:v>0.26650248039678814</c:v>
                </c:pt>
                <c:pt idx="70">
                  <c:v>0.36219154305586443</c:v>
                </c:pt>
                <c:pt idx="71">
                  <c:v>2.1616949008844699E-3</c:v>
                </c:pt>
                <c:pt idx="72">
                  <c:v>0.19274289017271329</c:v>
                </c:pt>
                <c:pt idx="73">
                  <c:v>2.8565015095800561E-3</c:v>
                </c:pt>
                <c:pt idx="74">
                  <c:v>0.21500551416254865</c:v>
                </c:pt>
                <c:pt idx="75">
                  <c:v>7.2359225662275151E-2</c:v>
                </c:pt>
                <c:pt idx="76">
                  <c:v>9.2528855926467202E-2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16.084316352748786</c:v>
                </c:pt>
                <c:pt idx="89">
                  <c:v>16.759743753939155</c:v>
                </c:pt>
                <c:pt idx="90">
                  <c:v>14.116503405030137</c:v>
                </c:pt>
                <c:pt idx="91">
                  <c:v>4.5919219647912612</c:v>
                </c:pt>
                <c:pt idx="92">
                  <c:v>12.631962334380887</c:v>
                </c:pt>
                <c:pt idx="93">
                  <c:v>3.9279410629000822</c:v>
                </c:pt>
                <c:pt idx="94">
                  <c:v>6.0094142374662951</c:v>
                </c:pt>
                <c:pt idx="95">
                  <c:v>2.0703555102178086</c:v>
                </c:pt>
                <c:pt idx="96">
                  <c:v>1.7897703637507263</c:v>
                </c:pt>
                <c:pt idx="97">
                  <c:v>1.2648949707239581</c:v>
                </c:pt>
                <c:pt idx="98">
                  <c:v>0.67315365328630605</c:v>
                </c:pt>
                <c:pt idx="99">
                  <c:v>0.74746041456946699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8.7274753314673603E-2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5.4080396625117544E-2</c:v>
                </c:pt>
                <c:pt idx="161">
                  <c:v>0.72315958475162745</c:v>
                </c:pt>
                <c:pt idx="162">
                  <c:v>0.20006907513634076</c:v>
                </c:pt>
                <c:pt idx="163">
                  <c:v>0.14782601039130583</c:v>
                </c:pt>
                <c:pt idx="164">
                  <c:v>0.10297731506503283</c:v>
                </c:pt>
                <c:pt idx="165">
                  <c:v>0.72964780673515151</c:v>
                </c:pt>
                <c:pt idx="166">
                  <c:v>9.7764626037360358E-2</c:v>
                </c:pt>
                <c:pt idx="167">
                  <c:v>0</c:v>
                </c:pt>
                <c:pt idx="168">
                  <c:v>6.8195146408015717E-2</c:v>
                </c:pt>
                <c:pt idx="169">
                  <c:v>0</c:v>
                </c:pt>
                <c:pt idx="170">
                  <c:v>0.14145174017442486</c:v>
                </c:pt>
                <c:pt idx="171">
                  <c:v>0.30127565344838558</c:v>
                </c:pt>
                <c:pt idx="172">
                  <c:v>1.8399045802296428</c:v>
                </c:pt>
                <c:pt idx="173">
                  <c:v>1.0677838581397125</c:v>
                </c:pt>
                <c:pt idx="174">
                  <c:v>2.0750296317310415</c:v>
                </c:pt>
                <c:pt idx="175">
                  <c:v>0.91028503825521057</c:v>
                </c:pt>
                <c:pt idx="176">
                  <c:v>1.062929362172639</c:v>
                </c:pt>
                <c:pt idx="177">
                  <c:v>0.98209947026423805</c:v>
                </c:pt>
                <c:pt idx="178">
                  <c:v>0.90211644029025706</c:v>
                </c:pt>
                <c:pt idx="179">
                  <c:v>0.59925934171826256</c:v>
                </c:pt>
                <c:pt idx="180">
                  <c:v>0.59188397169457119</c:v>
                </c:pt>
                <c:pt idx="181">
                  <c:v>0.7709292591584429</c:v>
                </c:pt>
                <c:pt idx="182">
                  <c:v>0.4118974178420558</c:v>
                </c:pt>
                <c:pt idx="183">
                  <c:v>0</c:v>
                </c:pt>
                <c:pt idx="184">
                  <c:v>1.8616023504975487E-2</c:v>
                </c:pt>
                <c:pt idx="185">
                  <c:v>8.9941490674483759E-2</c:v>
                </c:pt>
                <c:pt idx="186">
                  <c:v>0.13307837210139439</c:v>
                </c:pt>
                <c:pt idx="187">
                  <c:v>0</c:v>
                </c:pt>
                <c:pt idx="188">
                  <c:v>9.6662625423590498E-2</c:v>
                </c:pt>
                <c:pt idx="189">
                  <c:v>9.9220447422787572E-2</c:v>
                </c:pt>
                <c:pt idx="190">
                  <c:v>7.4165647959745229E-4</c:v>
                </c:pt>
                <c:pt idx="191">
                  <c:v>0</c:v>
                </c:pt>
                <c:pt idx="192">
                  <c:v>0.32108891409600915</c:v>
                </c:pt>
                <c:pt idx="193">
                  <c:v>0</c:v>
                </c:pt>
                <c:pt idx="194">
                  <c:v>0.42928468273362341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6.7080240819628045E-2</c:v>
                </c:pt>
                <c:pt idx="199">
                  <c:v>0.14437276446492575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3.6157662042199945E-2</c:v>
                </c:pt>
                <c:pt idx="204">
                  <c:v>0.17074872812406738</c:v>
                </c:pt>
                <c:pt idx="205">
                  <c:v>9.7691707691552665E-2</c:v>
                </c:pt>
                <c:pt idx="206">
                  <c:v>0.24619472806379861</c:v>
                </c:pt>
                <c:pt idx="207">
                  <c:v>3.1813850021920018</c:v>
                </c:pt>
                <c:pt idx="208">
                  <c:v>1.2054387279459675</c:v>
                </c:pt>
                <c:pt idx="209">
                  <c:v>0.76206663034888322</c:v>
                </c:pt>
                <c:pt idx="210">
                  <c:v>1.0672816116335611</c:v>
                </c:pt>
                <c:pt idx="211">
                  <c:v>0.36535336961583198</c:v>
                </c:pt>
                <c:pt idx="212">
                  <c:v>1.6338653127974112E-3</c:v>
                </c:pt>
                <c:pt idx="213">
                  <c:v>0.83648959671103995</c:v>
                </c:pt>
                <c:pt idx="214">
                  <c:v>1.7214434523656834</c:v>
                </c:pt>
                <c:pt idx="215">
                  <c:v>1.659377971442666E-3</c:v>
                </c:pt>
                <c:pt idx="216">
                  <c:v>1.6704054067204765E-3</c:v>
                </c:pt>
                <c:pt idx="217">
                  <c:v>0.56286242141305109</c:v>
                </c:pt>
                <c:pt idx="218">
                  <c:v>0.27642283312044214</c:v>
                </c:pt>
                <c:pt idx="219">
                  <c:v>1.6010345382326818E-3</c:v>
                </c:pt>
                <c:pt idx="220">
                  <c:v>0.27702562046765422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0.10753220802289221</c:v>
                </c:pt>
                <c:pt idx="226">
                  <c:v>0.18931181858369328</c:v>
                </c:pt>
                <c:pt idx="227">
                  <c:v>0.24198860607451422</c:v>
                </c:pt>
                <c:pt idx="228">
                  <c:v>0.19508867463942536</c:v>
                </c:pt>
                <c:pt idx="229">
                  <c:v>6.8811528503136543E-2</c:v>
                </c:pt>
                <c:pt idx="230">
                  <c:v>0</c:v>
                </c:pt>
                <c:pt idx="231">
                  <c:v>0.10202309717000446</c:v>
                </c:pt>
                <c:pt idx="232">
                  <c:v>0.25877728302747727</c:v>
                </c:pt>
                <c:pt idx="233">
                  <c:v>9.4731999552159607E-2</c:v>
                </c:pt>
                <c:pt idx="234">
                  <c:v>0.44808071739942079</c:v>
                </c:pt>
                <c:pt idx="235">
                  <c:v>0.78743081432699569</c:v>
                </c:pt>
                <c:pt idx="236">
                  <c:v>0.93287929862083985</c:v>
                </c:pt>
                <c:pt idx="237">
                  <c:v>1.4547467834852412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1.7445921619757598</c:v>
                </c:pt>
                <c:pt idx="254">
                  <c:v>1.1079827283466628</c:v>
                </c:pt>
                <c:pt idx="255">
                  <c:v>0</c:v>
                </c:pt>
                <c:pt idx="256">
                  <c:v>0</c:v>
                </c:pt>
                <c:pt idx="257">
                  <c:v>1.6805819279897207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28.034361526928478</c:v>
                </c:pt>
                <c:pt idx="268">
                  <c:v>14.105372752650055</c:v>
                </c:pt>
                <c:pt idx="269">
                  <c:v>46.646573325947429</c:v>
                </c:pt>
                <c:pt idx="270">
                  <c:v>9.9722032864519861E-3</c:v>
                </c:pt>
                <c:pt idx="271">
                  <c:v>14.181549145156396</c:v>
                </c:pt>
                <c:pt idx="272">
                  <c:v>60.726083898752677</c:v>
                </c:pt>
                <c:pt idx="273">
                  <c:v>14.569739773796755</c:v>
                </c:pt>
                <c:pt idx="274">
                  <c:v>2.4362180647585774E-4</c:v>
                </c:pt>
                <c:pt idx="275">
                  <c:v>75.374355760253366</c:v>
                </c:pt>
                <c:pt idx="276">
                  <c:v>60.782842764765519</c:v>
                </c:pt>
                <c:pt idx="277">
                  <c:v>74.983658619436028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3.127331501673325E-5</c:v>
                </c:pt>
                <c:pt idx="289">
                  <c:v>0</c:v>
                </c:pt>
                <c:pt idx="290">
                  <c:v>9.6375541943416465E-5</c:v>
                </c:pt>
                <c:pt idx="291">
                  <c:v>13.666303040860157</c:v>
                </c:pt>
                <c:pt idx="292">
                  <c:v>66.90098024270219</c:v>
                </c:pt>
                <c:pt idx="293">
                  <c:v>3.9134256854822524E-4</c:v>
                </c:pt>
                <c:pt idx="294">
                  <c:v>4.9611441976082915E-4</c:v>
                </c:pt>
                <c:pt idx="295">
                  <c:v>9.4643185812110318</c:v>
                </c:pt>
                <c:pt idx="296">
                  <c:v>6.5752511599555419E-2</c:v>
                </c:pt>
                <c:pt idx="297">
                  <c:v>0.99957251593308172</c:v>
                </c:pt>
                <c:pt idx="298">
                  <c:v>7.6604687965757563</c:v>
                </c:pt>
                <c:pt idx="299">
                  <c:v>8.5872865493441282</c:v>
                </c:pt>
                <c:pt idx="300">
                  <c:v>3.3671841464307803</c:v>
                </c:pt>
                <c:pt idx="301">
                  <c:v>3.1017360274890535</c:v>
                </c:pt>
                <c:pt idx="302">
                  <c:v>5.8763085746902206</c:v>
                </c:pt>
                <c:pt idx="303">
                  <c:v>4.2676227535667479</c:v>
                </c:pt>
                <c:pt idx="304">
                  <c:v>2.5200104151285885</c:v>
                </c:pt>
                <c:pt idx="305">
                  <c:v>3.5826655718395202</c:v>
                </c:pt>
                <c:pt idx="306">
                  <c:v>0.73495607072722891</c:v>
                </c:pt>
                <c:pt idx="307">
                  <c:v>0.33071359348713258</c:v>
                </c:pt>
                <c:pt idx="308">
                  <c:v>0.25780399445361013</c:v>
                </c:pt>
                <c:pt idx="309">
                  <c:v>0.19458524623240692</c:v>
                </c:pt>
                <c:pt idx="310">
                  <c:v>0.18625899199384577</c:v>
                </c:pt>
                <c:pt idx="311">
                  <c:v>0.23161391273977472</c:v>
                </c:pt>
                <c:pt idx="312">
                  <c:v>0.66690673311776294</c:v>
                </c:pt>
                <c:pt idx="313">
                  <c:v>0.43240069770295975</c:v>
                </c:pt>
                <c:pt idx="314">
                  <c:v>0.87762832954498293</c:v>
                </c:pt>
                <c:pt idx="315">
                  <c:v>0.94530504548428951</c:v>
                </c:pt>
                <c:pt idx="316">
                  <c:v>0.6265076529610667</c:v>
                </c:pt>
                <c:pt idx="317">
                  <c:v>0.77677102449145963</c:v>
                </c:pt>
                <c:pt idx="318">
                  <c:v>0.91947189912762184</c:v>
                </c:pt>
                <c:pt idx="319">
                  <c:v>0.68876821979043967</c:v>
                </c:pt>
                <c:pt idx="320">
                  <c:v>0.91755097388158191</c:v>
                </c:pt>
                <c:pt idx="321">
                  <c:v>0.46990623516315111</c:v>
                </c:pt>
                <c:pt idx="322">
                  <c:v>0.1306523560526287</c:v>
                </c:pt>
                <c:pt idx="323">
                  <c:v>0.61178908835102419</c:v>
                </c:pt>
                <c:pt idx="324">
                  <c:v>0.18867447374589119</c:v>
                </c:pt>
                <c:pt idx="325">
                  <c:v>0.20858719206088949</c:v>
                </c:pt>
                <c:pt idx="326">
                  <c:v>4.6808225901969536E-2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1.2139729734261806E-2</c:v>
                </c:pt>
                <c:pt idx="341">
                  <c:v>0</c:v>
                </c:pt>
                <c:pt idx="342">
                  <c:v>3.3608903713250982E-2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2.1257727162272033E-2</c:v>
                </c:pt>
                <c:pt idx="354">
                  <c:v>3.3060658705107215E-2</c:v>
                </c:pt>
                <c:pt idx="355">
                  <c:v>2.9518623712338155E-2</c:v>
                </c:pt>
                <c:pt idx="356">
                  <c:v>2.9259596788044462E-2</c:v>
                </c:pt>
                <c:pt idx="357">
                  <c:v>0.73781028489600331</c:v>
                </c:pt>
                <c:pt idx="358">
                  <c:v>0.66542272338642405</c:v>
                </c:pt>
                <c:pt idx="359">
                  <c:v>0</c:v>
                </c:pt>
                <c:pt idx="360">
                  <c:v>0</c:v>
                </c:pt>
                <c:pt idx="361">
                  <c:v>0.5898906538647033</c:v>
                </c:pt>
                <c:pt idx="362">
                  <c:v>0.45638654808820434</c:v>
                </c:pt>
                <c:pt idx="363">
                  <c:v>0.42296628974843387</c:v>
                </c:pt>
                <c:pt idx="364">
                  <c:v>0.39877292126984543</c:v>
                </c:pt>
                <c:pt idx="365">
                  <c:v>1.0175411074888387</c:v>
                </c:pt>
                <c:pt idx="366">
                  <c:v>0.94480787758408269</c:v>
                </c:pt>
                <c:pt idx="367">
                  <c:v>0.89834915914155289</c:v>
                </c:pt>
                <c:pt idx="368">
                  <c:v>0.89147083505473645</c:v>
                </c:pt>
                <c:pt idx="369">
                  <c:v>0.7440100413617543</c:v>
                </c:pt>
                <c:pt idx="370">
                  <c:v>0.61019170375583087</c:v>
                </c:pt>
                <c:pt idx="371">
                  <c:v>0.56606189058713241</c:v>
                </c:pt>
                <c:pt idx="372">
                  <c:v>0.6626509213552545</c:v>
                </c:pt>
                <c:pt idx="373">
                  <c:v>0.28274544637544352</c:v>
                </c:pt>
                <c:pt idx="374">
                  <c:v>0.52459121174070589</c:v>
                </c:pt>
                <c:pt idx="375">
                  <c:v>0.74004363536904449</c:v>
                </c:pt>
                <c:pt idx="376">
                  <c:v>1.2998704837489115</c:v>
                </c:pt>
                <c:pt idx="377">
                  <c:v>0.67991628095874646</c:v>
                </c:pt>
                <c:pt idx="378">
                  <c:v>2.0539909343458831</c:v>
                </c:pt>
                <c:pt idx="379">
                  <c:v>0.18891622108709782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1.1526485942702891E-2</c:v>
                </c:pt>
                <c:pt idx="387">
                  <c:v>0.41384186024119884</c:v>
                </c:pt>
                <c:pt idx="388">
                  <c:v>0.28960670352835649</c:v>
                </c:pt>
                <c:pt idx="389">
                  <c:v>0.98404342033835235</c:v>
                </c:pt>
                <c:pt idx="390">
                  <c:v>0.59450473317395591</c:v>
                </c:pt>
                <c:pt idx="391">
                  <c:v>0.97085401244977021</c:v>
                </c:pt>
                <c:pt idx="392">
                  <c:v>1.5026193656483215</c:v>
                </c:pt>
                <c:pt idx="393">
                  <c:v>1.6204923488706271</c:v>
                </c:pt>
                <c:pt idx="394">
                  <c:v>1.552527103340374</c:v>
                </c:pt>
                <c:pt idx="395">
                  <c:v>1.9003984942942225</c:v>
                </c:pt>
                <c:pt idx="396">
                  <c:v>1.9414304527813755</c:v>
                </c:pt>
                <c:pt idx="397">
                  <c:v>1.9440097228165243</c:v>
                </c:pt>
                <c:pt idx="398">
                  <c:v>2.4357862525116545</c:v>
                </c:pt>
                <c:pt idx="399">
                  <c:v>1.925365467926369</c:v>
                </c:pt>
                <c:pt idx="400">
                  <c:v>2.2574435669636443</c:v>
                </c:pt>
                <c:pt idx="401">
                  <c:v>2.7452427810242739</c:v>
                </c:pt>
                <c:pt idx="402">
                  <c:v>3.1621497910886092</c:v>
                </c:pt>
                <c:pt idx="403">
                  <c:v>3.5289839990877425</c:v>
                </c:pt>
                <c:pt idx="404">
                  <c:v>2.841135090259435</c:v>
                </c:pt>
                <c:pt idx="405">
                  <c:v>2.6769413053372801</c:v>
                </c:pt>
                <c:pt idx="406">
                  <c:v>2.24964467007689</c:v>
                </c:pt>
                <c:pt idx="407">
                  <c:v>2.3097388218390975</c:v>
                </c:pt>
                <c:pt idx="408">
                  <c:v>2.6480791030815212</c:v>
                </c:pt>
                <c:pt idx="409">
                  <c:v>3.414961031855114</c:v>
                </c:pt>
                <c:pt idx="410">
                  <c:v>3.830112438776375</c:v>
                </c:pt>
                <c:pt idx="411">
                  <c:v>3.0247680936939645</c:v>
                </c:pt>
                <c:pt idx="412">
                  <c:v>2.6588262566025946</c:v>
                </c:pt>
                <c:pt idx="413">
                  <c:v>2.7689799597196227</c:v>
                </c:pt>
                <c:pt idx="414">
                  <c:v>3.1238457227011338</c:v>
                </c:pt>
                <c:pt idx="415">
                  <c:v>3.51437136931564</c:v>
                </c:pt>
                <c:pt idx="416">
                  <c:v>3.5288399278377369</c:v>
                </c:pt>
                <c:pt idx="417">
                  <c:v>3.3872598471927304</c:v>
                </c:pt>
                <c:pt idx="418">
                  <c:v>3.2948604889445789</c:v>
                </c:pt>
                <c:pt idx="419">
                  <c:v>3.6466253670529625</c:v>
                </c:pt>
                <c:pt idx="420">
                  <c:v>2.9512159576632016</c:v>
                </c:pt>
                <c:pt idx="421">
                  <c:v>2.7353826012404667</c:v>
                </c:pt>
                <c:pt idx="422">
                  <c:v>2.9966479700144575</c:v>
                </c:pt>
                <c:pt idx="423">
                  <c:v>10.698207301647123</c:v>
                </c:pt>
                <c:pt idx="424">
                  <c:v>4.3998916858569856</c:v>
                </c:pt>
                <c:pt idx="425">
                  <c:v>4.3285878349661928</c:v>
                </c:pt>
                <c:pt idx="426">
                  <c:v>3.9616273574389567</c:v>
                </c:pt>
                <c:pt idx="427">
                  <c:v>4.5180633083998316</c:v>
                </c:pt>
                <c:pt idx="428">
                  <c:v>4.7372131387853926</c:v>
                </c:pt>
                <c:pt idx="429">
                  <c:v>5.7567265952803126</c:v>
                </c:pt>
                <c:pt idx="430">
                  <c:v>5.1184226440585832</c:v>
                </c:pt>
                <c:pt idx="431">
                  <c:v>3.80061554208757</c:v>
                </c:pt>
                <c:pt idx="432">
                  <c:v>3.2873098627210382</c:v>
                </c:pt>
                <c:pt idx="433">
                  <c:v>2.5425265026856181</c:v>
                </c:pt>
                <c:pt idx="434">
                  <c:v>2.4486366532232395</c:v>
                </c:pt>
                <c:pt idx="435">
                  <c:v>1.7909813442468518</c:v>
                </c:pt>
                <c:pt idx="436">
                  <c:v>2.6831921833921157</c:v>
                </c:pt>
                <c:pt idx="437">
                  <c:v>2.6080009125656858</c:v>
                </c:pt>
                <c:pt idx="438">
                  <c:v>2.2428493287508928</c:v>
                </c:pt>
                <c:pt idx="439">
                  <c:v>2.4750576423823674</c:v>
                </c:pt>
                <c:pt idx="440">
                  <c:v>2.123241995679173</c:v>
                </c:pt>
                <c:pt idx="441">
                  <c:v>2.2688485084718835</c:v>
                </c:pt>
                <c:pt idx="442">
                  <c:v>2.0085777865314824</c:v>
                </c:pt>
                <c:pt idx="443">
                  <c:v>2.2311229306205576</c:v>
                </c:pt>
                <c:pt idx="444">
                  <c:v>3.0076858549134045</c:v>
                </c:pt>
                <c:pt idx="445">
                  <c:v>3.252152475930238</c:v>
                </c:pt>
                <c:pt idx="446">
                  <c:v>2.8600228803360963</c:v>
                </c:pt>
                <c:pt idx="447">
                  <c:v>2.0614865962036077</c:v>
                </c:pt>
                <c:pt idx="448">
                  <c:v>1.8703021651768594</c:v>
                </c:pt>
                <c:pt idx="449">
                  <c:v>1.763657490078387</c:v>
                </c:pt>
                <c:pt idx="450">
                  <c:v>2.5853995473272562</c:v>
                </c:pt>
                <c:pt idx="451">
                  <c:v>2.9812901520461779</c:v>
                </c:pt>
                <c:pt idx="452">
                  <c:v>2.3882566230654518</c:v>
                </c:pt>
                <c:pt idx="453">
                  <c:v>2.7676703638465909</c:v>
                </c:pt>
                <c:pt idx="454">
                  <c:v>3.112282707025301</c:v>
                </c:pt>
                <c:pt idx="455">
                  <c:v>2.9794190321058664</c:v>
                </c:pt>
                <c:pt idx="456">
                  <c:v>2.7943691629716412</c:v>
                </c:pt>
                <c:pt idx="457">
                  <c:v>3.7579026881466646</c:v>
                </c:pt>
                <c:pt idx="458">
                  <c:v>3.6395824671725379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30.597934028654123</c:v>
                </c:pt>
                <c:pt idx="488">
                  <c:v>6.7569975024920268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6.0165883975464851E-2</c:v>
                </c:pt>
                <c:pt idx="497">
                  <c:v>4.5236244639333734E-2</c:v>
                </c:pt>
                <c:pt idx="498">
                  <c:v>0</c:v>
                </c:pt>
                <c:pt idx="499">
                  <c:v>0</c:v>
                </c:pt>
                <c:pt idx="500">
                  <c:v>0.67227583022469872</c:v>
                </c:pt>
                <c:pt idx="501">
                  <c:v>1.0452632475694372</c:v>
                </c:pt>
                <c:pt idx="502">
                  <c:v>0</c:v>
                </c:pt>
                <c:pt idx="503">
                  <c:v>0</c:v>
                </c:pt>
                <c:pt idx="504">
                  <c:v>7.492202288434413E-2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4.430317672621463</c:v>
                </c:pt>
                <c:pt idx="510">
                  <c:v>2.4320639196113945</c:v>
                </c:pt>
                <c:pt idx="511">
                  <c:v>0.56873484116302109</c:v>
                </c:pt>
                <c:pt idx="512">
                  <c:v>0</c:v>
                </c:pt>
                <c:pt idx="513">
                  <c:v>0</c:v>
                </c:pt>
                <c:pt idx="514">
                  <c:v>1.0742924856792513</c:v>
                </c:pt>
                <c:pt idx="515">
                  <c:v>1.4243958390689713</c:v>
                </c:pt>
                <c:pt idx="516">
                  <c:v>0</c:v>
                </c:pt>
                <c:pt idx="517">
                  <c:v>0</c:v>
                </c:pt>
                <c:pt idx="518">
                  <c:v>0.30456558252792831</c:v>
                </c:pt>
                <c:pt idx="519">
                  <c:v>0.44749733482206011</c:v>
                </c:pt>
                <c:pt idx="520">
                  <c:v>0.63704497781142777</c:v>
                </c:pt>
                <c:pt idx="521">
                  <c:v>0</c:v>
                </c:pt>
                <c:pt idx="522">
                  <c:v>0</c:v>
                </c:pt>
                <c:pt idx="523">
                  <c:v>3.4234270123221222E-3</c:v>
                </c:pt>
                <c:pt idx="524">
                  <c:v>1.3458613232302099</c:v>
                </c:pt>
                <c:pt idx="525">
                  <c:v>0.6419731201133132</c:v>
                </c:pt>
                <c:pt idx="526">
                  <c:v>5.0928758319218232</c:v>
                </c:pt>
                <c:pt idx="527">
                  <c:v>6.0561838177238201</c:v>
                </c:pt>
                <c:pt idx="528">
                  <c:v>3.2766015236112089</c:v>
                </c:pt>
                <c:pt idx="529">
                  <c:v>6.3138794721403926</c:v>
                </c:pt>
                <c:pt idx="530">
                  <c:v>3.0179560727983485</c:v>
                </c:pt>
                <c:pt idx="531">
                  <c:v>2.0987416482514902</c:v>
                </c:pt>
                <c:pt idx="532">
                  <c:v>1.3630101689761283</c:v>
                </c:pt>
                <c:pt idx="533">
                  <c:v>0.58519553336462948</c:v>
                </c:pt>
                <c:pt idx="534">
                  <c:v>0.57546682153484596</c:v>
                </c:pt>
                <c:pt idx="535">
                  <c:v>0.5123040442239386</c:v>
                </c:pt>
                <c:pt idx="536">
                  <c:v>0.4606124307778714</c:v>
                </c:pt>
                <c:pt idx="537">
                  <c:v>0.48277332770018333</c:v>
                </c:pt>
                <c:pt idx="538">
                  <c:v>0.39927719270857764</c:v>
                </c:pt>
                <c:pt idx="539">
                  <c:v>0.33837327380292237</c:v>
                </c:pt>
                <c:pt idx="540">
                  <c:v>0.32858995500662758</c:v>
                </c:pt>
                <c:pt idx="541">
                  <c:v>0.32146036926274846</c:v>
                </c:pt>
                <c:pt idx="542">
                  <c:v>0.5846667338248146</c:v>
                </c:pt>
                <c:pt idx="543">
                  <c:v>0.38832343551655413</c:v>
                </c:pt>
                <c:pt idx="544">
                  <c:v>0.42807835949735562</c:v>
                </c:pt>
                <c:pt idx="545">
                  <c:v>0.55364369106747802</c:v>
                </c:pt>
                <c:pt idx="546">
                  <c:v>0.46308213690685562</c:v>
                </c:pt>
                <c:pt idx="547">
                  <c:v>0.4088903159526609</c:v>
                </c:pt>
                <c:pt idx="548">
                  <c:v>0.41414078372612906</c:v>
                </c:pt>
                <c:pt idx="549">
                  <c:v>0.42243199780213203</c:v>
                </c:pt>
                <c:pt idx="550">
                  <c:v>0.54385622749760998</c:v>
                </c:pt>
                <c:pt idx="551">
                  <c:v>0.41315718904776233</c:v>
                </c:pt>
                <c:pt idx="552">
                  <c:v>0.39452983963845867</c:v>
                </c:pt>
                <c:pt idx="553">
                  <c:v>0.34844955260031441</c:v>
                </c:pt>
                <c:pt idx="554">
                  <c:v>0.36081063335549857</c:v>
                </c:pt>
                <c:pt idx="555">
                  <c:v>0.29118908619161132</c:v>
                </c:pt>
                <c:pt idx="556">
                  <c:v>0.29160389713901225</c:v>
                </c:pt>
                <c:pt idx="557">
                  <c:v>0.3655269759159232</c:v>
                </c:pt>
                <c:pt idx="558">
                  <c:v>0.38713709727167966</c:v>
                </c:pt>
                <c:pt idx="559">
                  <c:v>0.11080587544613607</c:v>
                </c:pt>
                <c:pt idx="560">
                  <c:v>0.12302102638302514</c:v>
                </c:pt>
                <c:pt idx="561">
                  <c:v>0.1869716056693953</c:v>
                </c:pt>
                <c:pt idx="562">
                  <c:v>6.081582648516104E-2</c:v>
                </c:pt>
                <c:pt idx="563">
                  <c:v>0.19034303240053063</c:v>
                </c:pt>
                <c:pt idx="564">
                  <c:v>0.19459840455094124</c:v>
                </c:pt>
                <c:pt idx="565">
                  <c:v>0.17555347151788681</c:v>
                </c:pt>
                <c:pt idx="566">
                  <c:v>0.30223251742677348</c:v>
                </c:pt>
                <c:pt idx="567">
                  <c:v>0.32273973379729526</c:v>
                </c:pt>
                <c:pt idx="568">
                  <c:v>1.0176560553662561</c:v>
                </c:pt>
                <c:pt idx="569">
                  <c:v>0</c:v>
                </c:pt>
                <c:pt idx="570">
                  <c:v>0.66749970483416377</c:v>
                </c:pt>
                <c:pt idx="571">
                  <c:v>3.2853244692932719</c:v>
                </c:pt>
                <c:pt idx="572">
                  <c:v>3.3988511686850629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0.35516408691177759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9.6347270214080609</c:v>
                </c:pt>
                <c:pt idx="606">
                  <c:v>13.028754189263125</c:v>
                </c:pt>
                <c:pt idx="607">
                  <c:v>10.109652010070938</c:v>
                </c:pt>
                <c:pt idx="608">
                  <c:v>5.3975658363915713</c:v>
                </c:pt>
                <c:pt idx="609">
                  <c:v>2.8234245701639367</c:v>
                </c:pt>
                <c:pt idx="610">
                  <c:v>6.6753236607034196</c:v>
                </c:pt>
                <c:pt idx="611">
                  <c:v>6.4208482665139712</c:v>
                </c:pt>
                <c:pt idx="612">
                  <c:v>8.2245148211628987</c:v>
                </c:pt>
                <c:pt idx="613">
                  <c:v>7.5486196313221754</c:v>
                </c:pt>
                <c:pt idx="614">
                  <c:v>2.8428213812028744</c:v>
                </c:pt>
                <c:pt idx="615">
                  <c:v>7.013819970641574</c:v>
                </c:pt>
                <c:pt idx="616">
                  <c:v>4.4257514093110046</c:v>
                </c:pt>
                <c:pt idx="617">
                  <c:v>7.4069689856104759</c:v>
                </c:pt>
                <c:pt idx="618">
                  <c:v>3.6882249844685333</c:v>
                </c:pt>
                <c:pt idx="619">
                  <c:v>4.7562693179385391</c:v>
                </c:pt>
                <c:pt idx="620">
                  <c:v>7.7135372591869462</c:v>
                </c:pt>
                <c:pt idx="621">
                  <c:v>9.0565549144117483</c:v>
                </c:pt>
                <c:pt idx="622">
                  <c:v>8.6729381135230703</c:v>
                </c:pt>
                <c:pt idx="623">
                  <c:v>8.2200202255774464</c:v>
                </c:pt>
                <c:pt idx="624">
                  <c:v>8.728773261805479</c:v>
                </c:pt>
                <c:pt idx="625">
                  <c:v>8.9006849326130606</c:v>
                </c:pt>
                <c:pt idx="626">
                  <c:v>7.8806937930882768</c:v>
                </c:pt>
                <c:pt idx="627">
                  <c:v>9.9398442732031</c:v>
                </c:pt>
                <c:pt idx="628">
                  <c:v>9.0289231968906059</c:v>
                </c:pt>
                <c:pt idx="629">
                  <c:v>0.50558421552780786</c:v>
                </c:pt>
                <c:pt idx="630">
                  <c:v>1.5374913160001604</c:v>
                </c:pt>
                <c:pt idx="631">
                  <c:v>3.6978135957138036</c:v>
                </c:pt>
                <c:pt idx="632">
                  <c:v>3.5511053290877896</c:v>
                </c:pt>
                <c:pt idx="633">
                  <c:v>4.1394761599531051</c:v>
                </c:pt>
                <c:pt idx="634">
                  <c:v>3.7296136454081292</c:v>
                </c:pt>
                <c:pt idx="635">
                  <c:v>4.364587549857859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1.0084785441656763</c:v>
                </c:pt>
                <c:pt idx="657">
                  <c:v>0.75101088425807205</c:v>
                </c:pt>
                <c:pt idx="658">
                  <c:v>0.62836478350446612</c:v>
                </c:pt>
                <c:pt idx="659">
                  <c:v>75.557249344819667</c:v>
                </c:pt>
                <c:pt idx="660">
                  <c:v>111.99884971429171</c:v>
                </c:pt>
                <c:pt idx="661">
                  <c:v>74.251239753654403</c:v>
                </c:pt>
                <c:pt idx="662">
                  <c:v>29.281143049583193</c:v>
                </c:pt>
                <c:pt idx="663">
                  <c:v>36.454639479967867</c:v>
                </c:pt>
                <c:pt idx="664">
                  <c:v>7.6447889285207751</c:v>
                </c:pt>
                <c:pt idx="665">
                  <c:v>4.8422765441040028</c:v>
                </c:pt>
                <c:pt idx="666">
                  <c:v>2.5504268732515065</c:v>
                </c:pt>
                <c:pt idx="667">
                  <c:v>2.2485954788236846</c:v>
                </c:pt>
                <c:pt idx="668">
                  <c:v>1.6262435605345935</c:v>
                </c:pt>
                <c:pt idx="669">
                  <c:v>0.49708239545320509</c:v>
                </c:pt>
                <c:pt idx="670">
                  <c:v>0.72427359967013416</c:v>
                </c:pt>
                <c:pt idx="671">
                  <c:v>0.2057906992504499</c:v>
                </c:pt>
                <c:pt idx="672">
                  <c:v>1.6116486108800956</c:v>
                </c:pt>
                <c:pt idx="673">
                  <c:v>2.891434817600846</c:v>
                </c:pt>
                <c:pt idx="674">
                  <c:v>3.0394875076804908</c:v>
                </c:pt>
                <c:pt idx="675">
                  <c:v>4.41853249380096</c:v>
                </c:pt>
                <c:pt idx="676">
                  <c:v>10.813671024474161</c:v>
                </c:pt>
                <c:pt idx="677">
                  <c:v>0</c:v>
                </c:pt>
                <c:pt idx="678">
                  <c:v>1.0950714326714106</c:v>
                </c:pt>
                <c:pt idx="679">
                  <c:v>1.0542353548817687</c:v>
                </c:pt>
                <c:pt idx="680">
                  <c:v>0.89934271319779668</c:v>
                </c:pt>
                <c:pt idx="681">
                  <c:v>0.36607313210488002</c:v>
                </c:pt>
                <c:pt idx="682">
                  <c:v>0.21995218817190931</c:v>
                </c:pt>
                <c:pt idx="683">
                  <c:v>1.1533137342766508E-2</c:v>
                </c:pt>
                <c:pt idx="684">
                  <c:v>0.42495421843624825</c:v>
                </c:pt>
                <c:pt idx="685">
                  <c:v>0.74369424940648798</c:v>
                </c:pt>
                <c:pt idx="686">
                  <c:v>0.21323681066613887</c:v>
                </c:pt>
                <c:pt idx="687">
                  <c:v>0.21098965869408914</c:v>
                </c:pt>
                <c:pt idx="688">
                  <c:v>0</c:v>
                </c:pt>
                <c:pt idx="689">
                  <c:v>3.9381348065177235E-2</c:v>
                </c:pt>
                <c:pt idx="690">
                  <c:v>0.47003540290927504</c:v>
                </c:pt>
                <c:pt idx="691">
                  <c:v>0.69064700082954289</c:v>
                </c:pt>
                <c:pt idx="692">
                  <c:v>0.64044449231062828</c:v>
                </c:pt>
                <c:pt idx="693">
                  <c:v>0.76277870196776121</c:v>
                </c:pt>
                <c:pt idx="694">
                  <c:v>0.48404145482400551</c:v>
                </c:pt>
                <c:pt idx="695">
                  <c:v>0.37331942156294673</c:v>
                </c:pt>
                <c:pt idx="696">
                  <c:v>1.5610653054552763</c:v>
                </c:pt>
                <c:pt idx="697">
                  <c:v>1.1341177847282431</c:v>
                </c:pt>
                <c:pt idx="698">
                  <c:v>0.67766868686631554</c:v>
                </c:pt>
                <c:pt idx="699">
                  <c:v>0.57332731097960021</c:v>
                </c:pt>
                <c:pt idx="700">
                  <c:v>0.33470596986664702</c:v>
                </c:pt>
                <c:pt idx="701">
                  <c:v>0.31441892233504376</c:v>
                </c:pt>
                <c:pt idx="702">
                  <c:v>0.56112316315730482</c:v>
                </c:pt>
                <c:pt idx="703">
                  <c:v>0.2116639214514322</c:v>
                </c:pt>
                <c:pt idx="704">
                  <c:v>0.39247110745899505</c:v>
                </c:pt>
                <c:pt idx="705">
                  <c:v>0.46675640574699173</c:v>
                </c:pt>
                <c:pt idx="706">
                  <c:v>0.27198938848979282</c:v>
                </c:pt>
                <c:pt idx="707">
                  <c:v>8.4994854836292433E-2</c:v>
                </c:pt>
                <c:pt idx="708">
                  <c:v>0.13965050656749867</c:v>
                </c:pt>
                <c:pt idx="709">
                  <c:v>6.5716566298597456E-2</c:v>
                </c:pt>
                <c:pt idx="710">
                  <c:v>0.26959379918790205</c:v>
                </c:pt>
                <c:pt idx="711">
                  <c:v>0.23384052524290766</c:v>
                </c:pt>
                <c:pt idx="712">
                  <c:v>0.3938243381377653</c:v>
                </c:pt>
                <c:pt idx="713">
                  <c:v>0.54704330104107868</c:v>
                </c:pt>
                <c:pt idx="714">
                  <c:v>0.52730746003086892</c:v>
                </c:pt>
                <c:pt idx="715">
                  <c:v>0.72790750773058477</c:v>
                </c:pt>
                <c:pt idx="716">
                  <c:v>0.79599342937092032</c:v>
                </c:pt>
                <c:pt idx="717">
                  <c:v>0.71191444830359174</c:v>
                </c:pt>
                <c:pt idx="718">
                  <c:v>0.60720002773176063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Sheet3!$G$4</c:f>
              <c:strCache>
                <c:ptCount val="1"/>
                <c:pt idx="0">
                  <c:v>Conditional 1 with BP=LDL trigger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Sheet3!$G$5:$G$723</c:f>
              <c:numCache>
                <c:formatCode>General</c:formatCode>
                <c:ptCount val="719"/>
                <c:pt idx="0">
                  <c:v>1.893168530142006</c:v>
                </c:pt>
                <c:pt idx="1">
                  <c:v>1.4160790510407111</c:v>
                </c:pt>
                <c:pt idx="2">
                  <c:v>278.71700911824109</c:v>
                </c:pt>
                <c:pt idx="3">
                  <c:v>1.0326550447188936</c:v>
                </c:pt>
                <c:pt idx="4">
                  <c:v>0.14258583891225385</c:v>
                </c:pt>
                <c:pt idx="5">
                  <c:v>5.3623542865844698</c:v>
                </c:pt>
                <c:pt idx="6">
                  <c:v>0.78565000987315159</c:v>
                </c:pt>
                <c:pt idx="7">
                  <c:v>1.199509721368841</c:v>
                </c:pt>
                <c:pt idx="8">
                  <c:v>0.14249229430686228</c:v>
                </c:pt>
                <c:pt idx="9">
                  <c:v>8.4877123573968376</c:v>
                </c:pt>
                <c:pt idx="10">
                  <c:v>2.2696531510322302</c:v>
                </c:pt>
                <c:pt idx="11">
                  <c:v>0.56886820776632163</c:v>
                </c:pt>
                <c:pt idx="12">
                  <c:v>3.5434023568289206</c:v>
                </c:pt>
                <c:pt idx="13">
                  <c:v>275.8094217872993</c:v>
                </c:pt>
                <c:pt idx="14">
                  <c:v>4.5677406912432161E-2</c:v>
                </c:pt>
                <c:pt idx="15">
                  <c:v>10.131645064534382</c:v>
                </c:pt>
                <c:pt idx="16">
                  <c:v>3.1872907752012765</c:v>
                </c:pt>
                <c:pt idx="17">
                  <c:v>0.35916676265400582</c:v>
                </c:pt>
                <c:pt idx="18">
                  <c:v>0.53232067192235633</c:v>
                </c:pt>
                <c:pt idx="19">
                  <c:v>4.7324203208631843E-4</c:v>
                </c:pt>
                <c:pt idx="20">
                  <c:v>4.7328007758551394E-4</c:v>
                </c:pt>
                <c:pt idx="21">
                  <c:v>1.5805614589354349</c:v>
                </c:pt>
                <c:pt idx="22">
                  <c:v>0.54363974790062741</c:v>
                </c:pt>
                <c:pt idx="23">
                  <c:v>0.10333622375213736</c:v>
                </c:pt>
                <c:pt idx="24">
                  <c:v>0.33300793403734019</c:v>
                </c:pt>
                <c:pt idx="25">
                  <c:v>0.61430178792620893</c:v>
                </c:pt>
                <c:pt idx="26">
                  <c:v>0.54362797329642376</c:v>
                </c:pt>
                <c:pt idx="27">
                  <c:v>0.70543261480533204</c:v>
                </c:pt>
                <c:pt idx="28">
                  <c:v>4.7335590903685443E-4</c:v>
                </c:pt>
                <c:pt idx="29">
                  <c:v>0.30997470427377039</c:v>
                </c:pt>
                <c:pt idx="30">
                  <c:v>5.2659661193493221</c:v>
                </c:pt>
                <c:pt idx="31">
                  <c:v>1.738876305352349</c:v>
                </c:pt>
                <c:pt idx="32">
                  <c:v>5.2961360807173605</c:v>
                </c:pt>
                <c:pt idx="33">
                  <c:v>1.0006795751433089</c:v>
                </c:pt>
                <c:pt idx="34">
                  <c:v>1.0019771831985196</c:v>
                </c:pt>
                <c:pt idx="35">
                  <c:v>1.18324935960365</c:v>
                </c:pt>
                <c:pt idx="36">
                  <c:v>0.55488186792810268</c:v>
                </c:pt>
                <c:pt idx="37">
                  <c:v>0.24004921600432283</c:v>
                </c:pt>
                <c:pt idx="38">
                  <c:v>0.9105485130902764</c:v>
                </c:pt>
                <c:pt idx="39">
                  <c:v>7.223527062747678</c:v>
                </c:pt>
                <c:pt idx="40">
                  <c:v>0.63849149562088314</c:v>
                </c:pt>
                <c:pt idx="41">
                  <c:v>5.4532536571590242</c:v>
                </c:pt>
                <c:pt idx="42">
                  <c:v>0.43750693906376625</c:v>
                </c:pt>
                <c:pt idx="43">
                  <c:v>0.22295513141818901</c:v>
                </c:pt>
                <c:pt idx="44">
                  <c:v>0.54367372565882022</c:v>
                </c:pt>
                <c:pt idx="45">
                  <c:v>0.20170140925560531</c:v>
                </c:pt>
                <c:pt idx="46">
                  <c:v>0.33703736813023966</c:v>
                </c:pt>
                <c:pt idx="47">
                  <c:v>3.3355612798884664</c:v>
                </c:pt>
                <c:pt idx="48">
                  <c:v>4.026315426707292</c:v>
                </c:pt>
                <c:pt idx="49">
                  <c:v>0.70661052210486019</c:v>
                </c:pt>
                <c:pt idx="50">
                  <c:v>0.55427487777151896</c:v>
                </c:pt>
                <c:pt idx="51">
                  <c:v>0.51838091656416907</c:v>
                </c:pt>
                <c:pt idx="52">
                  <c:v>5.3141915051336071</c:v>
                </c:pt>
                <c:pt idx="53">
                  <c:v>0.34182306984644839</c:v>
                </c:pt>
                <c:pt idx="54">
                  <c:v>1.8492191865473941</c:v>
                </c:pt>
                <c:pt idx="55">
                  <c:v>1.3675016805175275</c:v>
                </c:pt>
                <c:pt idx="56">
                  <c:v>0.76368522408161965</c:v>
                </c:pt>
                <c:pt idx="57">
                  <c:v>2.7995060502568734</c:v>
                </c:pt>
                <c:pt idx="58">
                  <c:v>1.3200072032664139</c:v>
                </c:pt>
                <c:pt idx="59">
                  <c:v>1.2607921716916053</c:v>
                </c:pt>
                <c:pt idx="60">
                  <c:v>0.25369849498387964</c:v>
                </c:pt>
                <c:pt idx="61">
                  <c:v>0.22951859830206445</c:v>
                </c:pt>
                <c:pt idx="62">
                  <c:v>0.41116399151663785</c:v>
                </c:pt>
                <c:pt idx="63">
                  <c:v>0.3256390266441116</c:v>
                </c:pt>
                <c:pt idx="64">
                  <c:v>0.46509425180953912</c:v>
                </c:pt>
                <c:pt idx="65">
                  <c:v>0.55316870156336506</c:v>
                </c:pt>
                <c:pt idx="66">
                  <c:v>0.39671478942339888</c:v>
                </c:pt>
                <c:pt idx="67">
                  <c:v>2.0702840736139834</c:v>
                </c:pt>
                <c:pt idx="68">
                  <c:v>1.2542962333556531</c:v>
                </c:pt>
                <c:pt idx="69">
                  <c:v>0.29542440386155988</c:v>
                </c:pt>
                <c:pt idx="70">
                  <c:v>0.36595717077365464</c:v>
                </c:pt>
                <c:pt idx="71">
                  <c:v>3.3173084565838451E-3</c:v>
                </c:pt>
                <c:pt idx="72">
                  <c:v>0.22659654539848972</c:v>
                </c:pt>
                <c:pt idx="73">
                  <c:v>3.2876279499021166E-3</c:v>
                </c:pt>
                <c:pt idx="74">
                  <c:v>0.30822086778916358</c:v>
                </c:pt>
                <c:pt idx="75">
                  <c:v>0.18243318192804381</c:v>
                </c:pt>
                <c:pt idx="76">
                  <c:v>0.29549268672616336</c:v>
                </c:pt>
                <c:pt idx="77">
                  <c:v>0.54443895866945979</c:v>
                </c:pt>
                <c:pt idx="78">
                  <c:v>0.54447166714894024</c:v>
                </c:pt>
                <c:pt idx="79">
                  <c:v>0.54446039373513599</c:v>
                </c:pt>
                <c:pt idx="80">
                  <c:v>0.54443886157821453</c:v>
                </c:pt>
                <c:pt idx="81">
                  <c:v>0.54442816381987313</c:v>
                </c:pt>
                <c:pt idx="82">
                  <c:v>0.54447232126624101</c:v>
                </c:pt>
                <c:pt idx="83">
                  <c:v>0.54446244655048304</c:v>
                </c:pt>
                <c:pt idx="84">
                  <c:v>0.54444997531332717</c:v>
                </c:pt>
                <c:pt idx="85">
                  <c:v>0.83211263372096766</c:v>
                </c:pt>
                <c:pt idx="86">
                  <c:v>0.59382373659235554</c:v>
                </c:pt>
                <c:pt idx="87">
                  <c:v>0.54657425899455347</c:v>
                </c:pt>
                <c:pt idx="88">
                  <c:v>17.019388868507122</c:v>
                </c:pt>
                <c:pt idx="89">
                  <c:v>17.03958855301952</c:v>
                </c:pt>
                <c:pt idx="90">
                  <c:v>16.774897300398557</c:v>
                </c:pt>
                <c:pt idx="91">
                  <c:v>5.7713075250135546</c:v>
                </c:pt>
                <c:pt idx="92">
                  <c:v>13.285654561186554</c:v>
                </c:pt>
                <c:pt idx="93">
                  <c:v>4.3145677066086634</c:v>
                </c:pt>
                <c:pt idx="94">
                  <c:v>6.2140421447492997</c:v>
                </c:pt>
                <c:pt idx="95">
                  <c:v>2.2480753585522848</c:v>
                </c:pt>
                <c:pt idx="96">
                  <c:v>2.3517718303902413</c:v>
                </c:pt>
                <c:pt idx="97">
                  <c:v>1.5031968738170747</c:v>
                </c:pt>
                <c:pt idx="98">
                  <c:v>1.4091483148489985</c:v>
                </c:pt>
                <c:pt idx="99">
                  <c:v>0.92801813083256945</c:v>
                </c:pt>
                <c:pt idx="100">
                  <c:v>4.3174142458312303E-2</c:v>
                </c:pt>
                <c:pt idx="101">
                  <c:v>0.14381179321291171</c:v>
                </c:pt>
                <c:pt idx="102">
                  <c:v>0.14281623371786623</c:v>
                </c:pt>
                <c:pt idx="103">
                  <c:v>1.9089957452596948</c:v>
                </c:pt>
                <c:pt idx="104">
                  <c:v>1.9672627486366778</c:v>
                </c:pt>
                <c:pt idx="105">
                  <c:v>0.18097786392426229</c:v>
                </c:pt>
                <c:pt idx="106">
                  <c:v>0.33949072376093881</c:v>
                </c:pt>
                <c:pt idx="107">
                  <c:v>2.1881016402879538E-2</c:v>
                </c:pt>
                <c:pt idx="108">
                  <c:v>3.0260000981524371E-2</c:v>
                </c:pt>
                <c:pt idx="109">
                  <c:v>2.131430758799624E-2</c:v>
                </c:pt>
                <c:pt idx="110">
                  <c:v>0.2195034423157125</c:v>
                </c:pt>
                <c:pt idx="111">
                  <c:v>9.9634926615813413E-2</c:v>
                </c:pt>
                <c:pt idx="112">
                  <c:v>2.6567999415942012E-2</c:v>
                </c:pt>
                <c:pt idx="113">
                  <c:v>2.0369838480185365E-2</c:v>
                </c:pt>
                <c:pt idx="114">
                  <c:v>3.0794753305485756E-2</c:v>
                </c:pt>
                <c:pt idx="115">
                  <c:v>2.7377118757748065E-2</c:v>
                </c:pt>
                <c:pt idx="116">
                  <c:v>2.7165904055948431E-2</c:v>
                </c:pt>
                <c:pt idx="117">
                  <c:v>2.211891455911541E-2</c:v>
                </c:pt>
                <c:pt idx="118">
                  <c:v>3.1361124475424162E-2</c:v>
                </c:pt>
                <c:pt idx="119">
                  <c:v>2.7468315816889799E-2</c:v>
                </c:pt>
                <c:pt idx="120">
                  <c:v>2.7465263492441494E-2</c:v>
                </c:pt>
                <c:pt idx="121">
                  <c:v>2.6878855714247862E-2</c:v>
                </c:pt>
                <c:pt idx="122">
                  <c:v>2.9898867317516675E-2</c:v>
                </c:pt>
                <c:pt idx="123">
                  <c:v>3.1028749683905232E-2</c:v>
                </c:pt>
                <c:pt idx="124">
                  <c:v>2.9139126030045759E-2</c:v>
                </c:pt>
                <c:pt idx="125">
                  <c:v>2.999429018064248E-2</c:v>
                </c:pt>
                <c:pt idx="126">
                  <c:v>2.6148062879546075E-2</c:v>
                </c:pt>
                <c:pt idx="127">
                  <c:v>2.9821206396842825E-2</c:v>
                </c:pt>
                <c:pt idx="128">
                  <c:v>2.9821208021154177E-2</c:v>
                </c:pt>
                <c:pt idx="129">
                  <c:v>2.9484602172598073E-2</c:v>
                </c:pt>
                <c:pt idx="130">
                  <c:v>2.9484607540258168E-2</c:v>
                </c:pt>
                <c:pt idx="131">
                  <c:v>3.2460789784440891E-2</c:v>
                </c:pt>
                <c:pt idx="132">
                  <c:v>3.2375823485129018E-2</c:v>
                </c:pt>
                <c:pt idx="133">
                  <c:v>3.7201710742014171E-2</c:v>
                </c:pt>
                <c:pt idx="134">
                  <c:v>3.9928251112286262E-2</c:v>
                </c:pt>
                <c:pt idx="135">
                  <c:v>5.2596306661452985E-2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1.1754042351320493E-2</c:v>
                </c:pt>
                <c:pt idx="142">
                  <c:v>7.468347851684598E-3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0.34914440752393716</c:v>
                </c:pt>
                <c:pt idx="161">
                  <c:v>0.9040434911480304</c:v>
                </c:pt>
                <c:pt idx="162">
                  <c:v>0.31816448209674775</c:v>
                </c:pt>
                <c:pt idx="163">
                  <c:v>0.39027335593771539</c:v>
                </c:pt>
                <c:pt idx="164">
                  <c:v>0.17297039318911089</c:v>
                </c:pt>
                <c:pt idx="165">
                  <c:v>0.76031052529717869</c:v>
                </c:pt>
                <c:pt idx="166">
                  <c:v>0.19928323527954461</c:v>
                </c:pt>
                <c:pt idx="167">
                  <c:v>0</c:v>
                </c:pt>
                <c:pt idx="168">
                  <c:v>0.14610018665285196</c:v>
                </c:pt>
                <c:pt idx="169">
                  <c:v>0</c:v>
                </c:pt>
                <c:pt idx="170">
                  <c:v>0.2059271260825426</c:v>
                </c:pt>
                <c:pt idx="171">
                  <c:v>0.38155177061633339</c:v>
                </c:pt>
                <c:pt idx="172">
                  <c:v>2.0336115588677472</c:v>
                </c:pt>
                <c:pt idx="173">
                  <c:v>1.4363540440264657</c:v>
                </c:pt>
                <c:pt idx="174">
                  <c:v>1.0667166569104864</c:v>
                </c:pt>
                <c:pt idx="175">
                  <c:v>0.96060582766624947</c:v>
                </c:pt>
                <c:pt idx="176">
                  <c:v>1.0274581328679915</c:v>
                </c:pt>
                <c:pt idx="177">
                  <c:v>0.89238331175633334</c:v>
                </c:pt>
                <c:pt idx="178">
                  <c:v>0.84466251954961535</c:v>
                </c:pt>
                <c:pt idx="179">
                  <c:v>0.66943707341994596</c:v>
                </c:pt>
                <c:pt idx="180">
                  <c:v>0.65945619904165653</c:v>
                </c:pt>
                <c:pt idx="181">
                  <c:v>0.8100534476641883</c:v>
                </c:pt>
                <c:pt idx="182">
                  <c:v>0.57397644905957179</c:v>
                </c:pt>
                <c:pt idx="183">
                  <c:v>0.27463619564557007</c:v>
                </c:pt>
                <c:pt idx="184">
                  <c:v>0.12980552944542012</c:v>
                </c:pt>
                <c:pt idx="185">
                  <c:v>0.12792499444462635</c:v>
                </c:pt>
                <c:pt idx="186">
                  <c:v>0.16068181359557343</c:v>
                </c:pt>
                <c:pt idx="187">
                  <c:v>0.49491271778130397</c:v>
                </c:pt>
                <c:pt idx="188">
                  <c:v>0.12792779102887408</c:v>
                </c:pt>
                <c:pt idx="189">
                  <c:v>0.12792506905249468</c:v>
                </c:pt>
                <c:pt idx="190">
                  <c:v>1.7354671125744403E-3</c:v>
                </c:pt>
                <c:pt idx="191">
                  <c:v>0.76797137034538565</c:v>
                </c:pt>
                <c:pt idx="192">
                  <c:v>0.42872499620477811</c:v>
                </c:pt>
                <c:pt idx="193">
                  <c:v>0.68155269586321765</c:v>
                </c:pt>
                <c:pt idx="194">
                  <c:v>0.65596641496782127</c:v>
                </c:pt>
                <c:pt idx="195">
                  <c:v>0.55126573803092782</c:v>
                </c:pt>
                <c:pt idx="196">
                  <c:v>2.5900001112743496</c:v>
                </c:pt>
                <c:pt idx="197">
                  <c:v>0.12800005508771051</c:v>
                </c:pt>
                <c:pt idx="198">
                  <c:v>0.12799998956941039</c:v>
                </c:pt>
                <c:pt idx="199">
                  <c:v>0.17857435020025747</c:v>
                </c:pt>
                <c:pt idx="200">
                  <c:v>0.91537235319975707</c:v>
                </c:pt>
                <c:pt idx="201">
                  <c:v>6.4608452580102949E-2</c:v>
                </c:pt>
                <c:pt idx="202">
                  <c:v>0.71004273466332535</c:v>
                </c:pt>
                <c:pt idx="203">
                  <c:v>7.0590478644803056E-2</c:v>
                </c:pt>
                <c:pt idx="204">
                  <c:v>0.24295916571663412</c:v>
                </c:pt>
                <c:pt idx="205">
                  <c:v>0.12196005895044237</c:v>
                </c:pt>
                <c:pt idx="206">
                  <c:v>0.27956485352237337</c:v>
                </c:pt>
                <c:pt idx="207">
                  <c:v>3.3419004907276175</c:v>
                </c:pt>
                <c:pt idx="208">
                  <c:v>1.2156775409370795</c:v>
                </c:pt>
                <c:pt idx="209">
                  <c:v>1.1089562892478568</c:v>
                </c:pt>
                <c:pt idx="210">
                  <c:v>1.3076181100574829</c:v>
                </c:pt>
                <c:pt idx="211">
                  <c:v>0.68041502125111464</c:v>
                </c:pt>
                <c:pt idx="212">
                  <c:v>0.24010827381955124</c:v>
                </c:pt>
                <c:pt idx="213">
                  <c:v>0.86950228755554804</c:v>
                </c:pt>
                <c:pt idx="214">
                  <c:v>1.7851507916691176</c:v>
                </c:pt>
                <c:pt idx="215">
                  <c:v>1.9298509606358039E-3</c:v>
                </c:pt>
                <c:pt idx="216">
                  <c:v>1.9298508226697209E-3</c:v>
                </c:pt>
                <c:pt idx="217">
                  <c:v>0.62908152227159775</c:v>
                </c:pt>
                <c:pt idx="218">
                  <c:v>0.32343837660781105</c:v>
                </c:pt>
                <c:pt idx="219">
                  <c:v>1.9192225792252771E-3</c:v>
                </c:pt>
                <c:pt idx="220">
                  <c:v>0.31148136795295756</c:v>
                </c:pt>
                <c:pt idx="221">
                  <c:v>0.1938357035745355</c:v>
                </c:pt>
                <c:pt idx="222">
                  <c:v>0.15221613291657832</c:v>
                </c:pt>
                <c:pt idx="223">
                  <c:v>0.23433289566155224</c:v>
                </c:pt>
                <c:pt idx="224">
                  <c:v>0.20830105768969887</c:v>
                </c:pt>
                <c:pt idx="225">
                  <c:v>0.20791195624297742</c:v>
                </c:pt>
                <c:pt idx="226">
                  <c:v>0.1997759128946015</c:v>
                </c:pt>
                <c:pt idx="227">
                  <c:v>0.24198861092035884</c:v>
                </c:pt>
                <c:pt idx="228">
                  <c:v>0.19508867450475265</c:v>
                </c:pt>
                <c:pt idx="229">
                  <c:v>0.15095660153108881</c:v>
                </c:pt>
                <c:pt idx="230">
                  <c:v>0.26350013602985811</c:v>
                </c:pt>
                <c:pt idx="231">
                  <c:v>0.5697351587283066</c:v>
                </c:pt>
                <c:pt idx="232">
                  <c:v>3.9004248002630959</c:v>
                </c:pt>
                <c:pt idx="233">
                  <c:v>1.138798750033402</c:v>
                </c:pt>
                <c:pt idx="234">
                  <c:v>2.0278411120796775</c:v>
                </c:pt>
                <c:pt idx="235">
                  <c:v>2.4786838465518244</c:v>
                </c:pt>
                <c:pt idx="236">
                  <c:v>2.3530304247006839</c:v>
                </c:pt>
                <c:pt idx="237">
                  <c:v>2.4770903144161593</c:v>
                </c:pt>
                <c:pt idx="238">
                  <c:v>1.4923544778468099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2.0624519541406769</c:v>
                </c:pt>
                <c:pt idx="246">
                  <c:v>0</c:v>
                </c:pt>
                <c:pt idx="247">
                  <c:v>2.4417876487155539</c:v>
                </c:pt>
                <c:pt idx="248">
                  <c:v>0</c:v>
                </c:pt>
                <c:pt idx="249">
                  <c:v>1.6812181683311067</c:v>
                </c:pt>
                <c:pt idx="250">
                  <c:v>0</c:v>
                </c:pt>
                <c:pt idx="251">
                  <c:v>0.66674573136641868</c:v>
                </c:pt>
                <c:pt idx="252">
                  <c:v>0.49471140933898283</c:v>
                </c:pt>
                <c:pt idx="253">
                  <c:v>3.0162286562212373</c:v>
                </c:pt>
                <c:pt idx="254">
                  <c:v>1.1362512129005466</c:v>
                </c:pt>
                <c:pt idx="255">
                  <c:v>3.7915475914068324</c:v>
                </c:pt>
                <c:pt idx="256">
                  <c:v>2.2760033326880631</c:v>
                </c:pt>
                <c:pt idx="257">
                  <c:v>4.2190963358363973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88.75424892152455</c:v>
                </c:pt>
                <c:pt idx="268">
                  <c:v>28.684968501681624</c:v>
                </c:pt>
                <c:pt idx="269">
                  <c:v>60.7618643990902</c:v>
                </c:pt>
                <c:pt idx="270">
                  <c:v>14.579664013742786</c:v>
                </c:pt>
                <c:pt idx="271">
                  <c:v>74.928112145029218</c:v>
                </c:pt>
                <c:pt idx="272">
                  <c:v>60.726457712436968</c:v>
                </c:pt>
                <c:pt idx="273">
                  <c:v>244.72826590126351</c:v>
                </c:pt>
                <c:pt idx="274">
                  <c:v>230.12779748087473</c:v>
                </c:pt>
                <c:pt idx="275">
                  <c:v>222.22468320700727</c:v>
                </c:pt>
                <c:pt idx="276">
                  <c:v>305.48335252723723</c:v>
                </c:pt>
                <c:pt idx="277">
                  <c:v>319.67788932387293</c:v>
                </c:pt>
                <c:pt idx="278">
                  <c:v>305.46548048315344</c:v>
                </c:pt>
                <c:pt idx="279">
                  <c:v>177.23092303239741</c:v>
                </c:pt>
                <c:pt idx="280">
                  <c:v>144.13898019059005</c:v>
                </c:pt>
                <c:pt idx="281">
                  <c:v>92.047384232402067</c:v>
                </c:pt>
                <c:pt idx="282">
                  <c:v>908.05474521301596</c:v>
                </c:pt>
                <c:pt idx="283">
                  <c:v>124.4639168611906</c:v>
                </c:pt>
                <c:pt idx="284">
                  <c:v>244.33248386729474</c:v>
                </c:pt>
                <c:pt idx="285">
                  <c:v>230.03065994860572</c:v>
                </c:pt>
                <c:pt idx="286">
                  <c:v>244.52526483854581</c:v>
                </c:pt>
                <c:pt idx="287">
                  <c:v>230.03455276381442</c:v>
                </c:pt>
                <c:pt idx="288">
                  <c:v>91.902147482500823</c:v>
                </c:pt>
                <c:pt idx="289">
                  <c:v>656.51436914175838</c:v>
                </c:pt>
                <c:pt idx="290">
                  <c:v>77.403513512441123</c:v>
                </c:pt>
                <c:pt idx="291">
                  <c:v>27.750438313187487</c:v>
                </c:pt>
                <c:pt idx="292">
                  <c:v>246.06501837052164</c:v>
                </c:pt>
                <c:pt idx="293">
                  <c:v>1.0002521760453931</c:v>
                </c:pt>
                <c:pt idx="294">
                  <c:v>6.4516081624788058E-4</c:v>
                </c:pt>
                <c:pt idx="295">
                  <c:v>9.4531035306212061</c:v>
                </c:pt>
                <c:pt idx="296">
                  <c:v>5.7602942040034577E-2</c:v>
                </c:pt>
                <c:pt idx="297">
                  <c:v>7.0038280220737335</c:v>
                </c:pt>
                <c:pt idx="298">
                  <c:v>7.6605465240365476</c:v>
                </c:pt>
                <c:pt idx="299">
                  <c:v>8.7653395504877381</c:v>
                </c:pt>
                <c:pt idx="300">
                  <c:v>4.0128144435308641</c:v>
                </c:pt>
                <c:pt idx="301">
                  <c:v>10.040772636471061</c:v>
                </c:pt>
                <c:pt idx="302">
                  <c:v>6.6758724582574516</c:v>
                </c:pt>
                <c:pt idx="303">
                  <c:v>4.5320548925618809</c:v>
                </c:pt>
                <c:pt idx="304">
                  <c:v>2.9949398813390218</c:v>
                </c:pt>
                <c:pt idx="305">
                  <c:v>4.4937881123536556</c:v>
                </c:pt>
                <c:pt idx="306">
                  <c:v>0.73581461840324636</c:v>
                </c:pt>
                <c:pt idx="307">
                  <c:v>0.46487137437272708</c:v>
                </c:pt>
                <c:pt idx="308">
                  <c:v>0.27779588701879021</c:v>
                </c:pt>
                <c:pt idx="309">
                  <c:v>0.21867356435070207</c:v>
                </c:pt>
                <c:pt idx="310">
                  <c:v>0.19866011546545792</c:v>
                </c:pt>
                <c:pt idx="311">
                  <c:v>0.25028765877309667</c:v>
                </c:pt>
                <c:pt idx="312">
                  <c:v>0.7705848872152643</c:v>
                </c:pt>
                <c:pt idx="313">
                  <c:v>0.47571168642243578</c:v>
                </c:pt>
                <c:pt idx="314">
                  <c:v>0.98788587669456263</c:v>
                </c:pt>
                <c:pt idx="315">
                  <c:v>1.1111145246629732</c:v>
                </c:pt>
                <c:pt idx="316">
                  <c:v>0.69789556847288736</c:v>
                </c:pt>
                <c:pt idx="317">
                  <c:v>0.80582060167102298</c:v>
                </c:pt>
                <c:pt idx="318">
                  <c:v>0.95685277073337716</c:v>
                </c:pt>
                <c:pt idx="319">
                  <c:v>0.69584173928220139</c:v>
                </c:pt>
                <c:pt idx="320">
                  <c:v>0.94029960096401055</c:v>
                </c:pt>
                <c:pt idx="321">
                  <c:v>0.53899318428682363</c:v>
                </c:pt>
                <c:pt idx="322">
                  <c:v>0.13065235600229386</c:v>
                </c:pt>
                <c:pt idx="323">
                  <c:v>0.68528805487416378</c:v>
                </c:pt>
                <c:pt idx="324">
                  <c:v>0.25830152029541864</c:v>
                </c:pt>
                <c:pt idx="325">
                  <c:v>0.84518951026820588</c:v>
                </c:pt>
                <c:pt idx="326">
                  <c:v>1.2682302480643983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4.0341034589065572E-2</c:v>
                </c:pt>
                <c:pt idx="341">
                  <c:v>1.8898646040280909E-2</c:v>
                </c:pt>
                <c:pt idx="342">
                  <c:v>3.4870531600919463E-2</c:v>
                </c:pt>
                <c:pt idx="343">
                  <c:v>3.5566000465276915E-2</c:v>
                </c:pt>
                <c:pt idx="344">
                  <c:v>2.5972210010689167E-2</c:v>
                </c:pt>
                <c:pt idx="345">
                  <c:v>2.2710914830486928E-2</c:v>
                </c:pt>
                <c:pt idx="346">
                  <c:v>1.2990884105299472E-2</c:v>
                </c:pt>
                <c:pt idx="347">
                  <c:v>1.2018345272185371E-2</c:v>
                </c:pt>
                <c:pt idx="348">
                  <c:v>7.1612453357587924E-3</c:v>
                </c:pt>
                <c:pt idx="349">
                  <c:v>3.8641963892480646E-3</c:v>
                </c:pt>
                <c:pt idx="350">
                  <c:v>5.9478003162602988E-3</c:v>
                </c:pt>
                <c:pt idx="351">
                  <c:v>3.8625560710450202E-3</c:v>
                </c:pt>
                <c:pt idx="352">
                  <c:v>3.7865657849280865E-2</c:v>
                </c:pt>
                <c:pt idx="353">
                  <c:v>3.0880304546510473E-2</c:v>
                </c:pt>
                <c:pt idx="354">
                  <c:v>3.4088252132058017E-2</c:v>
                </c:pt>
                <c:pt idx="355">
                  <c:v>3.0520507074356829E-2</c:v>
                </c:pt>
                <c:pt idx="356">
                  <c:v>3.0302403002401945E-2</c:v>
                </c:pt>
                <c:pt idx="357">
                  <c:v>0.75979026697176977</c:v>
                </c:pt>
                <c:pt idx="358">
                  <c:v>0.68059463803666986</c:v>
                </c:pt>
                <c:pt idx="359">
                  <c:v>3.3623466222678644E-3</c:v>
                </c:pt>
                <c:pt idx="360">
                  <c:v>0</c:v>
                </c:pt>
                <c:pt idx="361">
                  <c:v>0.88030232958419674</c:v>
                </c:pt>
                <c:pt idx="362">
                  <c:v>0.89419986500116977</c:v>
                </c:pt>
                <c:pt idx="363">
                  <c:v>0.75741023084724546</c:v>
                </c:pt>
                <c:pt idx="364">
                  <c:v>0.76659127650549763</c:v>
                </c:pt>
                <c:pt idx="365">
                  <c:v>1.2355928007245467</c:v>
                </c:pt>
                <c:pt idx="366">
                  <c:v>1.1494521376030846</c:v>
                </c:pt>
                <c:pt idx="367">
                  <c:v>1.2370221051969921</c:v>
                </c:pt>
                <c:pt idx="368">
                  <c:v>1.1234386989861669</c:v>
                </c:pt>
                <c:pt idx="369">
                  <c:v>0.89055892564746486</c:v>
                </c:pt>
                <c:pt idx="370">
                  <c:v>0.78837663818065096</c:v>
                </c:pt>
                <c:pt idx="371">
                  <c:v>0.85546385918749834</c:v>
                </c:pt>
                <c:pt idx="372">
                  <c:v>0.85354467173684867</c:v>
                </c:pt>
                <c:pt idx="373">
                  <c:v>0.84769975988641377</c:v>
                </c:pt>
                <c:pt idx="374">
                  <c:v>0.87795078330147547</c:v>
                </c:pt>
                <c:pt idx="375">
                  <c:v>0.86559107721323514</c:v>
                </c:pt>
                <c:pt idx="376">
                  <c:v>1.8737632563574991</c:v>
                </c:pt>
                <c:pt idx="377">
                  <c:v>1.151011875407395</c:v>
                </c:pt>
                <c:pt idx="378">
                  <c:v>3.3336872597306595</c:v>
                </c:pt>
                <c:pt idx="379">
                  <c:v>2.8982668609148661</c:v>
                </c:pt>
                <c:pt idx="380">
                  <c:v>1.4102786441139301</c:v>
                </c:pt>
                <c:pt idx="381">
                  <c:v>2.6732518124713422</c:v>
                </c:pt>
                <c:pt idx="382">
                  <c:v>2.6256666806144153</c:v>
                </c:pt>
                <c:pt idx="383">
                  <c:v>2.9518651622442462</c:v>
                </c:pt>
                <c:pt idx="384">
                  <c:v>6.5226020872213084</c:v>
                </c:pt>
                <c:pt idx="385">
                  <c:v>8.5740727699560395</c:v>
                </c:pt>
                <c:pt idx="386">
                  <c:v>8.2968763362120299</c:v>
                </c:pt>
                <c:pt idx="387">
                  <c:v>3.2512080693961778</c:v>
                </c:pt>
                <c:pt idx="388">
                  <c:v>3.6141079374336798</c:v>
                </c:pt>
                <c:pt idx="389">
                  <c:v>3.2675219446490544</c:v>
                </c:pt>
                <c:pt idx="390">
                  <c:v>7.8184426500909581</c:v>
                </c:pt>
                <c:pt idx="391">
                  <c:v>3.1371445318974196</c:v>
                </c:pt>
                <c:pt idx="392">
                  <c:v>3.0631280459308883</c:v>
                </c:pt>
                <c:pt idx="393">
                  <c:v>2.4586122641601307</c:v>
                </c:pt>
                <c:pt idx="394">
                  <c:v>2.5414529780572792</c:v>
                </c:pt>
                <c:pt idx="395">
                  <c:v>2.6960347046494135</c:v>
                </c:pt>
                <c:pt idx="396">
                  <c:v>2.3272792173538761</c:v>
                </c:pt>
                <c:pt idx="397">
                  <c:v>2.380279302764329</c:v>
                </c:pt>
                <c:pt idx="398">
                  <c:v>2.9875677989650526</c:v>
                </c:pt>
                <c:pt idx="399">
                  <c:v>2.246713865458986</c:v>
                </c:pt>
                <c:pt idx="400">
                  <c:v>7.746920181362519</c:v>
                </c:pt>
                <c:pt idx="401">
                  <c:v>4.0566975118816799</c:v>
                </c:pt>
                <c:pt idx="402">
                  <c:v>4.3470508297483477</c:v>
                </c:pt>
                <c:pt idx="403">
                  <c:v>3.981136883021442</c:v>
                </c:pt>
                <c:pt idx="404">
                  <c:v>3.2516648416352041</c:v>
                </c:pt>
                <c:pt idx="405">
                  <c:v>3.2065878817831432</c:v>
                </c:pt>
                <c:pt idx="406">
                  <c:v>2.7955518830245225</c:v>
                </c:pt>
                <c:pt idx="407">
                  <c:v>3.8459533625892419</c:v>
                </c:pt>
                <c:pt idx="408">
                  <c:v>4.5585125825135648</c:v>
                </c:pt>
                <c:pt idx="409">
                  <c:v>5.155485979705027</c:v>
                </c:pt>
                <c:pt idx="410">
                  <c:v>5.3862637460773257</c:v>
                </c:pt>
                <c:pt idx="411">
                  <c:v>4.7000044267895689</c:v>
                </c:pt>
                <c:pt idx="412">
                  <c:v>3.4565162509009681</c:v>
                </c:pt>
                <c:pt idx="413">
                  <c:v>3.1866347894802729</c:v>
                </c:pt>
                <c:pt idx="414">
                  <c:v>5.8848677618075129</c:v>
                </c:pt>
                <c:pt idx="415">
                  <c:v>7.130397096338136</c:v>
                </c:pt>
                <c:pt idx="416">
                  <c:v>6.5705551769171535</c:v>
                </c:pt>
                <c:pt idx="417">
                  <c:v>5.3120018914661884</c:v>
                </c:pt>
                <c:pt idx="418">
                  <c:v>5.3024001832437477</c:v>
                </c:pt>
                <c:pt idx="419">
                  <c:v>4.6560142258842561</c:v>
                </c:pt>
                <c:pt idx="420">
                  <c:v>3.9957985445640531</c:v>
                </c:pt>
                <c:pt idx="421">
                  <c:v>3.5020680051323865</c:v>
                </c:pt>
                <c:pt idx="422">
                  <c:v>3.4679576610811935</c:v>
                </c:pt>
                <c:pt idx="423">
                  <c:v>37.027718596519151</c:v>
                </c:pt>
                <c:pt idx="424">
                  <c:v>6.4477302513961945</c:v>
                </c:pt>
                <c:pt idx="425">
                  <c:v>6.3163702249135198</c:v>
                </c:pt>
                <c:pt idx="426">
                  <c:v>10.555497085565548</c:v>
                </c:pt>
                <c:pt idx="427">
                  <c:v>7.116872812779178</c:v>
                </c:pt>
                <c:pt idx="428">
                  <c:v>5.1109630169293183</c:v>
                </c:pt>
                <c:pt idx="429">
                  <c:v>5.9182983777424596</c:v>
                </c:pt>
                <c:pt idx="430">
                  <c:v>5.5114000945314885</c:v>
                </c:pt>
                <c:pt idx="431">
                  <c:v>4.0800529700211072</c:v>
                </c:pt>
                <c:pt idx="432">
                  <c:v>3.5092002905359436</c:v>
                </c:pt>
                <c:pt idx="433">
                  <c:v>2.817952945482773</c:v>
                </c:pt>
                <c:pt idx="434">
                  <c:v>2.635747118433386</c:v>
                </c:pt>
                <c:pt idx="435">
                  <c:v>2.0626596881498074</c:v>
                </c:pt>
                <c:pt idx="436">
                  <c:v>2.8791120879256766</c:v>
                </c:pt>
                <c:pt idx="437">
                  <c:v>2.7201620252890919</c:v>
                </c:pt>
                <c:pt idx="438">
                  <c:v>2.3273559042648557</c:v>
                </c:pt>
                <c:pt idx="439">
                  <c:v>2.5044775916675235</c:v>
                </c:pt>
                <c:pt idx="440">
                  <c:v>2.1617241035750254</c:v>
                </c:pt>
                <c:pt idx="441">
                  <c:v>6.4877104597590929</c:v>
                </c:pt>
                <c:pt idx="442">
                  <c:v>2.1868298604917413</c:v>
                </c:pt>
                <c:pt idx="443">
                  <c:v>2.4033524763496672</c:v>
                </c:pt>
                <c:pt idx="444">
                  <c:v>3.2289261957642523</c:v>
                </c:pt>
                <c:pt idx="445">
                  <c:v>3.4488257802949889</c:v>
                </c:pt>
                <c:pt idx="446">
                  <c:v>3.1211448104746395</c:v>
                </c:pt>
                <c:pt idx="447">
                  <c:v>2.8085097410298872</c:v>
                </c:pt>
                <c:pt idx="448">
                  <c:v>2.4973878721167466</c:v>
                </c:pt>
                <c:pt idx="449">
                  <c:v>2.1591789817434091</c:v>
                </c:pt>
                <c:pt idx="450">
                  <c:v>2.6850053606711057</c:v>
                </c:pt>
                <c:pt idx="451">
                  <c:v>3.184956526393357</c:v>
                </c:pt>
                <c:pt idx="452">
                  <c:v>2.5654745620377852</c:v>
                </c:pt>
                <c:pt idx="453">
                  <c:v>2.8480302077532258</c:v>
                </c:pt>
                <c:pt idx="454">
                  <c:v>3.2951862186508194</c:v>
                </c:pt>
                <c:pt idx="455">
                  <c:v>3.3454461615034319</c:v>
                </c:pt>
                <c:pt idx="456">
                  <c:v>3.1151949473932277</c:v>
                </c:pt>
                <c:pt idx="457">
                  <c:v>3.9695678548337341</c:v>
                </c:pt>
                <c:pt idx="458">
                  <c:v>3.8985987384929146</c:v>
                </c:pt>
                <c:pt idx="459">
                  <c:v>0</c:v>
                </c:pt>
                <c:pt idx="460">
                  <c:v>0</c:v>
                </c:pt>
                <c:pt idx="461">
                  <c:v>2.4381273686968754</c:v>
                </c:pt>
                <c:pt idx="462">
                  <c:v>0.61838779372286723</c:v>
                </c:pt>
                <c:pt idx="463">
                  <c:v>2.213660956000318</c:v>
                </c:pt>
                <c:pt idx="464">
                  <c:v>1.2362419397311797</c:v>
                </c:pt>
                <c:pt idx="465">
                  <c:v>2.4381466037471569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0.21475456906169654</c:v>
                </c:pt>
                <c:pt idx="470">
                  <c:v>1.5786907625048201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31.561385188485133</c:v>
                </c:pt>
                <c:pt idx="488">
                  <c:v>7.5992314579230253</c:v>
                </c:pt>
                <c:pt idx="489">
                  <c:v>4.9565319200982003</c:v>
                </c:pt>
                <c:pt idx="490">
                  <c:v>0</c:v>
                </c:pt>
                <c:pt idx="491">
                  <c:v>0</c:v>
                </c:pt>
                <c:pt idx="492">
                  <c:v>0.65481307955727885</c:v>
                </c:pt>
                <c:pt idx="493">
                  <c:v>0.6828297607534779</c:v>
                </c:pt>
                <c:pt idx="494">
                  <c:v>0.67090793621637346</c:v>
                </c:pt>
                <c:pt idx="495">
                  <c:v>0.98564551857840854</c:v>
                </c:pt>
                <c:pt idx="496">
                  <c:v>0.96193223075504619</c:v>
                </c:pt>
                <c:pt idx="497">
                  <c:v>0.49488215510720579</c:v>
                </c:pt>
                <c:pt idx="498">
                  <c:v>1.2974701023988331</c:v>
                </c:pt>
                <c:pt idx="499">
                  <c:v>0.80924560892332664</c:v>
                </c:pt>
                <c:pt idx="500">
                  <c:v>0.75767662241213429</c:v>
                </c:pt>
                <c:pt idx="501">
                  <c:v>1.3783944964650061</c:v>
                </c:pt>
                <c:pt idx="502">
                  <c:v>1.1151254172646716</c:v>
                </c:pt>
                <c:pt idx="503">
                  <c:v>1.4148808172908147</c:v>
                </c:pt>
                <c:pt idx="504">
                  <c:v>0.55942758829090877</c:v>
                </c:pt>
                <c:pt idx="505">
                  <c:v>0.44681266988283852</c:v>
                </c:pt>
                <c:pt idx="506">
                  <c:v>0.70881429818894048</c:v>
                </c:pt>
                <c:pt idx="507">
                  <c:v>0.78236018815361774</c:v>
                </c:pt>
                <c:pt idx="508">
                  <c:v>0.54413612863694993</c:v>
                </c:pt>
                <c:pt idx="509">
                  <c:v>4.4303941647910747</c:v>
                </c:pt>
                <c:pt idx="510">
                  <c:v>2.9033530879003493</c:v>
                </c:pt>
                <c:pt idx="511">
                  <c:v>0.5707623577294072</c:v>
                </c:pt>
                <c:pt idx="512">
                  <c:v>1.604243253093351</c:v>
                </c:pt>
                <c:pt idx="513">
                  <c:v>1.0306261245441348</c:v>
                </c:pt>
                <c:pt idx="514">
                  <c:v>1.074713589008411</c:v>
                </c:pt>
                <c:pt idx="515">
                  <c:v>1.6608900168328233</c:v>
                </c:pt>
                <c:pt idx="516">
                  <c:v>1.2125271323780993</c:v>
                </c:pt>
                <c:pt idx="517">
                  <c:v>1.764836420011143</c:v>
                </c:pt>
                <c:pt idx="518">
                  <c:v>0.30524535485773185</c:v>
                </c:pt>
                <c:pt idx="519">
                  <c:v>0.44843693247317162</c:v>
                </c:pt>
                <c:pt idx="520">
                  <c:v>0.64209735902715437</c:v>
                </c:pt>
                <c:pt idx="521">
                  <c:v>0</c:v>
                </c:pt>
                <c:pt idx="522">
                  <c:v>6.8794483411359337</c:v>
                </c:pt>
                <c:pt idx="523">
                  <c:v>6.668850252525317</c:v>
                </c:pt>
                <c:pt idx="524">
                  <c:v>2.1863460689716376</c:v>
                </c:pt>
                <c:pt idx="525">
                  <c:v>0.64266912699490319</c:v>
                </c:pt>
                <c:pt idx="526">
                  <c:v>5.0934829414950045</c:v>
                </c:pt>
                <c:pt idx="527">
                  <c:v>7.2892360335302016</c:v>
                </c:pt>
                <c:pt idx="528">
                  <c:v>3.2787167304530236</c:v>
                </c:pt>
                <c:pt idx="529">
                  <c:v>6.9529992169761101</c:v>
                </c:pt>
                <c:pt idx="530">
                  <c:v>3.0284481156847463</c:v>
                </c:pt>
                <c:pt idx="531">
                  <c:v>2.3231429633563394</c:v>
                </c:pt>
                <c:pt idx="532">
                  <c:v>1.59664270150585</c:v>
                </c:pt>
                <c:pt idx="533">
                  <c:v>0.59185741591265995</c:v>
                </c:pt>
                <c:pt idx="534">
                  <c:v>0.63345229180245255</c:v>
                </c:pt>
                <c:pt idx="535">
                  <c:v>0.54218519053848269</c:v>
                </c:pt>
                <c:pt idx="536">
                  <c:v>0.47926517561700166</c:v>
                </c:pt>
                <c:pt idx="537">
                  <c:v>0.50230566075321192</c:v>
                </c:pt>
                <c:pt idx="538">
                  <c:v>0.4234995196725464</c:v>
                </c:pt>
                <c:pt idx="539">
                  <c:v>0.3815282381779852</c:v>
                </c:pt>
                <c:pt idx="540">
                  <c:v>0.35931780781614364</c:v>
                </c:pt>
                <c:pt idx="541">
                  <c:v>0.35487618165652179</c:v>
                </c:pt>
                <c:pt idx="542">
                  <c:v>0.60644932944045138</c:v>
                </c:pt>
                <c:pt idx="543">
                  <c:v>0.40346565986887484</c:v>
                </c:pt>
                <c:pt idx="544">
                  <c:v>0.44963126188195091</c:v>
                </c:pt>
                <c:pt idx="545">
                  <c:v>0.59425842378191973</c:v>
                </c:pt>
                <c:pt idx="546">
                  <c:v>0.47321125282166676</c:v>
                </c:pt>
                <c:pt idx="547">
                  <c:v>0.4277566517795961</c:v>
                </c:pt>
                <c:pt idx="548">
                  <c:v>0.42317299429745248</c:v>
                </c:pt>
                <c:pt idx="549">
                  <c:v>0.42968691843849527</c:v>
                </c:pt>
                <c:pt idx="550">
                  <c:v>0.56097557042038559</c:v>
                </c:pt>
                <c:pt idx="551">
                  <c:v>0.42964170556178516</c:v>
                </c:pt>
                <c:pt idx="552">
                  <c:v>0.40226970785370852</c:v>
                </c:pt>
                <c:pt idx="553">
                  <c:v>0.35800971851922725</c:v>
                </c:pt>
                <c:pt idx="554">
                  <c:v>0.36901492371203659</c:v>
                </c:pt>
                <c:pt idx="555">
                  <c:v>0.30072754335613183</c:v>
                </c:pt>
                <c:pt idx="556">
                  <c:v>0.29810784538254254</c:v>
                </c:pt>
                <c:pt idx="557">
                  <c:v>0.4346129952293083</c:v>
                </c:pt>
                <c:pt idx="558">
                  <c:v>0.39524468777592503</c:v>
                </c:pt>
                <c:pt idx="559">
                  <c:v>0.20946892768703052</c:v>
                </c:pt>
                <c:pt idx="560">
                  <c:v>0.20466470915262036</c:v>
                </c:pt>
                <c:pt idx="561">
                  <c:v>0.23533938514716368</c:v>
                </c:pt>
                <c:pt idx="562">
                  <c:v>0.37705075873098082</c:v>
                </c:pt>
                <c:pt idx="563">
                  <c:v>0.27041583012891834</c:v>
                </c:pt>
                <c:pt idx="564">
                  <c:v>0.23368493886251684</c:v>
                </c:pt>
                <c:pt idx="565">
                  <c:v>0.18241241150156284</c:v>
                </c:pt>
                <c:pt idx="566">
                  <c:v>0.52667075511682881</c:v>
                </c:pt>
                <c:pt idx="567">
                  <c:v>0.47075042525485955</c:v>
                </c:pt>
                <c:pt idx="568">
                  <c:v>1.745081157844993</c:v>
                </c:pt>
                <c:pt idx="569">
                  <c:v>4.572596650967796</c:v>
                </c:pt>
                <c:pt idx="570">
                  <c:v>3.1908882712407696</c:v>
                </c:pt>
                <c:pt idx="571">
                  <c:v>4.5377112250534992</c:v>
                </c:pt>
                <c:pt idx="572">
                  <c:v>4.8023175540951506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0.62873935185052687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0.38604151187377767</c:v>
                </c:pt>
                <c:pt idx="599">
                  <c:v>1.1003319536626393</c:v>
                </c:pt>
                <c:pt idx="600">
                  <c:v>3.260898366677047</c:v>
                </c:pt>
                <c:pt idx="601">
                  <c:v>0.52592106903025382</c:v>
                </c:pt>
                <c:pt idx="602">
                  <c:v>1.2407309743985522</c:v>
                </c:pt>
                <c:pt idx="603">
                  <c:v>0.54007388731589145</c:v>
                </c:pt>
                <c:pt idx="604">
                  <c:v>0</c:v>
                </c:pt>
                <c:pt idx="605">
                  <c:v>13.400520059797465</c:v>
                </c:pt>
                <c:pt idx="606">
                  <c:v>15.445504842755341</c:v>
                </c:pt>
                <c:pt idx="607">
                  <c:v>12.08333293981574</c:v>
                </c:pt>
                <c:pt idx="608">
                  <c:v>6.779116438300818</c:v>
                </c:pt>
                <c:pt idx="609">
                  <c:v>9.6133778184099086</c:v>
                </c:pt>
                <c:pt idx="610">
                  <c:v>8.3146319831536104</c:v>
                </c:pt>
                <c:pt idx="611">
                  <c:v>8.0785040768413339</c:v>
                </c:pt>
                <c:pt idx="612">
                  <c:v>8.7739754889580226</c:v>
                </c:pt>
                <c:pt idx="613">
                  <c:v>7.921761605906589</c:v>
                </c:pt>
                <c:pt idx="614">
                  <c:v>2.9106224614107248</c:v>
                </c:pt>
                <c:pt idx="615">
                  <c:v>9.0085191357700829</c:v>
                </c:pt>
                <c:pt idx="616">
                  <c:v>4.4417021057961108</c:v>
                </c:pt>
                <c:pt idx="617">
                  <c:v>13.358880686603328</c:v>
                </c:pt>
                <c:pt idx="618">
                  <c:v>3.6991650958798559</c:v>
                </c:pt>
                <c:pt idx="619">
                  <c:v>4.6815530927941111</c:v>
                </c:pt>
                <c:pt idx="620">
                  <c:v>7.755257268772322</c:v>
                </c:pt>
                <c:pt idx="621">
                  <c:v>9.0644788619360668</c:v>
                </c:pt>
                <c:pt idx="622">
                  <c:v>8.8278688248571804</c:v>
                </c:pt>
                <c:pt idx="623">
                  <c:v>8.3835279813180357</c:v>
                </c:pt>
                <c:pt idx="624">
                  <c:v>9.1426023032823167</c:v>
                </c:pt>
                <c:pt idx="625">
                  <c:v>8.9259633518574617</c:v>
                </c:pt>
                <c:pt idx="626">
                  <c:v>8.6205833627213408</c:v>
                </c:pt>
                <c:pt idx="627">
                  <c:v>10.075709278121728</c:v>
                </c:pt>
                <c:pt idx="628">
                  <c:v>9.0638953350087057</c:v>
                </c:pt>
                <c:pt idx="629">
                  <c:v>1.9895775724437108</c:v>
                </c:pt>
                <c:pt idx="630">
                  <c:v>2.5697950601558048</c:v>
                </c:pt>
                <c:pt idx="631">
                  <c:v>4.8937847133160304</c:v>
                </c:pt>
                <c:pt idx="632">
                  <c:v>7.1974803781420107</c:v>
                </c:pt>
                <c:pt idx="633">
                  <c:v>4.1003003762934611</c:v>
                </c:pt>
                <c:pt idx="634">
                  <c:v>8.129054970483466</c:v>
                </c:pt>
                <c:pt idx="635">
                  <c:v>6.0403120434066011</c:v>
                </c:pt>
                <c:pt idx="636">
                  <c:v>0.36914922398201355</c:v>
                </c:pt>
                <c:pt idx="637">
                  <c:v>0.9776341684794545</c:v>
                </c:pt>
                <c:pt idx="638">
                  <c:v>0.49179481783446732</c:v>
                </c:pt>
                <c:pt idx="639">
                  <c:v>2.4714121598478656</c:v>
                </c:pt>
                <c:pt idx="640">
                  <c:v>2.772412979115181</c:v>
                </c:pt>
                <c:pt idx="641">
                  <c:v>0.75187352733777146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0.48092176652284735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1.0084788508449307</c:v>
                </c:pt>
                <c:pt idx="657">
                  <c:v>0.75283151241892909</c:v>
                </c:pt>
                <c:pt idx="658">
                  <c:v>0.63099665698559448</c:v>
                </c:pt>
                <c:pt idx="659">
                  <c:v>20.558394181773792</c:v>
                </c:pt>
                <c:pt idx="660">
                  <c:v>22.674544442042119</c:v>
                </c:pt>
                <c:pt idx="661">
                  <c:v>50.711618401199168</c:v>
                </c:pt>
                <c:pt idx="662">
                  <c:v>11.098566386707191</c:v>
                </c:pt>
                <c:pt idx="663">
                  <c:v>8.1831430498336033</c:v>
                </c:pt>
                <c:pt idx="664">
                  <c:v>7.4206905114508217</c:v>
                </c:pt>
                <c:pt idx="665">
                  <c:v>4.822051111775572</c:v>
                </c:pt>
                <c:pt idx="666">
                  <c:v>2.5783233501400602</c:v>
                </c:pt>
                <c:pt idx="667">
                  <c:v>2.3316919028755088</c:v>
                </c:pt>
                <c:pt idx="668">
                  <c:v>1.776020624283067</c:v>
                </c:pt>
                <c:pt idx="669">
                  <c:v>1.1703478035351083</c:v>
                </c:pt>
                <c:pt idx="670">
                  <c:v>0.57554590775009729</c:v>
                </c:pt>
                <c:pt idx="671">
                  <c:v>5.003914515635941</c:v>
                </c:pt>
                <c:pt idx="672">
                  <c:v>5.0109454123785113</c:v>
                </c:pt>
                <c:pt idx="673">
                  <c:v>5.2582662919080718</c:v>
                </c:pt>
                <c:pt idx="674">
                  <c:v>24.467386376313819</c:v>
                </c:pt>
                <c:pt idx="675">
                  <c:v>24.438280213017315</c:v>
                </c:pt>
                <c:pt idx="676">
                  <c:v>38.4211297575891</c:v>
                </c:pt>
                <c:pt idx="677">
                  <c:v>0.94717804234732483</c:v>
                </c:pt>
                <c:pt idx="678">
                  <c:v>1.2496197009903085</c:v>
                </c:pt>
                <c:pt idx="679">
                  <c:v>1.0541084791571578</c:v>
                </c:pt>
                <c:pt idx="680">
                  <c:v>0.90353253346582818</c:v>
                </c:pt>
                <c:pt idx="681">
                  <c:v>0.37124389840848693</c:v>
                </c:pt>
                <c:pt idx="682">
                  <c:v>0.22560377088635875</c:v>
                </c:pt>
                <c:pt idx="683">
                  <c:v>1.4328344620686551E-2</c:v>
                </c:pt>
                <c:pt idx="684">
                  <c:v>0.42690603042255049</c:v>
                </c:pt>
                <c:pt idx="685">
                  <c:v>0.77740288819019554</c:v>
                </c:pt>
                <c:pt idx="686">
                  <c:v>0.21587177222673404</c:v>
                </c:pt>
                <c:pt idx="687">
                  <c:v>0.21549680621469491</c:v>
                </c:pt>
                <c:pt idx="688">
                  <c:v>0.2461726264246451</c:v>
                </c:pt>
                <c:pt idx="689">
                  <c:v>0.16412540984619284</c:v>
                </c:pt>
                <c:pt idx="690">
                  <c:v>0.47882111879174261</c:v>
                </c:pt>
                <c:pt idx="691">
                  <c:v>0.6911277554805082</c:v>
                </c:pt>
                <c:pt idx="692">
                  <c:v>0.70124989340027355</c:v>
                </c:pt>
                <c:pt idx="693">
                  <c:v>0.8377129843847797</c:v>
                </c:pt>
                <c:pt idx="694">
                  <c:v>0.5766792225792905</c:v>
                </c:pt>
                <c:pt idx="695">
                  <c:v>0.40974568160301317</c:v>
                </c:pt>
                <c:pt idx="696">
                  <c:v>1.5879901673965477</c:v>
                </c:pt>
                <c:pt idx="697">
                  <c:v>1.1760517696932595</c:v>
                </c:pt>
                <c:pt idx="698">
                  <c:v>0.68117519402735383</c:v>
                </c:pt>
                <c:pt idx="699">
                  <c:v>0.58364906028581487</c:v>
                </c:pt>
                <c:pt idx="700">
                  <c:v>0.3405749441307151</c:v>
                </c:pt>
                <c:pt idx="701">
                  <c:v>0.31441893352768702</c:v>
                </c:pt>
                <c:pt idx="702">
                  <c:v>0.56113121497388718</c:v>
                </c:pt>
                <c:pt idx="703">
                  <c:v>0.21166392138968249</c:v>
                </c:pt>
                <c:pt idx="704">
                  <c:v>0.68100818955631581</c:v>
                </c:pt>
                <c:pt idx="705">
                  <c:v>0.86186023043641669</c:v>
                </c:pt>
                <c:pt idx="706">
                  <c:v>0.52292202208035476</c:v>
                </c:pt>
                <c:pt idx="707">
                  <c:v>0.24564575155831392</c:v>
                </c:pt>
                <c:pt idx="708">
                  <c:v>0.29147839179787027</c:v>
                </c:pt>
                <c:pt idx="709">
                  <c:v>9.7801181537256809E-2</c:v>
                </c:pt>
                <c:pt idx="710">
                  <c:v>0.27020360428315016</c:v>
                </c:pt>
                <c:pt idx="711">
                  <c:v>0.41162825785719193</c:v>
                </c:pt>
                <c:pt idx="712">
                  <c:v>0.39382433781539916</c:v>
                </c:pt>
                <c:pt idx="713">
                  <c:v>0.54704330108721422</c:v>
                </c:pt>
                <c:pt idx="714">
                  <c:v>0.68041899542792805</c:v>
                </c:pt>
                <c:pt idx="715">
                  <c:v>0.79883925807709844</c:v>
                </c:pt>
                <c:pt idx="716">
                  <c:v>0.80450530948419186</c:v>
                </c:pt>
                <c:pt idx="717">
                  <c:v>0.74118827121882447</c:v>
                </c:pt>
                <c:pt idx="718">
                  <c:v>0.70306164013707928</c:v>
                </c:pt>
              </c:numCache>
            </c:numRef>
          </c:val>
          <c:smooth val="0"/>
        </c:ser>
        <c:ser>
          <c:idx val="6"/>
          <c:order val="3"/>
          <c:tx>
            <c:strRef>
              <c:f>Sheet3!$I$4</c:f>
              <c:strCache>
                <c:ptCount val="1"/>
                <c:pt idx="0">
                  <c:v>Conditional 2 with BP=LDL trigger</c:v>
                </c:pt>
              </c:strCache>
            </c:strRef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Sheet3!$A$5:$A$723</c:f>
              <c:numCache>
                <c:formatCode>m/d/yyyy\ h:mm</c:formatCode>
                <c:ptCount val="719"/>
                <c:pt idx="0">
                  <c:v>43313.566122685188</c:v>
                </c:pt>
                <c:pt idx="1">
                  <c:v>43313.569606481484</c:v>
                </c:pt>
                <c:pt idx="2">
                  <c:v>43313.573078703703</c:v>
                </c:pt>
                <c:pt idx="3">
                  <c:v>43313.576562499999</c:v>
                </c:pt>
                <c:pt idx="4">
                  <c:v>43313.580023148148</c:v>
                </c:pt>
                <c:pt idx="5">
                  <c:v>43313.583553240744</c:v>
                </c:pt>
                <c:pt idx="6">
                  <c:v>43313.58697916667</c:v>
                </c:pt>
                <c:pt idx="7">
                  <c:v>43313.590428240743</c:v>
                </c:pt>
                <c:pt idx="8">
                  <c:v>43313.593900462962</c:v>
                </c:pt>
                <c:pt idx="9">
                  <c:v>43313.597395833334</c:v>
                </c:pt>
                <c:pt idx="10">
                  <c:v>43313.600844907407</c:v>
                </c:pt>
                <c:pt idx="11">
                  <c:v>43313.604351851849</c:v>
                </c:pt>
                <c:pt idx="12">
                  <c:v>43313.607789351852</c:v>
                </c:pt>
                <c:pt idx="13">
                  <c:v>43313.611250000002</c:v>
                </c:pt>
                <c:pt idx="14">
                  <c:v>43313.614756944444</c:v>
                </c:pt>
                <c:pt idx="15">
                  <c:v>43313.618217592593</c:v>
                </c:pt>
                <c:pt idx="16">
                  <c:v>43313.621689814812</c:v>
                </c:pt>
                <c:pt idx="17">
                  <c:v>43313.625243055554</c:v>
                </c:pt>
                <c:pt idx="18">
                  <c:v>43313.628645833334</c:v>
                </c:pt>
                <c:pt idx="19">
                  <c:v>43313.632106481484</c:v>
                </c:pt>
                <c:pt idx="20">
                  <c:v>43313.635578703703</c:v>
                </c:pt>
                <c:pt idx="21">
                  <c:v>43313.639062499999</c:v>
                </c:pt>
                <c:pt idx="22">
                  <c:v>43313.642511574071</c:v>
                </c:pt>
                <c:pt idx="23">
                  <c:v>43313.646018518521</c:v>
                </c:pt>
                <c:pt idx="24">
                  <c:v>43313.649467592593</c:v>
                </c:pt>
                <c:pt idx="25">
                  <c:v>43313.652928240743</c:v>
                </c:pt>
                <c:pt idx="26">
                  <c:v>43313.656412037039</c:v>
                </c:pt>
                <c:pt idx="27">
                  <c:v>43313.659884259258</c:v>
                </c:pt>
                <c:pt idx="28">
                  <c:v>43313.663356481484</c:v>
                </c:pt>
                <c:pt idx="29">
                  <c:v>43313.666886574072</c:v>
                </c:pt>
                <c:pt idx="30">
                  <c:v>43313.670300925929</c:v>
                </c:pt>
                <c:pt idx="31">
                  <c:v>43313.673750000002</c:v>
                </c:pt>
                <c:pt idx="32">
                  <c:v>43313.677245370367</c:v>
                </c:pt>
                <c:pt idx="33">
                  <c:v>43313.680717592593</c:v>
                </c:pt>
                <c:pt idx="34">
                  <c:v>43313.684189814812</c:v>
                </c:pt>
                <c:pt idx="35">
                  <c:v>43313.687685185185</c:v>
                </c:pt>
                <c:pt idx="36">
                  <c:v>43313.691134259258</c:v>
                </c:pt>
                <c:pt idx="37">
                  <c:v>43313.694606481484</c:v>
                </c:pt>
                <c:pt idx="38">
                  <c:v>43313.69809027778</c:v>
                </c:pt>
                <c:pt idx="39">
                  <c:v>43313.701550925929</c:v>
                </c:pt>
                <c:pt idx="40">
                  <c:v>43313.705011574071</c:v>
                </c:pt>
                <c:pt idx="41">
                  <c:v>43313.708541666667</c:v>
                </c:pt>
                <c:pt idx="42">
                  <c:v>43313.711944444447</c:v>
                </c:pt>
                <c:pt idx="43">
                  <c:v>43313.715428240743</c:v>
                </c:pt>
                <c:pt idx="44">
                  <c:v>43313.718935185185</c:v>
                </c:pt>
                <c:pt idx="45">
                  <c:v>43313.722372685188</c:v>
                </c:pt>
                <c:pt idx="46">
                  <c:v>43313.725844907407</c:v>
                </c:pt>
                <c:pt idx="47">
                  <c:v>43313.729363425926</c:v>
                </c:pt>
                <c:pt idx="48">
                  <c:v>43313.732789351852</c:v>
                </c:pt>
                <c:pt idx="49">
                  <c:v>43313.736250000002</c:v>
                </c:pt>
                <c:pt idx="50">
                  <c:v>43313.739756944444</c:v>
                </c:pt>
                <c:pt idx="51">
                  <c:v>43313.743217592593</c:v>
                </c:pt>
                <c:pt idx="52">
                  <c:v>43313.746678240743</c:v>
                </c:pt>
                <c:pt idx="53">
                  <c:v>43313.750243055554</c:v>
                </c:pt>
                <c:pt idx="54">
                  <c:v>43313.753622685188</c:v>
                </c:pt>
                <c:pt idx="55">
                  <c:v>43313.757106481484</c:v>
                </c:pt>
                <c:pt idx="56">
                  <c:v>43313.760555555556</c:v>
                </c:pt>
                <c:pt idx="57">
                  <c:v>43313.764027777775</c:v>
                </c:pt>
                <c:pt idx="58">
                  <c:v>43313.767511574071</c:v>
                </c:pt>
                <c:pt idx="59">
                  <c:v>43313.771018518521</c:v>
                </c:pt>
                <c:pt idx="60">
                  <c:v>43313.774502314816</c:v>
                </c:pt>
                <c:pt idx="61">
                  <c:v>43313.777939814812</c:v>
                </c:pt>
                <c:pt idx="62">
                  <c:v>43313.781400462962</c:v>
                </c:pt>
                <c:pt idx="63">
                  <c:v>43313.784895833334</c:v>
                </c:pt>
                <c:pt idx="64">
                  <c:v>43313.78833333333</c:v>
                </c:pt>
                <c:pt idx="65">
                  <c:v>43313.791909722226</c:v>
                </c:pt>
                <c:pt idx="66">
                  <c:v>43313.795312499999</c:v>
                </c:pt>
                <c:pt idx="67">
                  <c:v>43313.798738425925</c:v>
                </c:pt>
                <c:pt idx="68">
                  <c:v>43313.802245370367</c:v>
                </c:pt>
                <c:pt idx="69">
                  <c:v>43313.805694444447</c:v>
                </c:pt>
                <c:pt idx="70">
                  <c:v>43313.809178240743</c:v>
                </c:pt>
                <c:pt idx="71">
                  <c:v>43313.812673611108</c:v>
                </c:pt>
                <c:pt idx="72">
                  <c:v>43313.816122685188</c:v>
                </c:pt>
                <c:pt idx="73">
                  <c:v>43313.81958333333</c:v>
                </c:pt>
                <c:pt idx="74">
                  <c:v>43313.823101851849</c:v>
                </c:pt>
                <c:pt idx="75">
                  <c:v>43313.826574074075</c:v>
                </c:pt>
                <c:pt idx="76">
                  <c:v>43313.830034722225</c:v>
                </c:pt>
                <c:pt idx="77">
                  <c:v>43314.670324074075</c:v>
                </c:pt>
                <c:pt idx="78">
                  <c:v>43314.673761574071</c:v>
                </c:pt>
                <c:pt idx="79">
                  <c:v>43314.677245370367</c:v>
                </c:pt>
                <c:pt idx="80">
                  <c:v>43314.680706018517</c:v>
                </c:pt>
                <c:pt idx="81">
                  <c:v>43314.684178240743</c:v>
                </c:pt>
                <c:pt idx="82">
                  <c:v>43314.687685185185</c:v>
                </c:pt>
                <c:pt idx="83">
                  <c:v>43314.691111111111</c:v>
                </c:pt>
                <c:pt idx="84">
                  <c:v>43314.694606481484</c:v>
                </c:pt>
                <c:pt idx="85">
                  <c:v>43314.698101851849</c:v>
                </c:pt>
                <c:pt idx="86">
                  <c:v>43314.701574074075</c:v>
                </c:pt>
                <c:pt idx="87">
                  <c:v>43314.705000000002</c:v>
                </c:pt>
                <c:pt idx="88">
                  <c:v>43314.750208333331</c:v>
                </c:pt>
                <c:pt idx="89">
                  <c:v>43314.753634259258</c:v>
                </c:pt>
                <c:pt idx="90">
                  <c:v>43314.75708333333</c:v>
                </c:pt>
                <c:pt idx="91">
                  <c:v>43314.760555555556</c:v>
                </c:pt>
                <c:pt idx="92">
                  <c:v>43314.764050925929</c:v>
                </c:pt>
                <c:pt idx="93">
                  <c:v>43314.767523148148</c:v>
                </c:pt>
                <c:pt idx="94">
                  <c:v>43314.770983796298</c:v>
                </c:pt>
                <c:pt idx="95">
                  <c:v>43314.774456018517</c:v>
                </c:pt>
                <c:pt idx="96">
                  <c:v>43314.777916666666</c:v>
                </c:pt>
                <c:pt idx="97">
                  <c:v>43314.781423611108</c:v>
                </c:pt>
                <c:pt idx="98">
                  <c:v>43314.784884259258</c:v>
                </c:pt>
                <c:pt idx="99">
                  <c:v>43314.788344907407</c:v>
                </c:pt>
                <c:pt idx="100">
                  <c:v>43326.833553240744</c:v>
                </c:pt>
                <c:pt idx="101">
                  <c:v>43326.836956018517</c:v>
                </c:pt>
                <c:pt idx="102">
                  <c:v>43326.840428240743</c:v>
                </c:pt>
                <c:pt idx="103">
                  <c:v>43326.843888888892</c:v>
                </c:pt>
                <c:pt idx="104">
                  <c:v>43326.847395833334</c:v>
                </c:pt>
                <c:pt idx="105">
                  <c:v>43326.850844907407</c:v>
                </c:pt>
                <c:pt idx="106">
                  <c:v>43326.854328703703</c:v>
                </c:pt>
                <c:pt idx="107">
                  <c:v>43326.857812499999</c:v>
                </c:pt>
                <c:pt idx="108">
                  <c:v>43326.861238425925</c:v>
                </c:pt>
                <c:pt idx="109">
                  <c:v>43326.864733796298</c:v>
                </c:pt>
                <c:pt idx="110">
                  <c:v>43326.86822916667</c:v>
                </c:pt>
                <c:pt idx="111">
                  <c:v>43326.871678240743</c:v>
                </c:pt>
                <c:pt idx="112">
                  <c:v>43330.250208333331</c:v>
                </c:pt>
                <c:pt idx="113">
                  <c:v>43330.253634259258</c:v>
                </c:pt>
                <c:pt idx="114">
                  <c:v>43330.257118055553</c:v>
                </c:pt>
                <c:pt idx="115">
                  <c:v>43330.26059027778</c:v>
                </c:pt>
                <c:pt idx="116">
                  <c:v>43330.264039351852</c:v>
                </c:pt>
                <c:pt idx="117">
                  <c:v>43330.267523148148</c:v>
                </c:pt>
                <c:pt idx="118">
                  <c:v>43330.270983796298</c:v>
                </c:pt>
                <c:pt idx="119">
                  <c:v>43330.274502314816</c:v>
                </c:pt>
                <c:pt idx="120">
                  <c:v>43330.277928240743</c:v>
                </c:pt>
                <c:pt idx="121">
                  <c:v>43330.281412037039</c:v>
                </c:pt>
                <c:pt idx="122">
                  <c:v>43330.284930555557</c:v>
                </c:pt>
                <c:pt idx="123">
                  <c:v>43330.288344907407</c:v>
                </c:pt>
                <c:pt idx="124">
                  <c:v>43330.291875000003</c:v>
                </c:pt>
                <c:pt idx="125">
                  <c:v>43330.295289351852</c:v>
                </c:pt>
                <c:pt idx="126">
                  <c:v>43330.298738425925</c:v>
                </c:pt>
                <c:pt idx="127">
                  <c:v>43330.302233796298</c:v>
                </c:pt>
                <c:pt idx="128">
                  <c:v>43330.305694444447</c:v>
                </c:pt>
                <c:pt idx="129">
                  <c:v>43330.309166666666</c:v>
                </c:pt>
                <c:pt idx="130">
                  <c:v>43330.312662037039</c:v>
                </c:pt>
                <c:pt idx="131">
                  <c:v>43330.316122685188</c:v>
                </c:pt>
                <c:pt idx="132">
                  <c:v>43330.319571759261</c:v>
                </c:pt>
                <c:pt idx="133">
                  <c:v>43330.32304398148</c:v>
                </c:pt>
                <c:pt idx="134">
                  <c:v>43330.326550925929</c:v>
                </c:pt>
                <c:pt idx="135">
                  <c:v>43330.329965277779</c:v>
                </c:pt>
                <c:pt idx="136">
                  <c:v>43340.628668981481</c:v>
                </c:pt>
                <c:pt idx="137">
                  <c:v>43340.632106481484</c:v>
                </c:pt>
                <c:pt idx="138">
                  <c:v>43340.63559027778</c:v>
                </c:pt>
                <c:pt idx="139">
                  <c:v>43340.639039351852</c:v>
                </c:pt>
                <c:pt idx="140">
                  <c:v>43340.642500000002</c:v>
                </c:pt>
                <c:pt idx="141">
                  <c:v>43340.646006944444</c:v>
                </c:pt>
                <c:pt idx="142">
                  <c:v>43340.649456018517</c:v>
                </c:pt>
                <c:pt idx="143">
                  <c:v>43340.652939814812</c:v>
                </c:pt>
                <c:pt idx="144">
                  <c:v>43340.656400462962</c:v>
                </c:pt>
                <c:pt idx="145">
                  <c:v>43340.659895833334</c:v>
                </c:pt>
                <c:pt idx="146">
                  <c:v>43340.663368055553</c:v>
                </c:pt>
                <c:pt idx="147">
                  <c:v>43340.666875000003</c:v>
                </c:pt>
                <c:pt idx="148">
                  <c:v>43340.670312499999</c:v>
                </c:pt>
                <c:pt idx="149">
                  <c:v>43340.673784722225</c:v>
                </c:pt>
                <c:pt idx="150">
                  <c:v>43340.677256944444</c:v>
                </c:pt>
                <c:pt idx="151">
                  <c:v>43340.680706018517</c:v>
                </c:pt>
                <c:pt idx="152">
                  <c:v>43340.684178240743</c:v>
                </c:pt>
                <c:pt idx="153">
                  <c:v>43340.687650462962</c:v>
                </c:pt>
                <c:pt idx="154">
                  <c:v>43340.691122685188</c:v>
                </c:pt>
                <c:pt idx="155">
                  <c:v>43340.694594907407</c:v>
                </c:pt>
                <c:pt idx="156">
                  <c:v>43340.698067129626</c:v>
                </c:pt>
                <c:pt idx="157">
                  <c:v>43340.701550925929</c:v>
                </c:pt>
                <c:pt idx="158">
                  <c:v>43340.705023148148</c:v>
                </c:pt>
                <c:pt idx="159">
                  <c:v>43340.708611111113</c:v>
                </c:pt>
                <c:pt idx="160">
                  <c:v>43340.71199074074</c:v>
                </c:pt>
                <c:pt idx="161">
                  <c:v>43340.715451388889</c:v>
                </c:pt>
                <c:pt idx="162">
                  <c:v>43340.718900462962</c:v>
                </c:pt>
                <c:pt idx="163">
                  <c:v>43340.722372685188</c:v>
                </c:pt>
                <c:pt idx="164">
                  <c:v>43340.725844907407</c:v>
                </c:pt>
                <c:pt idx="165">
                  <c:v>43340.729328703703</c:v>
                </c:pt>
                <c:pt idx="166">
                  <c:v>43340.732789351852</c:v>
                </c:pt>
                <c:pt idx="167">
                  <c:v>43340.736284722225</c:v>
                </c:pt>
                <c:pt idx="168">
                  <c:v>43340.739745370367</c:v>
                </c:pt>
                <c:pt idx="169">
                  <c:v>43340.743275462963</c:v>
                </c:pt>
                <c:pt idx="170">
                  <c:v>43340.746712962966</c:v>
                </c:pt>
                <c:pt idx="171">
                  <c:v>43340.750208333331</c:v>
                </c:pt>
                <c:pt idx="172">
                  <c:v>43340.753634259258</c:v>
                </c:pt>
                <c:pt idx="173">
                  <c:v>43340.757106481484</c:v>
                </c:pt>
                <c:pt idx="174">
                  <c:v>43340.760567129626</c:v>
                </c:pt>
                <c:pt idx="175">
                  <c:v>43340.764039351852</c:v>
                </c:pt>
                <c:pt idx="176">
                  <c:v>43340.767523148148</c:v>
                </c:pt>
                <c:pt idx="177">
                  <c:v>43340.770995370367</c:v>
                </c:pt>
                <c:pt idx="178">
                  <c:v>43340.774456018517</c:v>
                </c:pt>
                <c:pt idx="179">
                  <c:v>43340.777928240743</c:v>
                </c:pt>
                <c:pt idx="180">
                  <c:v>43340.781400462962</c:v>
                </c:pt>
                <c:pt idx="181">
                  <c:v>43340.784884259258</c:v>
                </c:pt>
                <c:pt idx="182">
                  <c:v>43340.788368055553</c:v>
                </c:pt>
                <c:pt idx="183">
                  <c:v>43349.58353009259</c:v>
                </c:pt>
                <c:pt idx="184">
                  <c:v>43349.58697916667</c:v>
                </c:pt>
                <c:pt idx="185">
                  <c:v>43349.590416666666</c:v>
                </c:pt>
                <c:pt idx="186">
                  <c:v>43349.593888888892</c:v>
                </c:pt>
                <c:pt idx="187">
                  <c:v>43349.597361111111</c:v>
                </c:pt>
                <c:pt idx="188">
                  <c:v>43349.600868055553</c:v>
                </c:pt>
                <c:pt idx="189">
                  <c:v>43349.604317129626</c:v>
                </c:pt>
                <c:pt idx="190">
                  <c:v>43349.607777777775</c:v>
                </c:pt>
                <c:pt idx="191">
                  <c:v>43349.611261574071</c:v>
                </c:pt>
                <c:pt idx="192">
                  <c:v>43349.614710648151</c:v>
                </c:pt>
                <c:pt idx="193">
                  <c:v>43349.618206018517</c:v>
                </c:pt>
                <c:pt idx="194">
                  <c:v>43349.621689814812</c:v>
                </c:pt>
                <c:pt idx="195">
                  <c:v>43349.625219907408</c:v>
                </c:pt>
                <c:pt idx="196">
                  <c:v>43349.628634259258</c:v>
                </c:pt>
                <c:pt idx="197">
                  <c:v>43349.632094907407</c:v>
                </c:pt>
                <c:pt idx="198">
                  <c:v>43349.635578703703</c:v>
                </c:pt>
                <c:pt idx="199">
                  <c:v>43349.639039351852</c:v>
                </c:pt>
                <c:pt idx="200">
                  <c:v>43349.642500000002</c:v>
                </c:pt>
                <c:pt idx="201">
                  <c:v>43349.645983796298</c:v>
                </c:pt>
                <c:pt idx="202">
                  <c:v>43349.649444444447</c:v>
                </c:pt>
                <c:pt idx="203">
                  <c:v>43349.652939814812</c:v>
                </c:pt>
                <c:pt idx="204">
                  <c:v>43349.656400462962</c:v>
                </c:pt>
                <c:pt idx="205">
                  <c:v>43349.659872685188</c:v>
                </c:pt>
                <c:pt idx="206">
                  <c:v>43349.66333333333</c:v>
                </c:pt>
                <c:pt idx="207">
                  <c:v>43349.666851851849</c:v>
                </c:pt>
                <c:pt idx="208">
                  <c:v>43349.670312499999</c:v>
                </c:pt>
                <c:pt idx="209">
                  <c:v>43349.673796296294</c:v>
                </c:pt>
                <c:pt idx="210">
                  <c:v>43349.677233796298</c:v>
                </c:pt>
                <c:pt idx="211">
                  <c:v>43349.680706018517</c:v>
                </c:pt>
                <c:pt idx="212">
                  <c:v>43349.684178240743</c:v>
                </c:pt>
                <c:pt idx="213">
                  <c:v>43349.687696759262</c:v>
                </c:pt>
                <c:pt idx="214">
                  <c:v>43349.691122685188</c:v>
                </c:pt>
                <c:pt idx="215">
                  <c:v>43349.694594907407</c:v>
                </c:pt>
                <c:pt idx="216">
                  <c:v>43349.698078703703</c:v>
                </c:pt>
                <c:pt idx="217">
                  <c:v>43349.701539351852</c:v>
                </c:pt>
                <c:pt idx="218">
                  <c:v>43349.705011574071</c:v>
                </c:pt>
                <c:pt idx="219">
                  <c:v>43349.708553240744</c:v>
                </c:pt>
                <c:pt idx="220">
                  <c:v>43349.71199074074</c:v>
                </c:pt>
                <c:pt idx="221">
                  <c:v>43349.715416666666</c:v>
                </c:pt>
                <c:pt idx="222">
                  <c:v>43349.718912037039</c:v>
                </c:pt>
                <c:pt idx="223">
                  <c:v>43349.722361111111</c:v>
                </c:pt>
                <c:pt idx="224">
                  <c:v>43349.72583333333</c:v>
                </c:pt>
                <c:pt idx="225">
                  <c:v>43349.72934027778</c:v>
                </c:pt>
                <c:pt idx="226">
                  <c:v>43349.732789351852</c:v>
                </c:pt>
                <c:pt idx="227">
                  <c:v>43349.736261574071</c:v>
                </c:pt>
                <c:pt idx="228">
                  <c:v>43349.739722222221</c:v>
                </c:pt>
                <c:pt idx="229">
                  <c:v>43349.743206018517</c:v>
                </c:pt>
                <c:pt idx="230">
                  <c:v>43349.746666666666</c:v>
                </c:pt>
                <c:pt idx="231">
                  <c:v>43374.666909722226</c:v>
                </c:pt>
                <c:pt idx="232">
                  <c:v>43374.670289351852</c:v>
                </c:pt>
                <c:pt idx="233">
                  <c:v>43374.673761574071</c:v>
                </c:pt>
                <c:pt idx="234">
                  <c:v>43374.677222222221</c:v>
                </c:pt>
                <c:pt idx="235">
                  <c:v>43374.68074074074</c:v>
                </c:pt>
                <c:pt idx="236">
                  <c:v>43374.684178240743</c:v>
                </c:pt>
                <c:pt idx="237">
                  <c:v>43374.687696759262</c:v>
                </c:pt>
                <c:pt idx="238">
                  <c:v>43374.691099537034</c:v>
                </c:pt>
                <c:pt idx="239">
                  <c:v>43374.69462962963</c:v>
                </c:pt>
                <c:pt idx="240">
                  <c:v>43374.69809027778</c:v>
                </c:pt>
                <c:pt idx="241">
                  <c:v>43374.701550925929</c:v>
                </c:pt>
                <c:pt idx="242">
                  <c:v>43374.705034722225</c:v>
                </c:pt>
                <c:pt idx="243">
                  <c:v>43374.708541666667</c:v>
                </c:pt>
                <c:pt idx="244">
                  <c:v>43374.711967592593</c:v>
                </c:pt>
                <c:pt idx="245">
                  <c:v>43374.715416666666</c:v>
                </c:pt>
                <c:pt idx="246">
                  <c:v>43374.718900462962</c:v>
                </c:pt>
                <c:pt idx="247">
                  <c:v>43374.722361111111</c:v>
                </c:pt>
                <c:pt idx="248">
                  <c:v>43374.725844907407</c:v>
                </c:pt>
                <c:pt idx="249">
                  <c:v>43374.729386574072</c:v>
                </c:pt>
                <c:pt idx="250">
                  <c:v>43374.732766203706</c:v>
                </c:pt>
                <c:pt idx="251">
                  <c:v>43374.736261574071</c:v>
                </c:pt>
                <c:pt idx="252">
                  <c:v>43374.739733796298</c:v>
                </c:pt>
                <c:pt idx="253">
                  <c:v>43374.74322916667</c:v>
                </c:pt>
                <c:pt idx="254">
                  <c:v>43374.746678240743</c:v>
                </c:pt>
                <c:pt idx="255">
                  <c:v>43377.541863425926</c:v>
                </c:pt>
                <c:pt idx="256">
                  <c:v>43377.545300925929</c:v>
                </c:pt>
                <c:pt idx="257">
                  <c:v>43377.548773148148</c:v>
                </c:pt>
                <c:pt idx="258">
                  <c:v>43377.552245370367</c:v>
                </c:pt>
                <c:pt idx="259">
                  <c:v>43377.55574074074</c:v>
                </c:pt>
                <c:pt idx="260">
                  <c:v>43377.559178240743</c:v>
                </c:pt>
                <c:pt idx="261">
                  <c:v>43377.562673611108</c:v>
                </c:pt>
                <c:pt idx="262">
                  <c:v>43377.566111111111</c:v>
                </c:pt>
                <c:pt idx="263">
                  <c:v>43377.56958333333</c:v>
                </c:pt>
                <c:pt idx="264">
                  <c:v>43377.573067129626</c:v>
                </c:pt>
                <c:pt idx="265">
                  <c:v>43377.576562499999</c:v>
                </c:pt>
                <c:pt idx="266">
                  <c:v>43377.580023148148</c:v>
                </c:pt>
                <c:pt idx="267">
                  <c:v>43377.583553240744</c:v>
                </c:pt>
                <c:pt idx="268">
                  <c:v>43377.586956018517</c:v>
                </c:pt>
                <c:pt idx="269">
                  <c:v>43377.590428240743</c:v>
                </c:pt>
                <c:pt idx="270">
                  <c:v>43377.593912037039</c:v>
                </c:pt>
                <c:pt idx="271">
                  <c:v>43377.597384259258</c:v>
                </c:pt>
                <c:pt idx="272">
                  <c:v>43377.600844907407</c:v>
                </c:pt>
                <c:pt idx="273">
                  <c:v>43377.604363425926</c:v>
                </c:pt>
                <c:pt idx="274">
                  <c:v>43377.607789351852</c:v>
                </c:pt>
                <c:pt idx="275">
                  <c:v>43377.611238425925</c:v>
                </c:pt>
                <c:pt idx="276">
                  <c:v>43377.614745370367</c:v>
                </c:pt>
                <c:pt idx="277">
                  <c:v>43377.618217592593</c:v>
                </c:pt>
                <c:pt idx="278">
                  <c:v>43377.621678240743</c:v>
                </c:pt>
                <c:pt idx="279">
                  <c:v>43377.625208333331</c:v>
                </c:pt>
                <c:pt idx="280">
                  <c:v>43377.628657407404</c:v>
                </c:pt>
                <c:pt idx="281">
                  <c:v>43377.63208333333</c:v>
                </c:pt>
                <c:pt idx="282">
                  <c:v>43377.63559027778</c:v>
                </c:pt>
                <c:pt idx="283">
                  <c:v>43377.639050925929</c:v>
                </c:pt>
                <c:pt idx="284">
                  <c:v>43377.642511574071</c:v>
                </c:pt>
                <c:pt idx="285">
                  <c:v>43377.64603009259</c:v>
                </c:pt>
                <c:pt idx="286">
                  <c:v>43377.649444444447</c:v>
                </c:pt>
                <c:pt idx="287">
                  <c:v>43377.652916666666</c:v>
                </c:pt>
                <c:pt idx="288">
                  <c:v>43377.656412037039</c:v>
                </c:pt>
                <c:pt idx="289">
                  <c:v>43377.659895833334</c:v>
                </c:pt>
                <c:pt idx="290">
                  <c:v>43377.663356481484</c:v>
                </c:pt>
                <c:pt idx="291">
                  <c:v>43377.666898148149</c:v>
                </c:pt>
                <c:pt idx="292">
                  <c:v>43377.670312499999</c:v>
                </c:pt>
                <c:pt idx="293">
                  <c:v>43377.673750000002</c:v>
                </c:pt>
                <c:pt idx="294">
                  <c:v>43377.677233796298</c:v>
                </c:pt>
                <c:pt idx="295">
                  <c:v>43377.68074074074</c:v>
                </c:pt>
                <c:pt idx="296">
                  <c:v>43377.684178240743</c:v>
                </c:pt>
                <c:pt idx="297">
                  <c:v>43377.687685185185</c:v>
                </c:pt>
                <c:pt idx="298">
                  <c:v>43377.691145833334</c:v>
                </c:pt>
                <c:pt idx="299">
                  <c:v>43377.69458333333</c:v>
                </c:pt>
                <c:pt idx="300">
                  <c:v>43377.698067129626</c:v>
                </c:pt>
                <c:pt idx="301">
                  <c:v>43377.701562499999</c:v>
                </c:pt>
                <c:pt idx="302">
                  <c:v>43377.705023148148</c:v>
                </c:pt>
                <c:pt idx="303">
                  <c:v>43377.70853009259</c:v>
                </c:pt>
                <c:pt idx="304">
                  <c:v>43377.712048611109</c:v>
                </c:pt>
                <c:pt idx="305">
                  <c:v>43377.715439814812</c:v>
                </c:pt>
                <c:pt idx="306">
                  <c:v>43377.718912037039</c:v>
                </c:pt>
                <c:pt idx="307">
                  <c:v>43377.722395833334</c:v>
                </c:pt>
                <c:pt idx="308">
                  <c:v>43377.725856481484</c:v>
                </c:pt>
                <c:pt idx="309">
                  <c:v>43377.72934027778</c:v>
                </c:pt>
                <c:pt idx="310">
                  <c:v>43377.732812499999</c:v>
                </c:pt>
                <c:pt idx="311">
                  <c:v>43377.736284722225</c:v>
                </c:pt>
                <c:pt idx="312">
                  <c:v>43377.739733796298</c:v>
                </c:pt>
                <c:pt idx="313">
                  <c:v>43377.743206018517</c:v>
                </c:pt>
                <c:pt idx="314">
                  <c:v>43377.746689814812</c:v>
                </c:pt>
                <c:pt idx="315">
                  <c:v>43377.750208333331</c:v>
                </c:pt>
                <c:pt idx="316">
                  <c:v>43377.753634259258</c:v>
                </c:pt>
                <c:pt idx="317">
                  <c:v>43377.757094907407</c:v>
                </c:pt>
                <c:pt idx="318">
                  <c:v>43377.760578703703</c:v>
                </c:pt>
                <c:pt idx="319">
                  <c:v>43377.764062499999</c:v>
                </c:pt>
                <c:pt idx="320">
                  <c:v>43377.767523148148</c:v>
                </c:pt>
                <c:pt idx="321">
                  <c:v>43377.771006944444</c:v>
                </c:pt>
                <c:pt idx="322">
                  <c:v>43377.774456018517</c:v>
                </c:pt>
                <c:pt idx="323">
                  <c:v>43377.777916666666</c:v>
                </c:pt>
                <c:pt idx="324">
                  <c:v>43377.781388888892</c:v>
                </c:pt>
                <c:pt idx="325">
                  <c:v>43377.784907407404</c:v>
                </c:pt>
                <c:pt idx="326">
                  <c:v>43377.788356481484</c:v>
                </c:pt>
                <c:pt idx="327">
                  <c:v>43378.791932870372</c:v>
                </c:pt>
                <c:pt idx="328">
                  <c:v>43378.795324074075</c:v>
                </c:pt>
                <c:pt idx="329">
                  <c:v>43378.798761574071</c:v>
                </c:pt>
                <c:pt idx="330">
                  <c:v>43378.801516203705</c:v>
                </c:pt>
                <c:pt idx="331">
                  <c:v>43378.802256944444</c:v>
                </c:pt>
                <c:pt idx="332">
                  <c:v>43378.80572916667</c:v>
                </c:pt>
                <c:pt idx="333">
                  <c:v>43378.809201388889</c:v>
                </c:pt>
                <c:pt idx="334">
                  <c:v>43378.812696759262</c:v>
                </c:pt>
                <c:pt idx="335">
                  <c:v>43378.816157407404</c:v>
                </c:pt>
                <c:pt idx="336">
                  <c:v>43378.819594907407</c:v>
                </c:pt>
                <c:pt idx="337">
                  <c:v>43378.82309027778</c:v>
                </c:pt>
                <c:pt idx="338">
                  <c:v>43378.826574074075</c:v>
                </c:pt>
                <c:pt idx="339">
                  <c:v>43378.830034722225</c:v>
                </c:pt>
                <c:pt idx="340">
                  <c:v>43388.566134259258</c:v>
                </c:pt>
                <c:pt idx="341">
                  <c:v>43388.569618055553</c:v>
                </c:pt>
                <c:pt idx="342">
                  <c:v>43388.573101851849</c:v>
                </c:pt>
                <c:pt idx="343">
                  <c:v>43388.576562499999</c:v>
                </c:pt>
                <c:pt idx="344">
                  <c:v>43388.580057870371</c:v>
                </c:pt>
                <c:pt idx="345">
                  <c:v>43388.58357638889</c:v>
                </c:pt>
                <c:pt idx="346">
                  <c:v>43388.586956018517</c:v>
                </c:pt>
                <c:pt idx="347">
                  <c:v>43388.590428240743</c:v>
                </c:pt>
                <c:pt idx="348">
                  <c:v>43388.593923611108</c:v>
                </c:pt>
                <c:pt idx="349">
                  <c:v>43388.597395833334</c:v>
                </c:pt>
                <c:pt idx="350">
                  <c:v>43388.600856481484</c:v>
                </c:pt>
                <c:pt idx="351">
                  <c:v>43388.604328703703</c:v>
                </c:pt>
                <c:pt idx="352">
                  <c:v>43388.607800925929</c:v>
                </c:pt>
                <c:pt idx="353">
                  <c:v>43388.611296296294</c:v>
                </c:pt>
                <c:pt idx="354">
                  <c:v>43388.614768518521</c:v>
                </c:pt>
                <c:pt idx="355">
                  <c:v>43388.61824074074</c:v>
                </c:pt>
                <c:pt idx="356">
                  <c:v>43388.621678240743</c:v>
                </c:pt>
                <c:pt idx="357">
                  <c:v>43417.402916666666</c:v>
                </c:pt>
                <c:pt idx="358">
                  <c:v>43417.406388888892</c:v>
                </c:pt>
                <c:pt idx="359">
                  <c:v>43417.409872685188</c:v>
                </c:pt>
                <c:pt idx="360">
                  <c:v>43417.41333333333</c:v>
                </c:pt>
                <c:pt idx="361">
                  <c:v>43417.666828703703</c:v>
                </c:pt>
                <c:pt idx="362">
                  <c:v>43417.670289351852</c:v>
                </c:pt>
                <c:pt idx="363">
                  <c:v>43417.673738425925</c:v>
                </c:pt>
                <c:pt idx="364">
                  <c:v>43417.677210648151</c:v>
                </c:pt>
                <c:pt idx="365">
                  <c:v>43417.680694444447</c:v>
                </c:pt>
                <c:pt idx="366">
                  <c:v>43417.684166666666</c:v>
                </c:pt>
                <c:pt idx="367">
                  <c:v>43417.687638888892</c:v>
                </c:pt>
                <c:pt idx="368">
                  <c:v>43417.691111111111</c:v>
                </c:pt>
                <c:pt idx="369">
                  <c:v>43417.69458333333</c:v>
                </c:pt>
                <c:pt idx="370">
                  <c:v>43417.69804398148</c:v>
                </c:pt>
                <c:pt idx="371">
                  <c:v>43417.701539351852</c:v>
                </c:pt>
                <c:pt idx="372">
                  <c:v>43417.705000000002</c:v>
                </c:pt>
                <c:pt idx="373">
                  <c:v>43417.708506944444</c:v>
                </c:pt>
                <c:pt idx="374">
                  <c:v>43417.711944444447</c:v>
                </c:pt>
                <c:pt idx="375">
                  <c:v>43417.715405092589</c:v>
                </c:pt>
                <c:pt idx="376">
                  <c:v>43417.718877314815</c:v>
                </c:pt>
                <c:pt idx="377">
                  <c:v>43417.722372685188</c:v>
                </c:pt>
                <c:pt idx="378">
                  <c:v>43417.72583333333</c:v>
                </c:pt>
                <c:pt idx="379">
                  <c:v>43417.729305555556</c:v>
                </c:pt>
                <c:pt idx="380">
                  <c:v>43417.732777777775</c:v>
                </c:pt>
                <c:pt idx="381">
                  <c:v>43417.734652777777</c:v>
                </c:pt>
                <c:pt idx="382">
                  <c:v>43417.736250000002</c:v>
                </c:pt>
                <c:pt idx="383">
                  <c:v>43417.738020833334</c:v>
                </c:pt>
                <c:pt idx="384">
                  <c:v>43417.739722222221</c:v>
                </c:pt>
                <c:pt idx="385">
                  <c:v>43417.743194444447</c:v>
                </c:pt>
                <c:pt idx="386">
                  <c:v>43417.746655092589</c:v>
                </c:pt>
                <c:pt idx="387">
                  <c:v>43417.750173611108</c:v>
                </c:pt>
                <c:pt idx="388">
                  <c:v>43417.753611111111</c:v>
                </c:pt>
                <c:pt idx="389">
                  <c:v>43417.757060185184</c:v>
                </c:pt>
                <c:pt idx="390">
                  <c:v>43417.76053240741</c:v>
                </c:pt>
                <c:pt idx="391">
                  <c:v>43417.764027777775</c:v>
                </c:pt>
                <c:pt idx="392">
                  <c:v>43417.767488425925</c:v>
                </c:pt>
                <c:pt idx="393">
                  <c:v>43417.770972222221</c:v>
                </c:pt>
                <c:pt idx="394">
                  <c:v>43417.77443287037</c:v>
                </c:pt>
                <c:pt idx="395">
                  <c:v>43417.777916666666</c:v>
                </c:pt>
                <c:pt idx="396">
                  <c:v>43417.781388888892</c:v>
                </c:pt>
                <c:pt idx="397">
                  <c:v>43417.784861111111</c:v>
                </c:pt>
                <c:pt idx="398">
                  <c:v>43417.78833333333</c:v>
                </c:pt>
                <c:pt idx="399">
                  <c:v>43417.791828703703</c:v>
                </c:pt>
                <c:pt idx="400">
                  <c:v>43417.795277777775</c:v>
                </c:pt>
                <c:pt idx="401">
                  <c:v>43417.798726851855</c:v>
                </c:pt>
                <c:pt idx="402">
                  <c:v>43417.802199074074</c:v>
                </c:pt>
                <c:pt idx="403">
                  <c:v>43417.805694444447</c:v>
                </c:pt>
                <c:pt idx="404">
                  <c:v>43417.80914351852</c:v>
                </c:pt>
                <c:pt idx="405">
                  <c:v>43417.812627314815</c:v>
                </c:pt>
                <c:pt idx="406">
                  <c:v>43417.816099537034</c:v>
                </c:pt>
                <c:pt idx="407">
                  <c:v>43417.81958333333</c:v>
                </c:pt>
                <c:pt idx="408">
                  <c:v>43417.823055555556</c:v>
                </c:pt>
                <c:pt idx="409">
                  <c:v>43417.826539351852</c:v>
                </c:pt>
                <c:pt idx="410">
                  <c:v>43417.829976851855</c:v>
                </c:pt>
                <c:pt idx="411">
                  <c:v>43417.833495370367</c:v>
                </c:pt>
                <c:pt idx="412">
                  <c:v>43417.83693287037</c:v>
                </c:pt>
                <c:pt idx="413">
                  <c:v>43417.840416666666</c:v>
                </c:pt>
                <c:pt idx="414">
                  <c:v>43417.843877314815</c:v>
                </c:pt>
                <c:pt idx="415">
                  <c:v>43417.847349537034</c:v>
                </c:pt>
                <c:pt idx="416">
                  <c:v>43417.850821759261</c:v>
                </c:pt>
                <c:pt idx="417">
                  <c:v>43417.85429398148</c:v>
                </c:pt>
                <c:pt idx="418">
                  <c:v>43417.857777777775</c:v>
                </c:pt>
                <c:pt idx="419">
                  <c:v>43417.861250000002</c:v>
                </c:pt>
                <c:pt idx="420">
                  <c:v>43417.864733796298</c:v>
                </c:pt>
                <c:pt idx="421">
                  <c:v>43417.868194444447</c:v>
                </c:pt>
                <c:pt idx="422">
                  <c:v>43417.871655092589</c:v>
                </c:pt>
                <c:pt idx="423">
                  <c:v>43417.875162037039</c:v>
                </c:pt>
                <c:pt idx="424">
                  <c:v>43417.878611111111</c:v>
                </c:pt>
                <c:pt idx="425">
                  <c:v>43417.882060185184</c:v>
                </c:pt>
                <c:pt idx="426">
                  <c:v>43417.88554398148</c:v>
                </c:pt>
                <c:pt idx="427">
                  <c:v>43417.889027777775</c:v>
                </c:pt>
                <c:pt idx="428">
                  <c:v>43417.892476851855</c:v>
                </c:pt>
                <c:pt idx="429">
                  <c:v>43417.895960648151</c:v>
                </c:pt>
                <c:pt idx="430">
                  <c:v>43417.899444444447</c:v>
                </c:pt>
                <c:pt idx="431">
                  <c:v>43417.902916666666</c:v>
                </c:pt>
                <c:pt idx="432">
                  <c:v>43417.906377314815</c:v>
                </c:pt>
                <c:pt idx="433">
                  <c:v>43417.909884259258</c:v>
                </c:pt>
                <c:pt idx="434">
                  <c:v>43417.91333333333</c:v>
                </c:pt>
                <c:pt idx="435">
                  <c:v>43417.916851851849</c:v>
                </c:pt>
                <c:pt idx="436">
                  <c:v>43417.920289351852</c:v>
                </c:pt>
                <c:pt idx="437">
                  <c:v>43417.923750000002</c:v>
                </c:pt>
                <c:pt idx="438">
                  <c:v>43417.927222222221</c:v>
                </c:pt>
                <c:pt idx="439">
                  <c:v>43417.930694444447</c:v>
                </c:pt>
                <c:pt idx="440">
                  <c:v>43417.934178240743</c:v>
                </c:pt>
                <c:pt idx="441">
                  <c:v>43417.937638888892</c:v>
                </c:pt>
                <c:pt idx="442">
                  <c:v>43417.941122685188</c:v>
                </c:pt>
                <c:pt idx="443">
                  <c:v>43417.94458333333</c:v>
                </c:pt>
                <c:pt idx="444">
                  <c:v>43417.94804398148</c:v>
                </c:pt>
                <c:pt idx="445">
                  <c:v>43417.951550925929</c:v>
                </c:pt>
                <c:pt idx="446">
                  <c:v>43417.955011574071</c:v>
                </c:pt>
                <c:pt idx="447">
                  <c:v>43417.958506944444</c:v>
                </c:pt>
                <c:pt idx="448">
                  <c:v>43417.961956018517</c:v>
                </c:pt>
                <c:pt idx="449">
                  <c:v>43417.965405092589</c:v>
                </c:pt>
                <c:pt idx="450">
                  <c:v>43417.968877314815</c:v>
                </c:pt>
                <c:pt idx="451">
                  <c:v>43417.972372685188</c:v>
                </c:pt>
                <c:pt idx="452">
                  <c:v>43417.97583333333</c:v>
                </c:pt>
                <c:pt idx="453">
                  <c:v>43417.979328703703</c:v>
                </c:pt>
                <c:pt idx="454">
                  <c:v>43417.982766203706</c:v>
                </c:pt>
                <c:pt idx="455">
                  <c:v>43417.986238425925</c:v>
                </c:pt>
                <c:pt idx="456">
                  <c:v>43417.989722222221</c:v>
                </c:pt>
                <c:pt idx="457">
                  <c:v>43417.993217592593</c:v>
                </c:pt>
                <c:pt idx="458">
                  <c:v>43417.996666666666</c:v>
                </c:pt>
                <c:pt idx="459">
                  <c:v>43418.208506944444</c:v>
                </c:pt>
                <c:pt idx="460">
                  <c:v>43418.21193287037</c:v>
                </c:pt>
                <c:pt idx="461">
                  <c:v>43418.21539351852</c:v>
                </c:pt>
                <c:pt idx="462">
                  <c:v>43418.218888888892</c:v>
                </c:pt>
                <c:pt idx="463">
                  <c:v>43418.222361111111</c:v>
                </c:pt>
                <c:pt idx="464">
                  <c:v>43418.22583333333</c:v>
                </c:pt>
                <c:pt idx="465">
                  <c:v>43418.229305555556</c:v>
                </c:pt>
                <c:pt idx="466">
                  <c:v>43418.232766203706</c:v>
                </c:pt>
                <c:pt idx="467">
                  <c:v>43418.236238425925</c:v>
                </c:pt>
                <c:pt idx="468">
                  <c:v>43418.239710648151</c:v>
                </c:pt>
                <c:pt idx="469">
                  <c:v>43418.243206018517</c:v>
                </c:pt>
                <c:pt idx="470">
                  <c:v>43418.246655092589</c:v>
                </c:pt>
                <c:pt idx="471">
                  <c:v>43418.250162037039</c:v>
                </c:pt>
                <c:pt idx="472">
                  <c:v>43418.253599537034</c:v>
                </c:pt>
                <c:pt idx="473">
                  <c:v>43418.25708333333</c:v>
                </c:pt>
                <c:pt idx="474">
                  <c:v>43418.26054398148</c:v>
                </c:pt>
                <c:pt idx="475">
                  <c:v>43418.264016203706</c:v>
                </c:pt>
                <c:pt idx="476">
                  <c:v>43418.267488425925</c:v>
                </c:pt>
                <c:pt idx="477">
                  <c:v>43418.270960648151</c:v>
                </c:pt>
                <c:pt idx="478">
                  <c:v>43418.27443287037</c:v>
                </c:pt>
                <c:pt idx="479">
                  <c:v>43418.277905092589</c:v>
                </c:pt>
                <c:pt idx="480">
                  <c:v>43418.281388888892</c:v>
                </c:pt>
                <c:pt idx="481">
                  <c:v>43418.284872685188</c:v>
                </c:pt>
                <c:pt idx="482">
                  <c:v>43418.288310185184</c:v>
                </c:pt>
                <c:pt idx="483">
                  <c:v>43418.29184027778</c:v>
                </c:pt>
                <c:pt idx="484">
                  <c:v>43418.295277777775</c:v>
                </c:pt>
                <c:pt idx="485">
                  <c:v>43418.298750000002</c:v>
                </c:pt>
                <c:pt idx="486">
                  <c:v>43418.302210648151</c:v>
                </c:pt>
                <c:pt idx="487">
                  <c:v>43418.305694444447</c:v>
                </c:pt>
                <c:pt idx="488">
                  <c:v>43418.309155092589</c:v>
                </c:pt>
                <c:pt idx="489">
                  <c:v>43418.312638888892</c:v>
                </c:pt>
                <c:pt idx="490">
                  <c:v>43418.316111111111</c:v>
                </c:pt>
                <c:pt idx="491">
                  <c:v>43418.31958333333</c:v>
                </c:pt>
                <c:pt idx="492">
                  <c:v>43418.32304398148</c:v>
                </c:pt>
                <c:pt idx="493">
                  <c:v>43418.326539351852</c:v>
                </c:pt>
                <c:pt idx="494">
                  <c:v>43418.33</c:v>
                </c:pt>
                <c:pt idx="495">
                  <c:v>43418.333506944444</c:v>
                </c:pt>
                <c:pt idx="496">
                  <c:v>43418.336944444447</c:v>
                </c:pt>
                <c:pt idx="497">
                  <c:v>43418.340405092589</c:v>
                </c:pt>
                <c:pt idx="498">
                  <c:v>43418.343877314815</c:v>
                </c:pt>
                <c:pt idx="499">
                  <c:v>43418.347361111111</c:v>
                </c:pt>
                <c:pt idx="500">
                  <c:v>43418.348599537036</c:v>
                </c:pt>
                <c:pt idx="501">
                  <c:v>43418.350821759261</c:v>
                </c:pt>
                <c:pt idx="502">
                  <c:v>43418.35429398148</c:v>
                </c:pt>
                <c:pt idx="503">
                  <c:v>43418.356122685182</c:v>
                </c:pt>
                <c:pt idx="504">
                  <c:v>43418.357777777775</c:v>
                </c:pt>
                <c:pt idx="505">
                  <c:v>43418.361261574071</c:v>
                </c:pt>
                <c:pt idx="506">
                  <c:v>43418.364722222221</c:v>
                </c:pt>
                <c:pt idx="507">
                  <c:v>43418.368206018517</c:v>
                </c:pt>
                <c:pt idx="508">
                  <c:v>43418.371666666666</c:v>
                </c:pt>
                <c:pt idx="509">
                  <c:v>43420.41684027778</c:v>
                </c:pt>
                <c:pt idx="510">
                  <c:v>43420.420289351852</c:v>
                </c:pt>
                <c:pt idx="511">
                  <c:v>43420.423750000002</c:v>
                </c:pt>
                <c:pt idx="512">
                  <c:v>43420.427222222221</c:v>
                </c:pt>
                <c:pt idx="513">
                  <c:v>43420.43068287037</c:v>
                </c:pt>
                <c:pt idx="514">
                  <c:v>43420.434155092589</c:v>
                </c:pt>
                <c:pt idx="515">
                  <c:v>43420.437627314815</c:v>
                </c:pt>
                <c:pt idx="516">
                  <c:v>43420.441087962965</c:v>
                </c:pt>
                <c:pt idx="517">
                  <c:v>43420.44458333333</c:v>
                </c:pt>
                <c:pt idx="518">
                  <c:v>43420.44804398148</c:v>
                </c:pt>
                <c:pt idx="519">
                  <c:v>43420.451527777775</c:v>
                </c:pt>
                <c:pt idx="520">
                  <c:v>43420.454988425925</c:v>
                </c:pt>
                <c:pt idx="521">
                  <c:v>43420.458483796298</c:v>
                </c:pt>
                <c:pt idx="522">
                  <c:v>43420.46193287037</c:v>
                </c:pt>
                <c:pt idx="523">
                  <c:v>43420.465405092589</c:v>
                </c:pt>
                <c:pt idx="524">
                  <c:v>43420.468877314815</c:v>
                </c:pt>
                <c:pt idx="525">
                  <c:v>43420.472361111111</c:v>
                </c:pt>
                <c:pt idx="526">
                  <c:v>43420.475821759261</c:v>
                </c:pt>
                <c:pt idx="527">
                  <c:v>43420.47929398148</c:v>
                </c:pt>
                <c:pt idx="528">
                  <c:v>43420.482766203706</c:v>
                </c:pt>
                <c:pt idx="529">
                  <c:v>43420.486238425925</c:v>
                </c:pt>
                <c:pt idx="530">
                  <c:v>43420.489699074074</c:v>
                </c:pt>
                <c:pt idx="531">
                  <c:v>43420.493206018517</c:v>
                </c:pt>
                <c:pt idx="532">
                  <c:v>43420.496678240743</c:v>
                </c:pt>
                <c:pt idx="533">
                  <c:v>43431.500162037039</c:v>
                </c:pt>
                <c:pt idx="534">
                  <c:v>43431.503599537034</c:v>
                </c:pt>
                <c:pt idx="535">
                  <c:v>43431.507071759261</c:v>
                </c:pt>
                <c:pt idx="536">
                  <c:v>43431.51054398148</c:v>
                </c:pt>
                <c:pt idx="537">
                  <c:v>43431.514039351852</c:v>
                </c:pt>
                <c:pt idx="538">
                  <c:v>43431.517488425925</c:v>
                </c:pt>
                <c:pt idx="539">
                  <c:v>43431.520972222221</c:v>
                </c:pt>
                <c:pt idx="540">
                  <c:v>43431.524444444447</c:v>
                </c:pt>
                <c:pt idx="541">
                  <c:v>43431.527916666666</c:v>
                </c:pt>
                <c:pt idx="542">
                  <c:v>43431.531388888892</c:v>
                </c:pt>
                <c:pt idx="543">
                  <c:v>43431.534872685188</c:v>
                </c:pt>
                <c:pt idx="544">
                  <c:v>43431.538321759261</c:v>
                </c:pt>
                <c:pt idx="545">
                  <c:v>43431.541851851849</c:v>
                </c:pt>
                <c:pt idx="546">
                  <c:v>43431.545289351852</c:v>
                </c:pt>
                <c:pt idx="547">
                  <c:v>43431.548750000002</c:v>
                </c:pt>
                <c:pt idx="548">
                  <c:v>43431.552233796298</c:v>
                </c:pt>
                <c:pt idx="549">
                  <c:v>43431.555694444447</c:v>
                </c:pt>
                <c:pt idx="550">
                  <c:v>43431.559155092589</c:v>
                </c:pt>
                <c:pt idx="551">
                  <c:v>43431.562638888892</c:v>
                </c:pt>
                <c:pt idx="552">
                  <c:v>43431.566087962965</c:v>
                </c:pt>
                <c:pt idx="553">
                  <c:v>43431.569594907407</c:v>
                </c:pt>
                <c:pt idx="554">
                  <c:v>43431.573055555556</c:v>
                </c:pt>
                <c:pt idx="555">
                  <c:v>43431.576516203706</c:v>
                </c:pt>
                <c:pt idx="556">
                  <c:v>43431.58</c:v>
                </c:pt>
                <c:pt idx="557">
                  <c:v>43435.583518518521</c:v>
                </c:pt>
                <c:pt idx="558">
                  <c:v>43435.586956018517</c:v>
                </c:pt>
                <c:pt idx="559">
                  <c:v>43435.590416666666</c:v>
                </c:pt>
                <c:pt idx="560">
                  <c:v>43435.593888888892</c:v>
                </c:pt>
                <c:pt idx="561">
                  <c:v>43435.597361111111</c:v>
                </c:pt>
                <c:pt idx="562">
                  <c:v>43435.60083333333</c:v>
                </c:pt>
                <c:pt idx="563">
                  <c:v>43435.604317129626</c:v>
                </c:pt>
                <c:pt idx="564">
                  <c:v>43435.607766203706</c:v>
                </c:pt>
                <c:pt idx="565">
                  <c:v>43435.611238425925</c:v>
                </c:pt>
                <c:pt idx="566">
                  <c:v>43435.614710648151</c:v>
                </c:pt>
                <c:pt idx="567">
                  <c:v>43435.618206018517</c:v>
                </c:pt>
                <c:pt idx="568">
                  <c:v>43435.621666666666</c:v>
                </c:pt>
                <c:pt idx="569">
                  <c:v>43435.625196759262</c:v>
                </c:pt>
                <c:pt idx="570">
                  <c:v>43435.628611111111</c:v>
                </c:pt>
                <c:pt idx="571">
                  <c:v>43435.632094907407</c:v>
                </c:pt>
                <c:pt idx="572">
                  <c:v>43435.63554398148</c:v>
                </c:pt>
                <c:pt idx="573">
                  <c:v>43435.639016203706</c:v>
                </c:pt>
                <c:pt idx="574">
                  <c:v>43435.642488425925</c:v>
                </c:pt>
                <c:pt idx="575">
                  <c:v>43435.645983796298</c:v>
                </c:pt>
                <c:pt idx="576">
                  <c:v>43435.64943287037</c:v>
                </c:pt>
                <c:pt idx="577">
                  <c:v>43435.652916666666</c:v>
                </c:pt>
                <c:pt idx="578">
                  <c:v>43435.656388888892</c:v>
                </c:pt>
                <c:pt idx="579">
                  <c:v>43435.659884259258</c:v>
                </c:pt>
                <c:pt idx="580">
                  <c:v>43435.663344907407</c:v>
                </c:pt>
                <c:pt idx="581">
                  <c:v>43435.666851851849</c:v>
                </c:pt>
                <c:pt idx="582">
                  <c:v>43435.670289351852</c:v>
                </c:pt>
                <c:pt idx="583">
                  <c:v>43435.673750000002</c:v>
                </c:pt>
                <c:pt idx="584">
                  <c:v>43435.677222222221</c:v>
                </c:pt>
                <c:pt idx="585">
                  <c:v>43435.680706018517</c:v>
                </c:pt>
                <c:pt idx="586">
                  <c:v>43435.684166666666</c:v>
                </c:pt>
                <c:pt idx="587">
                  <c:v>43435.687650462962</c:v>
                </c:pt>
                <c:pt idx="588">
                  <c:v>43435.691122685188</c:v>
                </c:pt>
                <c:pt idx="589">
                  <c:v>43435.694594907407</c:v>
                </c:pt>
                <c:pt idx="590">
                  <c:v>43435.698055555556</c:v>
                </c:pt>
                <c:pt idx="591">
                  <c:v>43435.701527777775</c:v>
                </c:pt>
                <c:pt idx="592">
                  <c:v>43435.705000000002</c:v>
                </c:pt>
                <c:pt idx="593">
                  <c:v>43435.708495370367</c:v>
                </c:pt>
                <c:pt idx="594">
                  <c:v>43435.71193287037</c:v>
                </c:pt>
                <c:pt idx="595">
                  <c:v>43435.715405092589</c:v>
                </c:pt>
                <c:pt idx="596">
                  <c:v>43435.718888888892</c:v>
                </c:pt>
                <c:pt idx="597">
                  <c:v>43435.722361111111</c:v>
                </c:pt>
                <c:pt idx="598">
                  <c:v>43435.725821759261</c:v>
                </c:pt>
                <c:pt idx="599">
                  <c:v>43435.729305555556</c:v>
                </c:pt>
                <c:pt idx="600">
                  <c:v>43435.732789351852</c:v>
                </c:pt>
                <c:pt idx="601">
                  <c:v>43435.736250000002</c:v>
                </c:pt>
                <c:pt idx="602">
                  <c:v>43435.739710648151</c:v>
                </c:pt>
                <c:pt idx="603">
                  <c:v>43435.74318287037</c:v>
                </c:pt>
                <c:pt idx="604">
                  <c:v>43435.746666666666</c:v>
                </c:pt>
                <c:pt idx="605">
                  <c:v>43435.750173611108</c:v>
                </c:pt>
                <c:pt idx="606">
                  <c:v>43435.753611111111</c:v>
                </c:pt>
                <c:pt idx="607">
                  <c:v>43435.757071759261</c:v>
                </c:pt>
                <c:pt idx="608">
                  <c:v>43435.76054398148</c:v>
                </c:pt>
                <c:pt idx="609">
                  <c:v>43435.764027777775</c:v>
                </c:pt>
                <c:pt idx="610">
                  <c:v>43435.767488425925</c:v>
                </c:pt>
                <c:pt idx="611">
                  <c:v>43435.770972222221</c:v>
                </c:pt>
                <c:pt idx="612">
                  <c:v>43435.774444444447</c:v>
                </c:pt>
                <c:pt idx="613">
                  <c:v>43435.777928240743</c:v>
                </c:pt>
                <c:pt idx="614">
                  <c:v>43435.781377314815</c:v>
                </c:pt>
                <c:pt idx="615">
                  <c:v>43435.784861111111</c:v>
                </c:pt>
                <c:pt idx="616">
                  <c:v>43435.788321759261</c:v>
                </c:pt>
                <c:pt idx="617">
                  <c:v>43435.791828703703</c:v>
                </c:pt>
                <c:pt idx="618">
                  <c:v>43435.795277777775</c:v>
                </c:pt>
                <c:pt idx="619">
                  <c:v>43435.798738425925</c:v>
                </c:pt>
                <c:pt idx="620">
                  <c:v>43435.802210648151</c:v>
                </c:pt>
                <c:pt idx="621">
                  <c:v>43435.805694444447</c:v>
                </c:pt>
                <c:pt idx="622">
                  <c:v>43435.809155092589</c:v>
                </c:pt>
                <c:pt idx="623">
                  <c:v>43435.812627314815</c:v>
                </c:pt>
                <c:pt idx="624">
                  <c:v>43435.816111111111</c:v>
                </c:pt>
                <c:pt idx="625">
                  <c:v>43435.819571759261</c:v>
                </c:pt>
                <c:pt idx="626">
                  <c:v>43435.823055555556</c:v>
                </c:pt>
                <c:pt idx="627">
                  <c:v>43435.826539351852</c:v>
                </c:pt>
                <c:pt idx="628">
                  <c:v>43435.829988425925</c:v>
                </c:pt>
                <c:pt idx="629">
                  <c:v>43445.229328703703</c:v>
                </c:pt>
                <c:pt idx="630">
                  <c:v>43445.232800925929</c:v>
                </c:pt>
                <c:pt idx="631">
                  <c:v>43445.236261574071</c:v>
                </c:pt>
                <c:pt idx="632">
                  <c:v>43445.239733796298</c:v>
                </c:pt>
                <c:pt idx="633">
                  <c:v>43445.243217592593</c:v>
                </c:pt>
                <c:pt idx="634">
                  <c:v>43445.246712962966</c:v>
                </c:pt>
                <c:pt idx="635">
                  <c:v>43445.250185185185</c:v>
                </c:pt>
                <c:pt idx="636">
                  <c:v>43445.253645833334</c:v>
                </c:pt>
                <c:pt idx="637">
                  <c:v>43445.257094907407</c:v>
                </c:pt>
                <c:pt idx="638">
                  <c:v>43445.260567129626</c:v>
                </c:pt>
                <c:pt idx="639">
                  <c:v>43445.264050925929</c:v>
                </c:pt>
                <c:pt idx="640">
                  <c:v>43445.267511574071</c:v>
                </c:pt>
                <c:pt idx="641">
                  <c:v>43445.270995370367</c:v>
                </c:pt>
                <c:pt idx="642">
                  <c:v>43445.274467592593</c:v>
                </c:pt>
                <c:pt idx="643">
                  <c:v>43445.277916666666</c:v>
                </c:pt>
                <c:pt idx="644">
                  <c:v>43445.281423611108</c:v>
                </c:pt>
                <c:pt idx="645">
                  <c:v>43445.284884259258</c:v>
                </c:pt>
                <c:pt idx="646">
                  <c:v>43445.288356481484</c:v>
                </c:pt>
                <c:pt idx="647">
                  <c:v>43445.291909722226</c:v>
                </c:pt>
                <c:pt idx="648">
                  <c:v>43445.295300925929</c:v>
                </c:pt>
                <c:pt idx="649">
                  <c:v>43445.298807870371</c:v>
                </c:pt>
                <c:pt idx="650">
                  <c:v>43445.302256944444</c:v>
                </c:pt>
                <c:pt idx="651">
                  <c:v>43445.305694444447</c:v>
                </c:pt>
                <c:pt idx="652">
                  <c:v>43445.309189814812</c:v>
                </c:pt>
                <c:pt idx="653">
                  <c:v>43445.312673611108</c:v>
                </c:pt>
                <c:pt idx="654">
                  <c:v>43445.316145833334</c:v>
                </c:pt>
                <c:pt idx="655">
                  <c:v>43445.319618055553</c:v>
                </c:pt>
                <c:pt idx="656">
                  <c:v>43445.323078703703</c:v>
                </c:pt>
                <c:pt idx="657">
                  <c:v>43445.326562499999</c:v>
                </c:pt>
                <c:pt idx="658">
                  <c:v>43445.330034722225</c:v>
                </c:pt>
                <c:pt idx="659">
                  <c:v>43445.333541666667</c:v>
                </c:pt>
                <c:pt idx="660">
                  <c:v>43445.33697916667</c:v>
                </c:pt>
                <c:pt idx="661">
                  <c:v>43445.340451388889</c:v>
                </c:pt>
                <c:pt idx="662">
                  <c:v>43445.343912037039</c:v>
                </c:pt>
                <c:pt idx="663">
                  <c:v>43445.347407407404</c:v>
                </c:pt>
                <c:pt idx="664">
                  <c:v>43445.35087962963</c:v>
                </c:pt>
                <c:pt idx="665">
                  <c:v>43445.354351851849</c:v>
                </c:pt>
                <c:pt idx="666">
                  <c:v>43445.357812499999</c:v>
                </c:pt>
                <c:pt idx="667">
                  <c:v>43445.361273148148</c:v>
                </c:pt>
                <c:pt idx="668">
                  <c:v>43445.364745370367</c:v>
                </c:pt>
                <c:pt idx="669">
                  <c:v>43445.368194444447</c:v>
                </c:pt>
                <c:pt idx="670">
                  <c:v>43445.371712962966</c:v>
                </c:pt>
                <c:pt idx="671">
                  <c:v>43445.375243055554</c:v>
                </c:pt>
                <c:pt idx="672">
                  <c:v>43445.378645833334</c:v>
                </c:pt>
                <c:pt idx="673">
                  <c:v>43445.382106481484</c:v>
                </c:pt>
                <c:pt idx="674">
                  <c:v>43445.38559027778</c:v>
                </c:pt>
                <c:pt idx="675">
                  <c:v>43445.389050925929</c:v>
                </c:pt>
                <c:pt idx="676">
                  <c:v>43445.392523148148</c:v>
                </c:pt>
                <c:pt idx="677">
                  <c:v>43445.396006944444</c:v>
                </c:pt>
                <c:pt idx="678">
                  <c:v>43445.399467592593</c:v>
                </c:pt>
                <c:pt idx="679">
                  <c:v>43445.402939814812</c:v>
                </c:pt>
                <c:pt idx="680">
                  <c:v>43445.406400462962</c:v>
                </c:pt>
                <c:pt idx="681">
                  <c:v>43445.409895833334</c:v>
                </c:pt>
                <c:pt idx="682">
                  <c:v>43445.413356481484</c:v>
                </c:pt>
                <c:pt idx="683">
                  <c:v>43445.416898148149</c:v>
                </c:pt>
                <c:pt idx="684">
                  <c:v>43445.420312499999</c:v>
                </c:pt>
                <c:pt idx="685">
                  <c:v>43445.423761574071</c:v>
                </c:pt>
                <c:pt idx="686">
                  <c:v>43445.427233796298</c:v>
                </c:pt>
                <c:pt idx="687">
                  <c:v>43445.430752314816</c:v>
                </c:pt>
                <c:pt idx="688">
                  <c:v>43445.434178240743</c:v>
                </c:pt>
                <c:pt idx="689">
                  <c:v>43445.437673611108</c:v>
                </c:pt>
                <c:pt idx="690">
                  <c:v>43445.441122685188</c:v>
                </c:pt>
                <c:pt idx="691">
                  <c:v>43445.444606481484</c:v>
                </c:pt>
                <c:pt idx="692">
                  <c:v>43445.448067129626</c:v>
                </c:pt>
                <c:pt idx="693">
                  <c:v>43445.451562499999</c:v>
                </c:pt>
                <c:pt idx="694">
                  <c:v>43445.455034722225</c:v>
                </c:pt>
                <c:pt idx="695">
                  <c:v>43445.458541666667</c:v>
                </c:pt>
                <c:pt idx="696">
                  <c:v>43445.461967592593</c:v>
                </c:pt>
                <c:pt idx="697">
                  <c:v>43445.465428240743</c:v>
                </c:pt>
                <c:pt idx="698">
                  <c:v>43445.468900462962</c:v>
                </c:pt>
                <c:pt idx="699">
                  <c:v>43445.472384259258</c:v>
                </c:pt>
                <c:pt idx="700">
                  <c:v>43445.475856481484</c:v>
                </c:pt>
                <c:pt idx="701">
                  <c:v>43445.479317129626</c:v>
                </c:pt>
                <c:pt idx="702">
                  <c:v>43445.482789351852</c:v>
                </c:pt>
                <c:pt idx="703">
                  <c:v>43445.486261574071</c:v>
                </c:pt>
                <c:pt idx="704">
                  <c:v>43445.489745370367</c:v>
                </c:pt>
                <c:pt idx="705">
                  <c:v>43445.493217592593</c:v>
                </c:pt>
                <c:pt idx="706">
                  <c:v>43445.496701388889</c:v>
                </c:pt>
                <c:pt idx="707">
                  <c:v>43445.500254629631</c:v>
                </c:pt>
                <c:pt idx="708">
                  <c:v>43445.503645833334</c:v>
                </c:pt>
                <c:pt idx="709">
                  <c:v>43445.507106481484</c:v>
                </c:pt>
                <c:pt idx="710">
                  <c:v>43445.510578703703</c:v>
                </c:pt>
                <c:pt idx="711">
                  <c:v>43445.514050925929</c:v>
                </c:pt>
                <c:pt idx="712">
                  <c:v>43445.517511574071</c:v>
                </c:pt>
                <c:pt idx="713">
                  <c:v>43445.521006944444</c:v>
                </c:pt>
                <c:pt idx="714">
                  <c:v>43445.524467592593</c:v>
                </c:pt>
                <c:pt idx="715">
                  <c:v>43445.527962962966</c:v>
                </c:pt>
                <c:pt idx="716">
                  <c:v>43445.531400462962</c:v>
                </c:pt>
                <c:pt idx="717">
                  <c:v>43445.534942129627</c:v>
                </c:pt>
                <c:pt idx="718">
                  <c:v>43445.538356481484</c:v>
                </c:pt>
              </c:numCache>
            </c:numRef>
          </c:cat>
          <c:val>
            <c:numRef>
              <c:f>Sheet3!$I$5:$I$723</c:f>
              <c:numCache>
                <c:formatCode>General</c:formatCode>
                <c:ptCount val="719"/>
                <c:pt idx="0">
                  <c:v>1.8931666171192703</c:v>
                </c:pt>
                <c:pt idx="1">
                  <c:v>1.4160781980013297</c:v>
                </c:pt>
                <c:pt idx="2">
                  <c:v>107.88340800362064</c:v>
                </c:pt>
                <c:pt idx="3">
                  <c:v>0</c:v>
                </c:pt>
                <c:pt idx="4">
                  <c:v>0.14258586747105539</c:v>
                </c:pt>
                <c:pt idx="5">
                  <c:v>4.0000572972194632</c:v>
                </c:pt>
                <c:pt idx="6">
                  <c:v>0.78565000936012552</c:v>
                </c:pt>
                <c:pt idx="7">
                  <c:v>1.1995097125265062</c:v>
                </c:pt>
                <c:pt idx="8">
                  <c:v>0.14249228234253764</c:v>
                </c:pt>
                <c:pt idx="9">
                  <c:v>8.4877124685685033</c:v>
                </c:pt>
                <c:pt idx="10">
                  <c:v>2.2696648668009942</c:v>
                </c:pt>
                <c:pt idx="11">
                  <c:v>0.56886711088156261</c:v>
                </c:pt>
                <c:pt idx="12">
                  <c:v>3.5434023553504872</c:v>
                </c:pt>
                <c:pt idx="13">
                  <c:v>106.75769047212759</c:v>
                </c:pt>
                <c:pt idx="14">
                  <c:v>4.5677407112748369E-2</c:v>
                </c:pt>
                <c:pt idx="15">
                  <c:v>10.131632956338947</c:v>
                </c:pt>
                <c:pt idx="16">
                  <c:v>3.1872906830099978</c:v>
                </c:pt>
                <c:pt idx="17">
                  <c:v>0.35916676316686136</c:v>
                </c:pt>
                <c:pt idx="18">
                  <c:v>0.53232067009924577</c:v>
                </c:pt>
                <c:pt idx="19">
                  <c:v>4.7324206879295616E-4</c:v>
                </c:pt>
                <c:pt idx="20">
                  <c:v>4.7328014190384238E-4</c:v>
                </c:pt>
                <c:pt idx="21">
                  <c:v>1.5805612623772163</c:v>
                </c:pt>
                <c:pt idx="22">
                  <c:v>0.54363975083056459</c:v>
                </c:pt>
                <c:pt idx="23">
                  <c:v>0.10333622384736429</c:v>
                </c:pt>
                <c:pt idx="24">
                  <c:v>0.32701205407484224</c:v>
                </c:pt>
                <c:pt idx="25">
                  <c:v>0.61430180969286141</c:v>
                </c:pt>
                <c:pt idx="26">
                  <c:v>0.54362797132255025</c:v>
                </c:pt>
                <c:pt idx="27">
                  <c:v>0.70543260588770806</c:v>
                </c:pt>
                <c:pt idx="28">
                  <c:v>4.7335581427887519E-4</c:v>
                </c:pt>
                <c:pt idx="29">
                  <c:v>0.30243458215311136</c:v>
                </c:pt>
                <c:pt idx="30">
                  <c:v>5.2659661214326974</c:v>
                </c:pt>
                <c:pt idx="31">
                  <c:v>1.7180212628145881</c:v>
                </c:pt>
                <c:pt idx="32">
                  <c:v>5.2960897527648569</c:v>
                </c:pt>
                <c:pt idx="33">
                  <c:v>1.0006795885480528</c:v>
                </c:pt>
                <c:pt idx="34">
                  <c:v>2.7124925517796328E-4</c:v>
                </c:pt>
                <c:pt idx="35">
                  <c:v>1.1832497302215472</c:v>
                </c:pt>
                <c:pt idx="36">
                  <c:v>0.55488186736185696</c:v>
                </c:pt>
                <c:pt idx="37">
                  <c:v>0.24004921593514439</c:v>
                </c:pt>
                <c:pt idx="38">
                  <c:v>0.91054898530177297</c:v>
                </c:pt>
                <c:pt idx="39">
                  <c:v>7.2224482504758925</c:v>
                </c:pt>
                <c:pt idx="40">
                  <c:v>0.63849149624908819</c:v>
                </c:pt>
                <c:pt idx="41">
                  <c:v>5.4532466986821007</c:v>
                </c:pt>
                <c:pt idx="42">
                  <c:v>0.43750687357825768</c:v>
                </c:pt>
                <c:pt idx="43">
                  <c:v>0.22295509349000042</c:v>
                </c:pt>
                <c:pt idx="44">
                  <c:v>0.54367360945984444</c:v>
                </c:pt>
                <c:pt idx="45">
                  <c:v>0.20170133446023897</c:v>
                </c:pt>
                <c:pt idx="46">
                  <c:v>0.3365718426052382</c:v>
                </c:pt>
                <c:pt idx="47">
                  <c:v>3.3355612813667648</c:v>
                </c:pt>
                <c:pt idx="48">
                  <c:v>4.0263157200568429</c:v>
                </c:pt>
                <c:pt idx="49">
                  <c:v>0.70661052743832187</c:v>
                </c:pt>
                <c:pt idx="50">
                  <c:v>0.55427485597390103</c:v>
                </c:pt>
                <c:pt idx="51">
                  <c:v>0.51838091955704613</c:v>
                </c:pt>
                <c:pt idx="52">
                  <c:v>5.3141914945483109</c:v>
                </c:pt>
                <c:pt idx="53">
                  <c:v>0.34182253344195601</c:v>
                </c:pt>
                <c:pt idx="54">
                  <c:v>1.8492191865467191</c:v>
                </c:pt>
                <c:pt idx="55">
                  <c:v>1.3539085376402724</c:v>
                </c:pt>
                <c:pt idx="56">
                  <c:v>0.76124395684014701</c:v>
                </c:pt>
                <c:pt idx="57">
                  <c:v>2.7995059583572299</c:v>
                </c:pt>
                <c:pt idx="58">
                  <c:v>1.2748980363400548</c:v>
                </c:pt>
                <c:pt idx="59">
                  <c:v>0.86148667733269235</c:v>
                </c:pt>
                <c:pt idx="60">
                  <c:v>0.25369849485144158</c:v>
                </c:pt>
                <c:pt idx="61">
                  <c:v>0.22129072983452147</c:v>
                </c:pt>
                <c:pt idx="62">
                  <c:v>0.41116468124830163</c:v>
                </c:pt>
                <c:pt idx="63">
                  <c:v>0.28021779589567331</c:v>
                </c:pt>
                <c:pt idx="64">
                  <c:v>0.32322552787515946</c:v>
                </c:pt>
                <c:pt idx="65">
                  <c:v>0.55316881141177987</c:v>
                </c:pt>
                <c:pt idx="66">
                  <c:v>0.39671483275706265</c:v>
                </c:pt>
                <c:pt idx="67">
                  <c:v>2.0702842254883933</c:v>
                </c:pt>
                <c:pt idx="68">
                  <c:v>1.2542962333704821</c:v>
                </c:pt>
                <c:pt idx="69">
                  <c:v>0.29542440340006237</c:v>
                </c:pt>
                <c:pt idx="70">
                  <c:v>0.36595717276714623</c:v>
                </c:pt>
                <c:pt idx="71">
                  <c:v>3.3173088636075931E-3</c:v>
                </c:pt>
                <c:pt idx="72">
                  <c:v>0.22565431294509253</c:v>
                </c:pt>
                <c:pt idx="73">
                  <c:v>3.287627919050351E-3</c:v>
                </c:pt>
                <c:pt idx="74">
                  <c:v>0.30822088318926433</c:v>
                </c:pt>
                <c:pt idx="75">
                  <c:v>0.18243318502945982</c:v>
                </c:pt>
                <c:pt idx="76">
                  <c:v>0.29549268679178553</c:v>
                </c:pt>
                <c:pt idx="77">
                  <c:v>0.54443895862621616</c:v>
                </c:pt>
                <c:pt idx="78">
                  <c:v>0.54447166716150264</c:v>
                </c:pt>
                <c:pt idx="79">
                  <c:v>0.54446038183520784</c:v>
                </c:pt>
                <c:pt idx="80">
                  <c:v>0.54443883966361284</c:v>
                </c:pt>
                <c:pt idx="81">
                  <c:v>0.54442816296128171</c:v>
                </c:pt>
                <c:pt idx="82">
                  <c:v>0.54447232155497716</c:v>
                </c:pt>
                <c:pt idx="83">
                  <c:v>0.54446244345000139</c:v>
                </c:pt>
                <c:pt idx="84">
                  <c:v>0.54444997539714279</c:v>
                </c:pt>
                <c:pt idx="85">
                  <c:v>0.83211263258073132</c:v>
                </c:pt>
                <c:pt idx="86">
                  <c:v>0.59382374653888803</c:v>
                </c:pt>
                <c:pt idx="87">
                  <c:v>0.54657425786963643</c:v>
                </c:pt>
                <c:pt idx="88">
                  <c:v>17.019388869239293</c:v>
                </c:pt>
                <c:pt idx="89">
                  <c:v>8.2278442075224234</c:v>
                </c:pt>
                <c:pt idx="90">
                  <c:v>7.6410179160598801</c:v>
                </c:pt>
                <c:pt idx="91">
                  <c:v>4.5785387360780234</c:v>
                </c:pt>
                <c:pt idx="92">
                  <c:v>5.4598059819365545</c:v>
                </c:pt>
                <c:pt idx="93">
                  <c:v>4.0692182854647854</c:v>
                </c:pt>
                <c:pt idx="94">
                  <c:v>6.1852733395928823</c:v>
                </c:pt>
                <c:pt idx="95">
                  <c:v>2.1995537651203279</c:v>
                </c:pt>
                <c:pt idx="96">
                  <c:v>1.7154945518530909</c:v>
                </c:pt>
                <c:pt idx="97">
                  <c:v>1.2556163735614234</c:v>
                </c:pt>
                <c:pt idx="98">
                  <c:v>1.4091483107521299</c:v>
                </c:pt>
                <c:pt idx="99">
                  <c:v>0.92801813042040493</c:v>
                </c:pt>
                <c:pt idx="100">
                  <c:v>4.3174142462127918E-2</c:v>
                </c:pt>
                <c:pt idx="101">
                  <c:v>0.14381179341783223</c:v>
                </c:pt>
                <c:pt idx="102">
                  <c:v>0.14281622944018579</c:v>
                </c:pt>
                <c:pt idx="103">
                  <c:v>1.9089957452512891</c:v>
                </c:pt>
                <c:pt idx="104">
                  <c:v>1.9672627444449304</c:v>
                </c:pt>
                <c:pt idx="105">
                  <c:v>0.1809778796913335</c:v>
                </c:pt>
                <c:pt idx="106">
                  <c:v>0.3394907319133651</c:v>
                </c:pt>
                <c:pt idx="107">
                  <c:v>2.1881016421126276E-2</c:v>
                </c:pt>
                <c:pt idx="108">
                  <c:v>3.0260000989436264E-2</c:v>
                </c:pt>
                <c:pt idx="109">
                  <c:v>2.1314307590920123E-2</c:v>
                </c:pt>
                <c:pt idx="110">
                  <c:v>0.21950344227552065</c:v>
                </c:pt>
                <c:pt idx="111">
                  <c:v>9.963492767104043E-2</c:v>
                </c:pt>
                <c:pt idx="112">
                  <c:v>2.6569103531937088E-2</c:v>
                </c:pt>
                <c:pt idx="113">
                  <c:v>2.0369837787914236E-2</c:v>
                </c:pt>
                <c:pt idx="114">
                  <c:v>3.0794753173307043E-2</c:v>
                </c:pt>
                <c:pt idx="115">
                  <c:v>2.7377118705569359E-2</c:v>
                </c:pt>
                <c:pt idx="116">
                  <c:v>2.7049462527166668E-2</c:v>
                </c:pt>
                <c:pt idx="117">
                  <c:v>2.2118914200760287E-2</c:v>
                </c:pt>
                <c:pt idx="118">
                  <c:v>3.1361124776804417E-2</c:v>
                </c:pt>
                <c:pt idx="119">
                  <c:v>2.7468315725059256E-2</c:v>
                </c:pt>
                <c:pt idx="120">
                  <c:v>2.7465263523133387E-2</c:v>
                </c:pt>
                <c:pt idx="121">
                  <c:v>2.6804710136335785E-2</c:v>
                </c:pt>
                <c:pt idx="122">
                  <c:v>2.9898867732963907E-2</c:v>
                </c:pt>
                <c:pt idx="123">
                  <c:v>3.1028749495835228E-2</c:v>
                </c:pt>
                <c:pt idx="124">
                  <c:v>2.9139120505007554E-2</c:v>
                </c:pt>
                <c:pt idx="125">
                  <c:v>2.9994293824127993E-2</c:v>
                </c:pt>
                <c:pt idx="126">
                  <c:v>2.6148057356362386E-2</c:v>
                </c:pt>
                <c:pt idx="127">
                  <c:v>2.9821206269215139E-2</c:v>
                </c:pt>
                <c:pt idx="128">
                  <c:v>2.9821207385388959E-2</c:v>
                </c:pt>
                <c:pt idx="129">
                  <c:v>2.9484607089724335E-2</c:v>
                </c:pt>
                <c:pt idx="130">
                  <c:v>2.948460730445035E-2</c:v>
                </c:pt>
                <c:pt idx="131">
                  <c:v>3.241905425581848E-2</c:v>
                </c:pt>
                <c:pt idx="132">
                  <c:v>3.237581536921752E-2</c:v>
                </c:pt>
                <c:pt idx="133">
                  <c:v>3.7201710500390561E-2</c:v>
                </c:pt>
                <c:pt idx="134">
                  <c:v>3.9928251085523669E-2</c:v>
                </c:pt>
                <c:pt idx="135">
                  <c:v>5.2596317980231788E-2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1.175404382362899E-2</c:v>
                </c:pt>
                <c:pt idx="142">
                  <c:v>7.4683679171911876E-3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0.30736206101951069</c:v>
                </c:pt>
                <c:pt idx="161">
                  <c:v>0.89859468645340712</c:v>
                </c:pt>
                <c:pt idx="162">
                  <c:v>0.31816448209480086</c:v>
                </c:pt>
                <c:pt idx="163">
                  <c:v>0.39027335748912861</c:v>
                </c:pt>
                <c:pt idx="164">
                  <c:v>0.17297039087518584</c:v>
                </c:pt>
                <c:pt idx="165">
                  <c:v>0.75786207335712419</c:v>
                </c:pt>
                <c:pt idx="166">
                  <c:v>0.19928323527170022</c:v>
                </c:pt>
                <c:pt idx="167">
                  <c:v>0</c:v>
                </c:pt>
                <c:pt idx="168">
                  <c:v>0.14610018659489299</c:v>
                </c:pt>
                <c:pt idx="169">
                  <c:v>0</c:v>
                </c:pt>
                <c:pt idx="170">
                  <c:v>0.20592712606795516</c:v>
                </c:pt>
                <c:pt idx="171">
                  <c:v>0.38155177061572232</c:v>
                </c:pt>
                <c:pt idx="172">
                  <c:v>1.1607833466476976</c:v>
                </c:pt>
                <c:pt idx="173">
                  <c:v>0.47572569564044187</c:v>
                </c:pt>
                <c:pt idx="174">
                  <c:v>0.33116726396610829</c:v>
                </c:pt>
                <c:pt idx="175">
                  <c:v>0.33885553364920895</c:v>
                </c:pt>
                <c:pt idx="176">
                  <c:v>0.59524666033337326</c:v>
                </c:pt>
                <c:pt idx="177">
                  <c:v>0.40292933866081881</c:v>
                </c:pt>
                <c:pt idx="178">
                  <c:v>0.53440412956713601</c:v>
                </c:pt>
                <c:pt idx="179">
                  <c:v>0.34064282644452604</c:v>
                </c:pt>
                <c:pt idx="180">
                  <c:v>0.34179368623035344</c:v>
                </c:pt>
                <c:pt idx="181">
                  <c:v>0.30771483685259682</c:v>
                </c:pt>
                <c:pt idx="182">
                  <c:v>0.23298366518820046</c:v>
                </c:pt>
                <c:pt idx="183">
                  <c:v>0.27463563580565875</c:v>
                </c:pt>
                <c:pt idx="184">
                  <c:v>0.12980552080018271</c:v>
                </c:pt>
                <c:pt idx="185">
                  <c:v>0.12792541173138261</c:v>
                </c:pt>
                <c:pt idx="186">
                  <c:v>8.6525298401866735E-2</c:v>
                </c:pt>
                <c:pt idx="187">
                  <c:v>0.49491270003647259</c:v>
                </c:pt>
                <c:pt idx="188">
                  <c:v>0.1279262103793144</c:v>
                </c:pt>
                <c:pt idx="189">
                  <c:v>0.12792514412424083</c:v>
                </c:pt>
                <c:pt idx="190">
                  <c:v>1.7355013043527379E-3</c:v>
                </c:pt>
                <c:pt idx="191">
                  <c:v>0.76797137034909468</c:v>
                </c:pt>
                <c:pt idx="192">
                  <c:v>0.42872499637853423</c:v>
                </c:pt>
                <c:pt idx="193">
                  <c:v>0.68155363237327293</c:v>
                </c:pt>
                <c:pt idx="194">
                  <c:v>0.65596490083066783</c:v>
                </c:pt>
                <c:pt idx="195">
                  <c:v>0.55126584604267492</c:v>
                </c:pt>
                <c:pt idx="196">
                  <c:v>2.5900001112735609</c:v>
                </c:pt>
                <c:pt idx="197">
                  <c:v>0.12799995853724511</c:v>
                </c:pt>
                <c:pt idx="198">
                  <c:v>0.12799999246109195</c:v>
                </c:pt>
                <c:pt idx="199">
                  <c:v>8.3150419001775333E-2</c:v>
                </c:pt>
                <c:pt idx="200">
                  <c:v>0.9153703818899146</c:v>
                </c:pt>
                <c:pt idx="201">
                  <c:v>5.2731742683079119E-2</c:v>
                </c:pt>
                <c:pt idx="202">
                  <c:v>0.71004384575061152</c:v>
                </c:pt>
                <c:pt idx="203">
                  <c:v>6.4922783312582055E-2</c:v>
                </c:pt>
                <c:pt idx="204">
                  <c:v>0.24295930413192934</c:v>
                </c:pt>
                <c:pt idx="205">
                  <c:v>0.12196005933349596</c:v>
                </c:pt>
                <c:pt idx="206">
                  <c:v>0.2795648532294237</c:v>
                </c:pt>
                <c:pt idx="207">
                  <c:v>3.3419522869478584</c:v>
                </c:pt>
                <c:pt idx="208">
                  <c:v>1.2156773667524661</c:v>
                </c:pt>
                <c:pt idx="209">
                  <c:v>1.1089563381976575</c:v>
                </c:pt>
                <c:pt idx="210">
                  <c:v>1.3076181112693703</c:v>
                </c:pt>
                <c:pt idx="211">
                  <c:v>0.68041504422747323</c:v>
                </c:pt>
                <c:pt idx="212">
                  <c:v>0.24006804396941561</c:v>
                </c:pt>
                <c:pt idx="213">
                  <c:v>0.86950225414513937</c:v>
                </c:pt>
                <c:pt idx="214">
                  <c:v>1.2872830493319398</c:v>
                </c:pt>
                <c:pt idx="215">
                  <c:v>1.9298544097878789E-3</c:v>
                </c:pt>
                <c:pt idx="216">
                  <c:v>1.9298504784330817E-3</c:v>
                </c:pt>
                <c:pt idx="217">
                  <c:v>0.55711524133941737</c:v>
                </c:pt>
                <c:pt idx="218">
                  <c:v>0.32343838095911082</c:v>
                </c:pt>
                <c:pt idx="219">
                  <c:v>1.9192226054869366E-3</c:v>
                </c:pt>
                <c:pt idx="220">
                  <c:v>0.26482120122931718</c:v>
                </c:pt>
                <c:pt idx="221">
                  <c:v>0.19383569548967472</c:v>
                </c:pt>
                <c:pt idx="222">
                  <c:v>0.13920179760285833</c:v>
                </c:pt>
                <c:pt idx="223">
                  <c:v>0.23433290584707933</c:v>
                </c:pt>
                <c:pt idx="224">
                  <c:v>0.20830105848362379</c:v>
                </c:pt>
                <c:pt idx="225">
                  <c:v>0.20791195654379635</c:v>
                </c:pt>
                <c:pt idx="226">
                  <c:v>0.19977604705031382</c:v>
                </c:pt>
                <c:pt idx="227">
                  <c:v>0.24198860625163832</c:v>
                </c:pt>
                <c:pt idx="228">
                  <c:v>0.19508867475231995</c:v>
                </c:pt>
                <c:pt idx="229">
                  <c:v>0.15095660068881855</c:v>
                </c:pt>
                <c:pt idx="230">
                  <c:v>0.26350029520148155</c:v>
                </c:pt>
                <c:pt idx="231">
                  <c:v>0.56973515924839546</c:v>
                </c:pt>
                <c:pt idx="232">
                  <c:v>3.9004238545034511</c:v>
                </c:pt>
                <c:pt idx="233">
                  <c:v>1.1387987499928585</c:v>
                </c:pt>
                <c:pt idx="234">
                  <c:v>2.0278411120781996</c:v>
                </c:pt>
                <c:pt idx="235">
                  <c:v>2.4786838471228734</c:v>
                </c:pt>
                <c:pt idx="236">
                  <c:v>2.3530304247026876</c:v>
                </c:pt>
                <c:pt idx="237">
                  <c:v>2.4770903173793428</c:v>
                </c:pt>
                <c:pt idx="238">
                  <c:v>1.4923544778970523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2.0624519571912927</c:v>
                </c:pt>
                <c:pt idx="246">
                  <c:v>0</c:v>
                </c:pt>
                <c:pt idx="247">
                  <c:v>2.4417876497154936</c:v>
                </c:pt>
                <c:pt idx="248">
                  <c:v>0</c:v>
                </c:pt>
                <c:pt idx="249">
                  <c:v>1.6812180356098096</c:v>
                </c:pt>
                <c:pt idx="250">
                  <c:v>0</c:v>
                </c:pt>
                <c:pt idx="251">
                  <c:v>0.66674594297839462</c:v>
                </c:pt>
                <c:pt idx="252">
                  <c:v>0.49471150442514045</c:v>
                </c:pt>
                <c:pt idx="253">
                  <c:v>3.0162286556140145</c:v>
                </c:pt>
                <c:pt idx="254">
                  <c:v>1.0473410806662855</c:v>
                </c:pt>
                <c:pt idx="255">
                  <c:v>1.5943858414195518</c:v>
                </c:pt>
                <c:pt idx="256">
                  <c:v>1.669660748118261</c:v>
                </c:pt>
                <c:pt idx="257">
                  <c:v>4.2190288758111478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88.754248921586623</c:v>
                </c:pt>
                <c:pt idx="268">
                  <c:v>28.684968500944478</c:v>
                </c:pt>
                <c:pt idx="269">
                  <c:v>60.761864386773823</c:v>
                </c:pt>
                <c:pt idx="270">
                  <c:v>14.579663996903719</c:v>
                </c:pt>
                <c:pt idx="271">
                  <c:v>74.928112144155421</c:v>
                </c:pt>
                <c:pt idx="272">
                  <c:v>60.726457730145285</c:v>
                </c:pt>
                <c:pt idx="273">
                  <c:v>244.72826461464729</c:v>
                </c:pt>
                <c:pt idx="274">
                  <c:v>230.12779748056755</c:v>
                </c:pt>
                <c:pt idx="275">
                  <c:v>222.22468237638941</c:v>
                </c:pt>
                <c:pt idx="276">
                  <c:v>305.48335249458637</c:v>
                </c:pt>
                <c:pt idx="277">
                  <c:v>319.67788932519306</c:v>
                </c:pt>
                <c:pt idx="278">
                  <c:v>305.46548048318959</c:v>
                </c:pt>
                <c:pt idx="279">
                  <c:v>177.2309230354972</c:v>
                </c:pt>
                <c:pt idx="280">
                  <c:v>132.43827063857495</c:v>
                </c:pt>
                <c:pt idx="281">
                  <c:v>92.047384220680868</c:v>
                </c:pt>
                <c:pt idx="282">
                  <c:v>908.05474517117943</c:v>
                </c:pt>
                <c:pt idx="283">
                  <c:v>0.14453096884406591</c:v>
                </c:pt>
                <c:pt idx="284">
                  <c:v>244.33248473531467</c:v>
                </c:pt>
                <c:pt idx="285">
                  <c:v>230.03065995147062</c:v>
                </c:pt>
                <c:pt idx="286">
                  <c:v>244.52526483852307</c:v>
                </c:pt>
                <c:pt idx="287">
                  <c:v>230.03455276371506</c:v>
                </c:pt>
                <c:pt idx="288">
                  <c:v>91.902147442784781</c:v>
                </c:pt>
                <c:pt idx="289">
                  <c:v>656.51436914141391</c:v>
                </c:pt>
                <c:pt idx="290">
                  <c:v>77.403513512370182</c:v>
                </c:pt>
                <c:pt idx="291">
                  <c:v>27.750438313202039</c:v>
                </c:pt>
                <c:pt idx="292">
                  <c:v>68.941725668441848</c:v>
                </c:pt>
                <c:pt idx="293">
                  <c:v>5.4002940004480138E-2</c:v>
                </c:pt>
                <c:pt idx="294">
                  <c:v>5.5765740219726467E-4</c:v>
                </c:pt>
                <c:pt idx="295">
                  <c:v>9.4530643323391104</c:v>
                </c:pt>
                <c:pt idx="296">
                  <c:v>3.0136589544511594E-2</c:v>
                </c:pt>
                <c:pt idx="297">
                  <c:v>0.99961608787070588</c:v>
                </c:pt>
                <c:pt idx="298">
                  <c:v>7.6604826232050556</c:v>
                </c:pt>
                <c:pt idx="299">
                  <c:v>8.7653395392682398</c:v>
                </c:pt>
                <c:pt idx="300">
                  <c:v>4.0128144435354542</c:v>
                </c:pt>
                <c:pt idx="301">
                  <c:v>10.040402806345128</c:v>
                </c:pt>
                <c:pt idx="302">
                  <c:v>6.1637257681572848</c:v>
                </c:pt>
                <c:pt idx="303">
                  <c:v>3.0705865840141939</c:v>
                </c:pt>
                <c:pt idx="304">
                  <c:v>2.9949398829095486</c:v>
                </c:pt>
                <c:pt idx="305">
                  <c:v>2.4893436385931693</c:v>
                </c:pt>
                <c:pt idx="306">
                  <c:v>0.73581461809165205</c:v>
                </c:pt>
                <c:pt idx="307">
                  <c:v>0.46487035297846546</c:v>
                </c:pt>
                <c:pt idx="308">
                  <c:v>0.27779588701353219</c:v>
                </c:pt>
                <c:pt idx="309">
                  <c:v>0.21867356405766714</c:v>
                </c:pt>
                <c:pt idx="310">
                  <c:v>0.19866006947325587</c:v>
                </c:pt>
                <c:pt idx="311">
                  <c:v>0.25028765842996137</c:v>
                </c:pt>
                <c:pt idx="312">
                  <c:v>0.77058489114492801</c:v>
                </c:pt>
                <c:pt idx="313">
                  <c:v>0.47571173416053369</c:v>
                </c:pt>
                <c:pt idx="314">
                  <c:v>0.98788587531314676</c:v>
                </c:pt>
                <c:pt idx="315">
                  <c:v>1.1111145239785785</c:v>
                </c:pt>
                <c:pt idx="316">
                  <c:v>0.69789559088632558</c:v>
                </c:pt>
                <c:pt idx="317">
                  <c:v>0.80582072444943975</c:v>
                </c:pt>
                <c:pt idx="318">
                  <c:v>0.84736552087908024</c:v>
                </c:pt>
                <c:pt idx="319">
                  <c:v>0.49840798957006882</c:v>
                </c:pt>
                <c:pt idx="320">
                  <c:v>0.94029973027657121</c:v>
                </c:pt>
                <c:pt idx="321">
                  <c:v>0.53899318429926524</c:v>
                </c:pt>
                <c:pt idx="322">
                  <c:v>0.1306523560049655</c:v>
                </c:pt>
                <c:pt idx="323">
                  <c:v>0.68528813841586356</c:v>
                </c:pt>
                <c:pt idx="324">
                  <c:v>0.25830151838242443</c:v>
                </c:pt>
                <c:pt idx="325">
                  <c:v>0.7668248831808242</c:v>
                </c:pt>
                <c:pt idx="326">
                  <c:v>1.2682302483990853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4.034103397369293E-2</c:v>
                </c:pt>
                <c:pt idx="341">
                  <c:v>1.8898645779074741E-2</c:v>
                </c:pt>
                <c:pt idx="342">
                  <c:v>2.8021191763539122E-2</c:v>
                </c:pt>
                <c:pt idx="343">
                  <c:v>3.5566000452678992E-2</c:v>
                </c:pt>
                <c:pt idx="344">
                  <c:v>2.597220718528348E-2</c:v>
                </c:pt>
                <c:pt idx="345">
                  <c:v>2.2710913679606648E-2</c:v>
                </c:pt>
                <c:pt idx="346">
                  <c:v>1.2990887631609382E-2</c:v>
                </c:pt>
                <c:pt idx="347">
                  <c:v>1.2018345474789527E-2</c:v>
                </c:pt>
                <c:pt idx="348">
                  <c:v>7.1612456800806967E-3</c:v>
                </c:pt>
                <c:pt idx="349">
                  <c:v>3.8641969173873747E-3</c:v>
                </c:pt>
                <c:pt idx="350">
                  <c:v>5.9478003220512221E-3</c:v>
                </c:pt>
                <c:pt idx="351">
                  <c:v>3.8625561430869482E-3</c:v>
                </c:pt>
                <c:pt idx="352">
                  <c:v>3.7865645227011413E-2</c:v>
                </c:pt>
                <c:pt idx="353">
                  <c:v>3.0880211601562735E-2</c:v>
                </c:pt>
                <c:pt idx="354">
                  <c:v>3.4088252804771457E-2</c:v>
                </c:pt>
                <c:pt idx="355">
                  <c:v>3.0520507094284E-2</c:v>
                </c:pt>
                <c:pt idx="356">
                  <c:v>3.030245066929993E-2</c:v>
                </c:pt>
                <c:pt idx="357">
                  <c:v>0.75987951416179556</c:v>
                </c:pt>
                <c:pt idx="358">
                  <c:v>0.68062797718160439</c:v>
                </c:pt>
                <c:pt idx="359">
                  <c:v>3.3623420519859337E-3</c:v>
                </c:pt>
                <c:pt idx="360">
                  <c:v>0</c:v>
                </c:pt>
                <c:pt idx="361">
                  <c:v>0.86084833859365517</c:v>
                </c:pt>
                <c:pt idx="362">
                  <c:v>0.87447124809374799</c:v>
                </c:pt>
                <c:pt idx="363">
                  <c:v>0.71717493848372271</c:v>
                </c:pt>
                <c:pt idx="364">
                  <c:v>0.76659127646383141</c:v>
                </c:pt>
                <c:pt idx="365">
                  <c:v>1.1916933649732613</c:v>
                </c:pt>
                <c:pt idx="366">
                  <c:v>1.0957247455813679</c:v>
                </c:pt>
                <c:pt idx="367">
                  <c:v>1.2370221091242151</c:v>
                </c:pt>
                <c:pt idx="368">
                  <c:v>1.0846008189125733</c:v>
                </c:pt>
                <c:pt idx="369">
                  <c:v>0.86226319925238215</c:v>
                </c:pt>
                <c:pt idx="370">
                  <c:v>0.7528004084711597</c:v>
                </c:pt>
                <c:pt idx="371">
                  <c:v>0.85546385983909801</c:v>
                </c:pt>
                <c:pt idx="372">
                  <c:v>0.85354468084461033</c:v>
                </c:pt>
                <c:pt idx="373">
                  <c:v>0.84769976235245537</c:v>
                </c:pt>
                <c:pt idx="374">
                  <c:v>0.87795078274437088</c:v>
                </c:pt>
                <c:pt idx="375">
                  <c:v>0.84741681730013951</c:v>
                </c:pt>
                <c:pt idx="376">
                  <c:v>1.8736536575097347</c:v>
                </c:pt>
                <c:pt idx="377">
                  <c:v>1.1510118772754367</c:v>
                </c:pt>
                <c:pt idx="378">
                  <c:v>3.3336872613627975</c:v>
                </c:pt>
                <c:pt idx="379">
                  <c:v>2.823327723789788</c:v>
                </c:pt>
                <c:pt idx="380">
                  <c:v>1.2440297104524234</c:v>
                </c:pt>
                <c:pt idx="381">
                  <c:v>2.3824567114395876</c:v>
                </c:pt>
                <c:pt idx="382">
                  <c:v>2.2717873338404999</c:v>
                </c:pt>
                <c:pt idx="383">
                  <c:v>2.7316646088837828</c:v>
                </c:pt>
                <c:pt idx="384">
                  <c:v>6.5226020870726131</c:v>
                </c:pt>
                <c:pt idx="385">
                  <c:v>7.8438886774753556</c:v>
                </c:pt>
                <c:pt idx="386">
                  <c:v>7.8386122824763476</c:v>
                </c:pt>
                <c:pt idx="387">
                  <c:v>2.9300571357094682</c:v>
                </c:pt>
                <c:pt idx="388">
                  <c:v>3.3415918302228462</c:v>
                </c:pt>
                <c:pt idx="389">
                  <c:v>3.0476883275305511</c:v>
                </c:pt>
                <c:pt idx="390">
                  <c:v>5.6867171203073212</c:v>
                </c:pt>
                <c:pt idx="391">
                  <c:v>2.9111665075576951</c:v>
                </c:pt>
                <c:pt idx="392">
                  <c:v>2.7773090438732027</c:v>
                </c:pt>
                <c:pt idx="393">
                  <c:v>2.3822720693193205</c:v>
                </c:pt>
                <c:pt idx="394">
                  <c:v>2.4374546556404724</c:v>
                </c:pt>
                <c:pt idx="395">
                  <c:v>2.516109401622451</c:v>
                </c:pt>
                <c:pt idx="396">
                  <c:v>2.0808481601272888</c:v>
                </c:pt>
                <c:pt idx="397">
                  <c:v>2.0762717907841193</c:v>
                </c:pt>
                <c:pt idx="398">
                  <c:v>2.4356084226899029</c:v>
                </c:pt>
                <c:pt idx="399">
                  <c:v>1.914264665883131</c:v>
                </c:pt>
                <c:pt idx="400">
                  <c:v>5.8002823729361594</c:v>
                </c:pt>
                <c:pt idx="401">
                  <c:v>3.7483036571869164</c:v>
                </c:pt>
                <c:pt idx="402">
                  <c:v>3.9161019748679067</c:v>
                </c:pt>
                <c:pt idx="403">
                  <c:v>3.6719637720844034</c:v>
                </c:pt>
                <c:pt idx="404">
                  <c:v>2.9845715764989009</c:v>
                </c:pt>
                <c:pt idx="405">
                  <c:v>2.9638710648871296</c:v>
                </c:pt>
                <c:pt idx="406">
                  <c:v>2.2760842789900622</c:v>
                </c:pt>
                <c:pt idx="407">
                  <c:v>3.538268158714466</c:v>
                </c:pt>
                <c:pt idx="408">
                  <c:v>3.9300583007636121</c:v>
                </c:pt>
                <c:pt idx="409">
                  <c:v>4.6970830922957418</c:v>
                </c:pt>
                <c:pt idx="410">
                  <c:v>4.8378850953461168</c:v>
                </c:pt>
                <c:pt idx="411">
                  <c:v>3.9635827155049341</c:v>
                </c:pt>
                <c:pt idx="412">
                  <c:v>3.1637361874706968</c:v>
                </c:pt>
                <c:pt idx="413">
                  <c:v>2.6001455239117561</c:v>
                </c:pt>
                <c:pt idx="414">
                  <c:v>5.3603153604789711</c:v>
                </c:pt>
                <c:pt idx="415">
                  <c:v>4.6992764114869559</c:v>
                </c:pt>
                <c:pt idx="416">
                  <c:v>4.5419012034266402</c:v>
                </c:pt>
                <c:pt idx="417">
                  <c:v>4.2344555767819259</c:v>
                </c:pt>
                <c:pt idx="418">
                  <c:v>4.2599426062457795</c:v>
                </c:pt>
                <c:pt idx="419">
                  <c:v>3.8900663264892188</c:v>
                </c:pt>
                <c:pt idx="420">
                  <c:v>3.6721632095814059</c:v>
                </c:pt>
                <c:pt idx="421">
                  <c:v>3.2177325807752268</c:v>
                </c:pt>
                <c:pt idx="422">
                  <c:v>3.1795126062396619</c:v>
                </c:pt>
                <c:pt idx="423">
                  <c:v>31.276390973807921</c:v>
                </c:pt>
                <c:pt idx="424">
                  <c:v>4.0602173171109541</c:v>
                </c:pt>
                <c:pt idx="425">
                  <c:v>3.9031653342865198</c:v>
                </c:pt>
                <c:pt idx="426">
                  <c:v>6.4880532470992307</c:v>
                </c:pt>
                <c:pt idx="427">
                  <c:v>5.393746974909277</c:v>
                </c:pt>
                <c:pt idx="428">
                  <c:v>4.5053195810505713</c:v>
                </c:pt>
                <c:pt idx="429">
                  <c:v>5.2648877636208837</c:v>
                </c:pt>
                <c:pt idx="430">
                  <c:v>4.4070854505602739</c:v>
                </c:pt>
                <c:pt idx="431">
                  <c:v>3.6761597627519791</c:v>
                </c:pt>
                <c:pt idx="432">
                  <c:v>3.0984672052378599</c:v>
                </c:pt>
                <c:pt idx="433">
                  <c:v>2.2472856950225122</c:v>
                </c:pt>
                <c:pt idx="434">
                  <c:v>2.1839275359803594</c:v>
                </c:pt>
                <c:pt idx="435">
                  <c:v>1.627437541807879</c:v>
                </c:pt>
                <c:pt idx="436">
                  <c:v>2.7026378244985878</c:v>
                </c:pt>
                <c:pt idx="437">
                  <c:v>2.5337415511295376</c:v>
                </c:pt>
                <c:pt idx="438">
                  <c:v>2.1317831794776865</c:v>
                </c:pt>
                <c:pt idx="439">
                  <c:v>2.3645003593815446</c:v>
                </c:pt>
                <c:pt idx="440">
                  <c:v>2.1433051604697226</c:v>
                </c:pt>
                <c:pt idx="441">
                  <c:v>5.7079663970323011</c:v>
                </c:pt>
                <c:pt idx="442">
                  <c:v>2.0077944274400394</c:v>
                </c:pt>
                <c:pt idx="443">
                  <c:v>2.2507681105804522</c:v>
                </c:pt>
                <c:pt idx="444">
                  <c:v>2.7622691432954554</c:v>
                </c:pt>
                <c:pt idx="445">
                  <c:v>3.105420121031905</c:v>
                </c:pt>
                <c:pt idx="446">
                  <c:v>2.7123309682207619</c:v>
                </c:pt>
                <c:pt idx="447">
                  <c:v>2.6704649958546867</c:v>
                </c:pt>
                <c:pt idx="448">
                  <c:v>2.0703213208278726</c:v>
                </c:pt>
                <c:pt idx="449">
                  <c:v>2.047054273255867</c:v>
                </c:pt>
                <c:pt idx="450">
                  <c:v>2.2480948733467443</c:v>
                </c:pt>
                <c:pt idx="451">
                  <c:v>2.6920296566707975</c:v>
                </c:pt>
                <c:pt idx="452">
                  <c:v>2.4745372584959995</c:v>
                </c:pt>
                <c:pt idx="453">
                  <c:v>2.4542852054834512</c:v>
                </c:pt>
                <c:pt idx="454">
                  <c:v>2.7243722980744423</c:v>
                </c:pt>
                <c:pt idx="455">
                  <c:v>2.7896632238245687</c:v>
                </c:pt>
                <c:pt idx="456">
                  <c:v>2.4589568704537896</c:v>
                </c:pt>
                <c:pt idx="457">
                  <c:v>3.6869488669850767</c:v>
                </c:pt>
                <c:pt idx="458">
                  <c:v>3.6242003875083952</c:v>
                </c:pt>
                <c:pt idx="459">
                  <c:v>0</c:v>
                </c:pt>
                <c:pt idx="460">
                  <c:v>0</c:v>
                </c:pt>
                <c:pt idx="461">
                  <c:v>2.4381282575117709</c:v>
                </c:pt>
                <c:pt idx="462">
                  <c:v>0.61838779627056795</c:v>
                </c:pt>
                <c:pt idx="463">
                  <c:v>0.53529004963625937</c:v>
                </c:pt>
                <c:pt idx="464">
                  <c:v>1.2362413058937562</c:v>
                </c:pt>
                <c:pt idx="465">
                  <c:v>2.4381361817294049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5.7142374469222545E-2</c:v>
                </c:pt>
                <c:pt idx="470">
                  <c:v>1.5786906859397121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29.677888459704391</c:v>
                </c:pt>
                <c:pt idx="488">
                  <c:v>1.0957550498233104E-2</c:v>
                </c:pt>
                <c:pt idx="489">
                  <c:v>0.13177478764767159</c:v>
                </c:pt>
                <c:pt idx="490">
                  <c:v>0</c:v>
                </c:pt>
                <c:pt idx="491">
                  <c:v>0</c:v>
                </c:pt>
                <c:pt idx="492">
                  <c:v>0.65481307957614376</c:v>
                </c:pt>
                <c:pt idx="493">
                  <c:v>0.68282962014653492</c:v>
                </c:pt>
                <c:pt idx="494">
                  <c:v>0.67090788258769152</c:v>
                </c:pt>
                <c:pt idx="495">
                  <c:v>0.98564551851170279</c:v>
                </c:pt>
                <c:pt idx="496">
                  <c:v>0.96193220629123743</c:v>
                </c:pt>
                <c:pt idx="497">
                  <c:v>0.36635000803275375</c:v>
                </c:pt>
                <c:pt idx="498">
                  <c:v>1.2974701022754402</c:v>
                </c:pt>
                <c:pt idx="499">
                  <c:v>0.80924560836668036</c:v>
                </c:pt>
                <c:pt idx="500">
                  <c:v>0.75767664237118737</c:v>
                </c:pt>
                <c:pt idx="501">
                  <c:v>1.3783944964710244</c:v>
                </c:pt>
                <c:pt idx="502">
                  <c:v>1.1151254170809395</c:v>
                </c:pt>
                <c:pt idx="503">
                  <c:v>1.4148808174543603</c:v>
                </c:pt>
                <c:pt idx="504">
                  <c:v>0.55942758894143196</c:v>
                </c:pt>
                <c:pt idx="505">
                  <c:v>0.44681266935002384</c:v>
                </c:pt>
                <c:pt idx="506">
                  <c:v>0.70881429868499168</c:v>
                </c:pt>
                <c:pt idx="507">
                  <c:v>0.78236018783828598</c:v>
                </c:pt>
                <c:pt idx="508">
                  <c:v>0.54413612862217775</c:v>
                </c:pt>
                <c:pt idx="509">
                  <c:v>4.4299502458971176</c:v>
                </c:pt>
                <c:pt idx="510">
                  <c:v>2.4315988428642044</c:v>
                </c:pt>
                <c:pt idx="511">
                  <c:v>0.57001035532452704</c:v>
                </c:pt>
                <c:pt idx="512">
                  <c:v>1.6042432668336062</c:v>
                </c:pt>
                <c:pt idx="513">
                  <c:v>1.0306261313283045</c:v>
                </c:pt>
                <c:pt idx="514">
                  <c:v>1.0739226512541009</c:v>
                </c:pt>
                <c:pt idx="515">
                  <c:v>1.4240766122869957</c:v>
                </c:pt>
                <c:pt idx="516">
                  <c:v>1.151757900791651</c:v>
                </c:pt>
                <c:pt idx="517">
                  <c:v>1.7648364626619539</c:v>
                </c:pt>
                <c:pt idx="518">
                  <c:v>0.30448833565029787</c:v>
                </c:pt>
                <c:pt idx="519">
                  <c:v>0.26220133960712388</c:v>
                </c:pt>
                <c:pt idx="520">
                  <c:v>2.95848080559864E-2</c:v>
                </c:pt>
                <c:pt idx="521">
                  <c:v>0</c:v>
                </c:pt>
                <c:pt idx="522">
                  <c:v>3.8485617164876089</c:v>
                </c:pt>
                <c:pt idx="523">
                  <c:v>6.668849881896378</c:v>
                </c:pt>
                <c:pt idx="524">
                  <c:v>2.161572126465316</c:v>
                </c:pt>
                <c:pt idx="525">
                  <c:v>0.63707696125656099</c:v>
                </c:pt>
                <c:pt idx="526">
                  <c:v>4.4499799132940581</c:v>
                </c:pt>
                <c:pt idx="527">
                  <c:v>5.6253797713095608</c:v>
                </c:pt>
                <c:pt idx="528">
                  <c:v>3.2787167292104265</c:v>
                </c:pt>
                <c:pt idx="529">
                  <c:v>6.3138825509820293</c:v>
                </c:pt>
                <c:pt idx="530">
                  <c:v>3.0197798536130946</c:v>
                </c:pt>
                <c:pt idx="531">
                  <c:v>2.3231428224639785</c:v>
                </c:pt>
                <c:pt idx="532">
                  <c:v>1.4670284361000583</c:v>
                </c:pt>
                <c:pt idx="533">
                  <c:v>0.59185740180550184</c:v>
                </c:pt>
                <c:pt idx="534">
                  <c:v>0.60525768708599159</c:v>
                </c:pt>
                <c:pt idx="535">
                  <c:v>0.47483271914284941</c:v>
                </c:pt>
                <c:pt idx="536">
                  <c:v>0.41652014228819922</c:v>
                </c:pt>
                <c:pt idx="537">
                  <c:v>0.49577818881903823</c:v>
                </c:pt>
                <c:pt idx="538">
                  <c:v>0.38396602244640476</c:v>
                </c:pt>
                <c:pt idx="539">
                  <c:v>0.35792734560590844</c:v>
                </c:pt>
                <c:pt idx="540">
                  <c:v>0.35931778652848578</c:v>
                </c:pt>
                <c:pt idx="541">
                  <c:v>0.35487618277571897</c:v>
                </c:pt>
                <c:pt idx="542">
                  <c:v>0.59838077757008534</c:v>
                </c:pt>
                <c:pt idx="543">
                  <c:v>0.40346564578382171</c:v>
                </c:pt>
                <c:pt idx="544">
                  <c:v>0.44963122678480616</c:v>
                </c:pt>
                <c:pt idx="545">
                  <c:v>0.54704228866177473</c:v>
                </c:pt>
                <c:pt idx="546">
                  <c:v>0.47321125316753054</c:v>
                </c:pt>
                <c:pt idx="547">
                  <c:v>0.42775665181807199</c:v>
                </c:pt>
                <c:pt idx="548">
                  <c:v>0.4231729957906829</c:v>
                </c:pt>
                <c:pt idx="549">
                  <c:v>0.42968691868291486</c:v>
                </c:pt>
                <c:pt idx="550">
                  <c:v>0.55370706377214773</c:v>
                </c:pt>
                <c:pt idx="551">
                  <c:v>0.42964170492213682</c:v>
                </c:pt>
                <c:pt idx="552">
                  <c:v>0.36008257605113414</c:v>
                </c:pt>
                <c:pt idx="553">
                  <c:v>0.31593555553613939</c:v>
                </c:pt>
                <c:pt idx="554">
                  <c:v>0.32691653061527148</c:v>
                </c:pt>
                <c:pt idx="555">
                  <c:v>0.30072753847879241</c:v>
                </c:pt>
                <c:pt idx="556">
                  <c:v>0.29810784661753331</c:v>
                </c:pt>
                <c:pt idx="557">
                  <c:v>0.43461299625502292</c:v>
                </c:pt>
                <c:pt idx="558">
                  <c:v>0.39524468871786667</c:v>
                </c:pt>
                <c:pt idx="559">
                  <c:v>0.20946892766031056</c:v>
                </c:pt>
                <c:pt idx="560">
                  <c:v>0.20466470901213185</c:v>
                </c:pt>
                <c:pt idx="561">
                  <c:v>0.23533938492634476</c:v>
                </c:pt>
                <c:pt idx="562">
                  <c:v>0.37705075921567754</c:v>
                </c:pt>
                <c:pt idx="563">
                  <c:v>0.27041583016021775</c:v>
                </c:pt>
                <c:pt idx="564">
                  <c:v>0.23368493875423013</c:v>
                </c:pt>
                <c:pt idx="565">
                  <c:v>0.18241241214696657</c:v>
                </c:pt>
                <c:pt idx="566">
                  <c:v>0.27241420764406854</c:v>
                </c:pt>
                <c:pt idx="567">
                  <c:v>0.4707504252364636</c:v>
                </c:pt>
                <c:pt idx="568">
                  <c:v>1.745078823586919</c:v>
                </c:pt>
                <c:pt idx="569">
                  <c:v>4.572596651005103</c:v>
                </c:pt>
                <c:pt idx="570">
                  <c:v>2.0039087028226419</c:v>
                </c:pt>
                <c:pt idx="571">
                  <c:v>3.7377686791488358</c:v>
                </c:pt>
                <c:pt idx="572">
                  <c:v>4.8214515314825697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0.62873935192927632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0.38216028319869011</c:v>
                </c:pt>
                <c:pt idx="599">
                  <c:v>1.0954164694176498</c:v>
                </c:pt>
                <c:pt idx="600">
                  <c:v>1.6138998216437415</c:v>
                </c:pt>
                <c:pt idx="601">
                  <c:v>0.54062457372232586</c:v>
                </c:pt>
                <c:pt idx="602">
                  <c:v>0.88499752697068601</c:v>
                </c:pt>
                <c:pt idx="603">
                  <c:v>0.31397075994838985</c:v>
                </c:pt>
                <c:pt idx="604">
                  <c:v>0</c:v>
                </c:pt>
                <c:pt idx="605">
                  <c:v>13.328064071283045</c:v>
                </c:pt>
                <c:pt idx="606">
                  <c:v>15.261224614424314</c:v>
                </c:pt>
                <c:pt idx="607">
                  <c:v>12.083332934637276</c:v>
                </c:pt>
                <c:pt idx="608">
                  <c:v>6.7791164358351566</c:v>
                </c:pt>
                <c:pt idx="609">
                  <c:v>9.6133778184731185</c:v>
                </c:pt>
                <c:pt idx="610">
                  <c:v>8.4702712825355562</c:v>
                </c:pt>
                <c:pt idx="611">
                  <c:v>7.5450642741817404</c:v>
                </c:pt>
                <c:pt idx="612">
                  <c:v>1.2485667955695376</c:v>
                </c:pt>
                <c:pt idx="613">
                  <c:v>2.3147076227758134</c:v>
                </c:pt>
                <c:pt idx="614">
                  <c:v>2.3474028439423051</c:v>
                </c:pt>
                <c:pt idx="615">
                  <c:v>3.3384099816146424</c:v>
                </c:pt>
                <c:pt idx="616">
                  <c:v>2.4871273599951458</c:v>
                </c:pt>
                <c:pt idx="617">
                  <c:v>8.3731233091101842</c:v>
                </c:pt>
                <c:pt idx="618">
                  <c:v>3.6991650941888636</c:v>
                </c:pt>
                <c:pt idx="619">
                  <c:v>3.9830860716246512</c:v>
                </c:pt>
                <c:pt idx="620">
                  <c:v>7.7552572685857903</c:v>
                </c:pt>
                <c:pt idx="621">
                  <c:v>9.0644788619386389</c:v>
                </c:pt>
                <c:pt idx="622">
                  <c:v>8.8278688248443622</c:v>
                </c:pt>
                <c:pt idx="623">
                  <c:v>8.3835279813093884</c:v>
                </c:pt>
                <c:pt idx="624">
                  <c:v>9.1350308675377008</c:v>
                </c:pt>
                <c:pt idx="625">
                  <c:v>5.4231654237455231</c:v>
                </c:pt>
                <c:pt idx="626">
                  <c:v>1.9939563851043403</c:v>
                </c:pt>
                <c:pt idx="627">
                  <c:v>3.6639314362987641</c:v>
                </c:pt>
                <c:pt idx="628">
                  <c:v>9.0638953344057178</c:v>
                </c:pt>
                <c:pt idx="629">
                  <c:v>1.4568661778114453</c:v>
                </c:pt>
                <c:pt idx="630">
                  <c:v>2.5350441686852037</c:v>
                </c:pt>
                <c:pt idx="631">
                  <c:v>4.3976699347284836</c:v>
                </c:pt>
                <c:pt idx="632">
                  <c:v>6.1687589655565063</c:v>
                </c:pt>
                <c:pt idx="633">
                  <c:v>3.2772747755074363</c:v>
                </c:pt>
                <c:pt idx="634">
                  <c:v>6.7203569692678471</c:v>
                </c:pt>
                <c:pt idx="635">
                  <c:v>4.152640565586772</c:v>
                </c:pt>
                <c:pt idx="636">
                  <c:v>0.33642214473090348</c:v>
                </c:pt>
                <c:pt idx="637">
                  <c:v>0.97763367676730439</c:v>
                </c:pt>
                <c:pt idx="638">
                  <c:v>0.49175434819434827</c:v>
                </c:pt>
                <c:pt idx="639">
                  <c:v>1.3931955789521382</c:v>
                </c:pt>
                <c:pt idx="640">
                  <c:v>2.1702353377201504</c:v>
                </c:pt>
                <c:pt idx="641">
                  <c:v>0.72017858991406314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0.48092176642331452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1.0084788547367864</c:v>
                </c:pt>
                <c:pt idx="657">
                  <c:v>0.75190024209811668</c:v>
                </c:pt>
                <c:pt idx="658">
                  <c:v>0.63099665652050874</c:v>
                </c:pt>
                <c:pt idx="659">
                  <c:v>11.078870934537392</c:v>
                </c:pt>
                <c:pt idx="660">
                  <c:v>12.223280841612294</c:v>
                </c:pt>
                <c:pt idx="661">
                  <c:v>26.647786848473039</c:v>
                </c:pt>
                <c:pt idx="662">
                  <c:v>11.054767734583706</c:v>
                </c:pt>
                <c:pt idx="663">
                  <c:v>8.052862705207545</c:v>
                </c:pt>
                <c:pt idx="664">
                  <c:v>7.4206905114680168</c:v>
                </c:pt>
                <c:pt idx="665">
                  <c:v>1.3850453511854646</c:v>
                </c:pt>
                <c:pt idx="666">
                  <c:v>1.1681368988643399</c:v>
                </c:pt>
                <c:pt idx="667">
                  <c:v>1.261905677625883</c:v>
                </c:pt>
                <c:pt idx="668">
                  <c:v>0.61036616470193295</c:v>
                </c:pt>
                <c:pt idx="669">
                  <c:v>0.40797122566212352</c:v>
                </c:pt>
                <c:pt idx="670">
                  <c:v>0.19667344483443827</c:v>
                </c:pt>
                <c:pt idx="671">
                  <c:v>3.4577661126850003</c:v>
                </c:pt>
                <c:pt idx="672">
                  <c:v>4.5594224999351383</c:v>
                </c:pt>
                <c:pt idx="673">
                  <c:v>5.376362832478037</c:v>
                </c:pt>
                <c:pt idx="674">
                  <c:v>8.349312501640739</c:v>
                </c:pt>
                <c:pt idx="675">
                  <c:v>23.265141382899124</c:v>
                </c:pt>
                <c:pt idx="676">
                  <c:v>38.399926240389277</c:v>
                </c:pt>
                <c:pt idx="677">
                  <c:v>0.94717804232885783</c:v>
                </c:pt>
                <c:pt idx="678">
                  <c:v>1.0243509049794781</c:v>
                </c:pt>
                <c:pt idx="679">
                  <c:v>0.5667271429208327</c:v>
                </c:pt>
                <c:pt idx="680">
                  <c:v>0.64110244312781361</c:v>
                </c:pt>
                <c:pt idx="681">
                  <c:v>0.36926736635504653</c:v>
                </c:pt>
                <c:pt idx="682">
                  <c:v>0.22560378118956947</c:v>
                </c:pt>
                <c:pt idx="683">
                  <c:v>1.4328341136902623E-2</c:v>
                </c:pt>
                <c:pt idx="684">
                  <c:v>0.2012260606418792</c:v>
                </c:pt>
                <c:pt idx="685">
                  <c:v>0.53002662675119439</c:v>
                </c:pt>
                <c:pt idx="686">
                  <c:v>0.21587177264937196</c:v>
                </c:pt>
                <c:pt idx="687">
                  <c:v>0.21549681180238167</c:v>
                </c:pt>
                <c:pt idx="688">
                  <c:v>0.24466806847308931</c:v>
                </c:pt>
                <c:pt idx="689">
                  <c:v>0.15958424284925599</c:v>
                </c:pt>
                <c:pt idx="690">
                  <c:v>0.4788211163781213</c:v>
                </c:pt>
                <c:pt idx="691">
                  <c:v>0.6911277552444659</c:v>
                </c:pt>
                <c:pt idx="692">
                  <c:v>0.6916314577808933</c:v>
                </c:pt>
                <c:pt idx="693">
                  <c:v>0.26296701011658286</c:v>
                </c:pt>
                <c:pt idx="694">
                  <c:v>0.57667922252573689</c:v>
                </c:pt>
                <c:pt idx="695">
                  <c:v>0.36672021305403035</c:v>
                </c:pt>
                <c:pt idx="696">
                  <c:v>0.8502794464896688</c:v>
                </c:pt>
                <c:pt idx="697">
                  <c:v>1.1760517527052379</c:v>
                </c:pt>
                <c:pt idx="698">
                  <c:v>0.5649121393402865</c:v>
                </c:pt>
                <c:pt idx="699">
                  <c:v>0.32301808540052335</c:v>
                </c:pt>
                <c:pt idx="700">
                  <c:v>0.31175084748088011</c:v>
                </c:pt>
                <c:pt idx="701">
                  <c:v>0.31253322990067289</c:v>
                </c:pt>
                <c:pt idx="702">
                  <c:v>0.54345605221481463</c:v>
                </c:pt>
                <c:pt idx="703">
                  <c:v>0.21164744179749562</c:v>
                </c:pt>
                <c:pt idx="704">
                  <c:v>0.52716980390418655</c:v>
                </c:pt>
                <c:pt idx="705">
                  <c:v>0.84954510701753705</c:v>
                </c:pt>
                <c:pt idx="706">
                  <c:v>0.38975896008201261</c:v>
                </c:pt>
                <c:pt idx="707">
                  <c:v>0.1645354564450372</c:v>
                </c:pt>
                <c:pt idx="708">
                  <c:v>0.18424001555424141</c:v>
                </c:pt>
                <c:pt idx="709">
                  <c:v>6.6901601551162315E-2</c:v>
                </c:pt>
                <c:pt idx="710">
                  <c:v>0.24886083389269587</c:v>
                </c:pt>
                <c:pt idx="711">
                  <c:v>0.3729450498726834</c:v>
                </c:pt>
                <c:pt idx="712">
                  <c:v>0.39382433793382532</c:v>
                </c:pt>
                <c:pt idx="713">
                  <c:v>0.54704330108138421</c:v>
                </c:pt>
                <c:pt idx="714">
                  <c:v>0.63570332703748988</c:v>
                </c:pt>
                <c:pt idx="715">
                  <c:v>0.76816058438698676</c:v>
                </c:pt>
                <c:pt idx="716">
                  <c:v>0.64308399636688662</c:v>
                </c:pt>
                <c:pt idx="717">
                  <c:v>0.41343108363684067</c:v>
                </c:pt>
                <c:pt idx="718">
                  <c:v>0.54001445488668054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817432"/>
        <c:axId val="408817824"/>
      </c:lineChart>
      <c:catAx>
        <c:axId val="408817432"/>
        <c:scaling>
          <c:orientation val="minMax"/>
        </c:scaling>
        <c:delete val="0"/>
        <c:axPos val="b"/>
        <c:numFmt formatCode="m/d/yyyy\ 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7824"/>
        <c:crosses val="autoZero"/>
        <c:auto val="0"/>
        <c:lblAlgn val="ctr"/>
        <c:lblOffset val="100"/>
        <c:tickMarkSkip val="10"/>
        <c:noMultiLvlLbl val="0"/>
      </c:catAx>
      <c:valAx>
        <c:axId val="40881782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817432"/>
        <c:crosses val="autoZero"/>
        <c:crossBetween val="between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48775652174314116"/>
          <c:y val="0.10704405277296224"/>
          <c:w val="0.48027682722213533"/>
          <c:h val="0.2479697401416429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9274005843609"/>
          <c:y val="5.5307461567304088E-2"/>
          <c:w val="0.80929505274104885"/>
          <c:h val="0.809645981752280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'production data'!$B$1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'production data'!$A$2:$A$73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'production data'!$B$2:$B$73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45.400571649834845</c:v>
                </c:pt>
                <c:pt idx="2">
                  <c:v>50.151865717962266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1163.3891482278541</c:v>
                </c:pt>
                <c:pt idx="13">
                  <c:v>1238.0721440907282</c:v>
                </c:pt>
                <c:pt idx="14">
                  <c:v>1191.4586922559513</c:v>
                </c:pt>
                <c:pt idx="15">
                  <c:v>1252.2578673346613</c:v>
                </c:pt>
                <c:pt idx="16">
                  <c:v>1177.3381007956866</c:v>
                </c:pt>
                <c:pt idx="17">
                  <c:v>1191.6231329705017</c:v>
                </c:pt>
                <c:pt idx="18">
                  <c:v>1252.362539735469</c:v>
                </c:pt>
                <c:pt idx="19">
                  <c:v>1266.9190573356041</c:v>
                </c:pt>
                <c:pt idx="20">
                  <c:v>1191.4381837158867</c:v>
                </c:pt>
                <c:pt idx="21">
                  <c:v>1191.4376167345076</c:v>
                </c:pt>
                <c:pt idx="22">
                  <c:v>1177.2341272937604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1173.0835720209534</c:v>
                </c:pt>
                <c:pt idx="34">
                  <c:v>500.00000002531618</c:v>
                </c:pt>
                <c:pt idx="35">
                  <c:v>1173.0823600250962</c:v>
                </c:pt>
                <c:pt idx="36">
                  <c:v>1149.8916518752208</c:v>
                </c:pt>
                <c:pt idx="37">
                  <c:v>93.850508560050031</c:v>
                </c:pt>
                <c:pt idx="38">
                  <c:v>75.000470185703648</c:v>
                </c:pt>
                <c:pt idx="39">
                  <c:v>75.000093363289992</c:v>
                </c:pt>
                <c:pt idx="40">
                  <c:v>65.547227299370533</c:v>
                </c:pt>
                <c:pt idx="41">
                  <c:v>75.000617727981307</c:v>
                </c:pt>
                <c:pt idx="42">
                  <c:v>75.000824168944959</c:v>
                </c:pt>
                <c:pt idx="43">
                  <c:v>67.33999634853717</c:v>
                </c:pt>
                <c:pt idx="44">
                  <c:v>57.040000917050904</c:v>
                </c:pt>
                <c:pt idx="45">
                  <c:v>63.897465932494931</c:v>
                </c:pt>
                <c:pt idx="46">
                  <c:v>64.807962591070236</c:v>
                </c:pt>
                <c:pt idx="47">
                  <c:v>57.729039136759305</c:v>
                </c:pt>
                <c:pt idx="48">
                  <c:v>54.450689342177355</c:v>
                </c:pt>
                <c:pt idx="49">
                  <c:v>50.390455141215178</c:v>
                </c:pt>
                <c:pt idx="50">
                  <c:v>41.411541481690918</c:v>
                </c:pt>
                <c:pt idx="51">
                  <c:v>39.745343236001112</c:v>
                </c:pt>
                <c:pt idx="52">
                  <c:v>40.805497799729615</c:v>
                </c:pt>
                <c:pt idx="53">
                  <c:v>40.464858790966105</c:v>
                </c:pt>
                <c:pt idx="54">
                  <c:v>40.106573028703949</c:v>
                </c:pt>
                <c:pt idx="55">
                  <c:v>39.995112168764322</c:v>
                </c:pt>
                <c:pt idx="56">
                  <c:v>39.735929360291202</c:v>
                </c:pt>
                <c:pt idx="57">
                  <c:v>38.396224299838806</c:v>
                </c:pt>
                <c:pt idx="58">
                  <c:v>37.9802191936786</c:v>
                </c:pt>
                <c:pt idx="59">
                  <c:v>38.636352944656792</c:v>
                </c:pt>
                <c:pt idx="60">
                  <c:v>38.133870883812406</c:v>
                </c:pt>
                <c:pt idx="61">
                  <c:v>37.035111535672868</c:v>
                </c:pt>
                <c:pt idx="62">
                  <c:v>35.677925705840948</c:v>
                </c:pt>
                <c:pt idx="63">
                  <c:v>35.221100768905067</c:v>
                </c:pt>
                <c:pt idx="64">
                  <c:v>34.863899534704643</c:v>
                </c:pt>
                <c:pt idx="65">
                  <c:v>33.602449606749971</c:v>
                </c:pt>
                <c:pt idx="66">
                  <c:v>33.455938386755626</c:v>
                </c:pt>
                <c:pt idx="67">
                  <c:v>33.429349017283272</c:v>
                </c:pt>
                <c:pt idx="68">
                  <c:v>33.85986247143309</c:v>
                </c:pt>
                <c:pt idx="69">
                  <c:v>34.43584147352621</c:v>
                </c:pt>
                <c:pt idx="70">
                  <c:v>35.204795353034775</c:v>
                </c:pt>
                <c:pt idx="71">
                  <c:v>36.334925069314998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'production data'!$D$1</c:f>
              <c:strCache>
                <c:ptCount val="1"/>
                <c:pt idx="0">
                  <c:v>System Lambda + RTORDPA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'production data'!$A$2:$A$73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'production data'!$D$2:$D$73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48.888858791866447</c:v>
                </c:pt>
                <c:pt idx="2">
                  <c:v>57.884525716092725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1191.4235107322775</c:v>
                </c:pt>
                <c:pt idx="13">
                  <c:v>1252.1775172898324</c:v>
                </c:pt>
                <c:pt idx="14">
                  <c:v>1238.1052655578865</c:v>
                </c:pt>
                <c:pt idx="15">
                  <c:v>1252.2678395393275</c:v>
                </c:pt>
                <c:pt idx="16">
                  <c:v>1191.5196499465005</c:v>
                </c:pt>
                <c:pt idx="17">
                  <c:v>1252.3492168721937</c:v>
                </c:pt>
                <c:pt idx="18">
                  <c:v>1266.9322794953616</c:v>
                </c:pt>
                <c:pt idx="19">
                  <c:v>1266.9193003866712</c:v>
                </c:pt>
                <c:pt idx="20">
                  <c:v>1266.8125394776221</c:v>
                </c:pt>
                <c:pt idx="21">
                  <c:v>1252.2204498382696</c:v>
                </c:pt>
                <c:pt idx="22">
                  <c:v>1252.2177859661165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1173.0836032902653</c:v>
                </c:pt>
                <c:pt idx="34">
                  <c:v>500.00000002531618</c:v>
                </c:pt>
                <c:pt idx="35">
                  <c:v>1173.0824564006637</c:v>
                </c:pt>
                <c:pt idx="36">
                  <c:v>1163.5579548829205</c:v>
                </c:pt>
                <c:pt idx="37">
                  <c:v>212.72213630778936</c:v>
                </c:pt>
                <c:pt idx="38">
                  <c:v>76.000777913093074</c:v>
                </c:pt>
                <c:pt idx="39">
                  <c:v>75.000915497208766</c:v>
                </c:pt>
                <c:pt idx="40">
                  <c:v>75.021063147223927</c:v>
                </c:pt>
                <c:pt idx="41">
                  <c:v>75.066510467822738</c:v>
                </c:pt>
                <c:pt idx="42">
                  <c:v>76.000617678549574</c:v>
                </c:pt>
                <c:pt idx="43">
                  <c:v>75.000499415468369</c:v>
                </c:pt>
                <c:pt idx="44">
                  <c:v>67.900001525885401</c:v>
                </c:pt>
                <c:pt idx="45">
                  <c:v>67.910279820900826</c:v>
                </c:pt>
                <c:pt idx="46">
                  <c:v>67.909698296053008</c:v>
                </c:pt>
                <c:pt idx="47">
                  <c:v>64.897653232783753</c:v>
                </c:pt>
                <c:pt idx="48">
                  <c:v>62.2914673709789</c:v>
                </c:pt>
                <c:pt idx="49">
                  <c:v>58.767027946294476</c:v>
                </c:pt>
                <c:pt idx="50">
                  <c:v>49.81525500349214</c:v>
                </c:pt>
                <c:pt idx="51">
                  <c:v>42.164989756439013</c:v>
                </c:pt>
                <c:pt idx="52">
                  <c:v>46.846628628776649</c:v>
                </c:pt>
                <c:pt idx="53">
                  <c:v>42.080608612926923</c:v>
                </c:pt>
                <c:pt idx="54">
                  <c:v>40.780200280953871</c:v>
                </c:pt>
                <c:pt idx="55">
                  <c:v>40.623510478405237</c:v>
                </c:pt>
                <c:pt idx="56">
                  <c:v>40.294552664154097</c:v>
                </c:pt>
                <c:pt idx="57">
                  <c:v>39.970982490108774</c:v>
                </c:pt>
                <c:pt idx="58">
                  <c:v>39.832597396072686</c:v>
                </c:pt>
                <c:pt idx="59">
                  <c:v>39.995527125299972</c:v>
                </c:pt>
                <c:pt idx="60">
                  <c:v>40.012488597521845</c:v>
                </c:pt>
                <c:pt idx="61">
                  <c:v>39.867507504543241</c:v>
                </c:pt>
                <c:pt idx="62">
                  <c:v>38.324798928080625</c:v>
                </c:pt>
                <c:pt idx="63">
                  <c:v>38.618305133895035</c:v>
                </c:pt>
                <c:pt idx="64">
                  <c:v>37.445737470442772</c:v>
                </c:pt>
                <c:pt idx="65">
                  <c:v>35.684192526925429</c:v>
                </c:pt>
                <c:pt idx="66">
                  <c:v>35.05361849539883</c:v>
                </c:pt>
                <c:pt idx="67">
                  <c:v>34.702391461664078</c:v>
                </c:pt>
                <c:pt idx="68">
                  <c:v>35.085982686036424</c:v>
                </c:pt>
                <c:pt idx="69">
                  <c:v>35.034476269296405</c:v>
                </c:pt>
                <c:pt idx="70">
                  <c:v>36.39131965931783</c:v>
                </c:pt>
                <c:pt idx="71">
                  <c:v>37.479999542490717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814792"/>
        <c:axId val="409815184"/>
      </c:scatterChart>
      <c:valAx>
        <c:axId val="409814792"/>
        <c:scaling>
          <c:orientation val="minMax"/>
          <c:max val="43377.79166599999"/>
          <c:min val="43377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5184"/>
        <c:crosses val="autoZero"/>
        <c:crossBetween val="midCat"/>
        <c:majorUnit val="4.1666000000000009E-2"/>
      </c:valAx>
      <c:valAx>
        <c:axId val="409815184"/>
        <c:scaling>
          <c:orientation val="minMax"/>
          <c:max val="1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Price </a:t>
                </a:r>
                <a:r>
                  <a:rPr lang="en-US" dirty="0"/>
                  <a:t>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4792"/>
        <c:crosses val="autoZero"/>
        <c:crossBetween val="midCat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54379401393219384"/>
          <c:y val="6.1529112186032173E-2"/>
          <c:w val="0.40200216169327257"/>
          <c:h val="0.1491914157317538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'lambda+RTORDPA data'!$B$2</c:f>
              <c:strCache>
                <c:ptCount val="1"/>
                <c:pt idx="0">
                  <c:v>Production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data'!$B$3:$B$74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48.888858791866447</c:v>
                </c:pt>
                <c:pt idx="2">
                  <c:v>57.884525716092725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1191.4235107322775</c:v>
                </c:pt>
                <c:pt idx="13">
                  <c:v>1252.1775172898324</c:v>
                </c:pt>
                <c:pt idx="14">
                  <c:v>1238.1052655578865</c:v>
                </c:pt>
                <c:pt idx="15">
                  <c:v>1252.2678395393275</c:v>
                </c:pt>
                <c:pt idx="16">
                  <c:v>1191.5196499465005</c:v>
                </c:pt>
                <c:pt idx="17">
                  <c:v>1252.3492168721937</c:v>
                </c:pt>
                <c:pt idx="18">
                  <c:v>1266.9322794953616</c:v>
                </c:pt>
                <c:pt idx="19">
                  <c:v>1266.9193003866712</c:v>
                </c:pt>
                <c:pt idx="20">
                  <c:v>1266.8125394776221</c:v>
                </c:pt>
                <c:pt idx="21">
                  <c:v>1252.2204498382696</c:v>
                </c:pt>
                <c:pt idx="22">
                  <c:v>1252.2177859661165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1173.0836032902653</c:v>
                </c:pt>
                <c:pt idx="34">
                  <c:v>500.00000002531618</c:v>
                </c:pt>
                <c:pt idx="35">
                  <c:v>1173.0824564006637</c:v>
                </c:pt>
                <c:pt idx="36">
                  <c:v>1163.5579548829205</c:v>
                </c:pt>
                <c:pt idx="37">
                  <c:v>212.72213630778936</c:v>
                </c:pt>
                <c:pt idx="38">
                  <c:v>76.000777913093074</c:v>
                </c:pt>
                <c:pt idx="39">
                  <c:v>75.000915497208766</c:v>
                </c:pt>
                <c:pt idx="40">
                  <c:v>75.021063147223927</c:v>
                </c:pt>
                <c:pt idx="41">
                  <c:v>75.066510467822738</c:v>
                </c:pt>
                <c:pt idx="42">
                  <c:v>76.000617678549574</c:v>
                </c:pt>
                <c:pt idx="43">
                  <c:v>75.000499415468369</c:v>
                </c:pt>
                <c:pt idx="44">
                  <c:v>67.900001525885401</c:v>
                </c:pt>
                <c:pt idx="45">
                  <c:v>67.910279820900826</c:v>
                </c:pt>
                <c:pt idx="46">
                  <c:v>67.909698296053008</c:v>
                </c:pt>
                <c:pt idx="47">
                  <c:v>64.897653232783753</c:v>
                </c:pt>
                <c:pt idx="48">
                  <c:v>62.2914673709789</c:v>
                </c:pt>
                <c:pt idx="49">
                  <c:v>58.767027946294476</c:v>
                </c:pt>
                <c:pt idx="50">
                  <c:v>49.81525500349214</c:v>
                </c:pt>
                <c:pt idx="51">
                  <c:v>42.164989756439013</c:v>
                </c:pt>
                <c:pt idx="52">
                  <c:v>46.846628628776649</c:v>
                </c:pt>
                <c:pt idx="53">
                  <c:v>42.080608612926923</c:v>
                </c:pt>
                <c:pt idx="54">
                  <c:v>40.780200280953871</c:v>
                </c:pt>
                <c:pt idx="55">
                  <c:v>40.623510478405237</c:v>
                </c:pt>
                <c:pt idx="56">
                  <c:v>40.294552664154097</c:v>
                </c:pt>
                <c:pt idx="57">
                  <c:v>39.970982490108774</c:v>
                </c:pt>
                <c:pt idx="58">
                  <c:v>39.832597396072686</c:v>
                </c:pt>
                <c:pt idx="59">
                  <c:v>39.995527125299972</c:v>
                </c:pt>
                <c:pt idx="60">
                  <c:v>40.012488597521845</c:v>
                </c:pt>
                <c:pt idx="61">
                  <c:v>39.867507504543241</c:v>
                </c:pt>
                <c:pt idx="62">
                  <c:v>38.324798928080625</c:v>
                </c:pt>
                <c:pt idx="63">
                  <c:v>38.618305133895035</c:v>
                </c:pt>
                <c:pt idx="64">
                  <c:v>37.445737470442772</c:v>
                </c:pt>
                <c:pt idx="65">
                  <c:v>35.684192526925429</c:v>
                </c:pt>
                <c:pt idx="66">
                  <c:v>35.05361849539883</c:v>
                </c:pt>
                <c:pt idx="67">
                  <c:v>34.702391461664078</c:v>
                </c:pt>
                <c:pt idx="68">
                  <c:v>35.085982686036424</c:v>
                </c:pt>
                <c:pt idx="69">
                  <c:v>35.034476269296405</c:v>
                </c:pt>
                <c:pt idx="70">
                  <c:v>36.39131965931783</c:v>
                </c:pt>
                <c:pt idx="71">
                  <c:v>37.479999542490717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'lambda+RTORDPA data'!$C$2</c:f>
              <c:strCache>
                <c:ptCount val="1"/>
                <c:pt idx="0">
                  <c:v>Production with BP=LDL trigger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data'!$C$3:$C$74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48.888858791866447</c:v>
                </c:pt>
                <c:pt idx="2">
                  <c:v>57.884525716092725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1191.4235107322775</c:v>
                </c:pt>
                <c:pt idx="13">
                  <c:v>1252.1775172898324</c:v>
                </c:pt>
                <c:pt idx="14">
                  <c:v>1238.1052655578865</c:v>
                </c:pt>
                <c:pt idx="15">
                  <c:v>1252.2678395393275</c:v>
                </c:pt>
                <c:pt idx="16">
                  <c:v>1191.5196499465005</c:v>
                </c:pt>
                <c:pt idx="17">
                  <c:v>1252.3492168721937</c:v>
                </c:pt>
                <c:pt idx="18">
                  <c:v>1266.9322794953616</c:v>
                </c:pt>
                <c:pt idx="19">
                  <c:v>1266.9193003866712</c:v>
                </c:pt>
                <c:pt idx="20">
                  <c:v>1266.8125394776221</c:v>
                </c:pt>
                <c:pt idx="21">
                  <c:v>1252.2204498382696</c:v>
                </c:pt>
                <c:pt idx="22">
                  <c:v>1252.2177859661165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1173.0836032902653</c:v>
                </c:pt>
                <c:pt idx="34">
                  <c:v>500.00000002531618</c:v>
                </c:pt>
                <c:pt idx="35">
                  <c:v>1173.0824564006637</c:v>
                </c:pt>
                <c:pt idx="36">
                  <c:v>1163.5579548829205</c:v>
                </c:pt>
                <c:pt idx="37">
                  <c:v>212.72213630778936</c:v>
                </c:pt>
                <c:pt idx="38">
                  <c:v>76.000777913093074</c:v>
                </c:pt>
                <c:pt idx="39">
                  <c:v>75.000915497208766</c:v>
                </c:pt>
                <c:pt idx="40">
                  <c:v>75.021063147223927</c:v>
                </c:pt>
                <c:pt idx="41">
                  <c:v>75.066510467822738</c:v>
                </c:pt>
                <c:pt idx="42">
                  <c:v>76.000617678549574</c:v>
                </c:pt>
                <c:pt idx="43">
                  <c:v>75.000499415468369</c:v>
                </c:pt>
                <c:pt idx="44">
                  <c:v>67.900001525885401</c:v>
                </c:pt>
                <c:pt idx="45">
                  <c:v>67.910279820900826</c:v>
                </c:pt>
                <c:pt idx="46">
                  <c:v>67.909698296053008</c:v>
                </c:pt>
                <c:pt idx="47">
                  <c:v>64.897653232783753</c:v>
                </c:pt>
                <c:pt idx="48">
                  <c:v>62.2914673709789</c:v>
                </c:pt>
                <c:pt idx="49">
                  <c:v>58.767027946294476</c:v>
                </c:pt>
                <c:pt idx="50">
                  <c:v>49.81525500349214</c:v>
                </c:pt>
                <c:pt idx="51">
                  <c:v>42.164989756439013</c:v>
                </c:pt>
                <c:pt idx="52">
                  <c:v>46.846628628776649</c:v>
                </c:pt>
                <c:pt idx="53">
                  <c:v>42.080608612926923</c:v>
                </c:pt>
                <c:pt idx="54">
                  <c:v>40.780200280953871</c:v>
                </c:pt>
                <c:pt idx="55">
                  <c:v>40.623510478405237</c:v>
                </c:pt>
                <c:pt idx="56">
                  <c:v>40.294552664154097</c:v>
                </c:pt>
                <c:pt idx="57">
                  <c:v>39.970982490108774</c:v>
                </c:pt>
                <c:pt idx="58">
                  <c:v>39.832597396072686</c:v>
                </c:pt>
                <c:pt idx="59">
                  <c:v>39.995527125299972</c:v>
                </c:pt>
                <c:pt idx="60">
                  <c:v>40.012488597521845</c:v>
                </c:pt>
                <c:pt idx="61">
                  <c:v>39.867507504543241</c:v>
                </c:pt>
                <c:pt idx="62">
                  <c:v>38.324798928080625</c:v>
                </c:pt>
                <c:pt idx="63">
                  <c:v>38.618305133895035</c:v>
                </c:pt>
                <c:pt idx="64">
                  <c:v>37.445737470442772</c:v>
                </c:pt>
                <c:pt idx="65">
                  <c:v>35.684192526925429</c:v>
                </c:pt>
                <c:pt idx="66">
                  <c:v>35.05361849539883</c:v>
                </c:pt>
                <c:pt idx="67">
                  <c:v>34.702391461664078</c:v>
                </c:pt>
                <c:pt idx="68">
                  <c:v>35.085982686036424</c:v>
                </c:pt>
                <c:pt idx="69">
                  <c:v>35.034476269296405</c:v>
                </c:pt>
                <c:pt idx="70">
                  <c:v>36.39131965931783</c:v>
                </c:pt>
                <c:pt idx="71">
                  <c:v>37.479999542490717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'lambda+RTORDPA data'!$D$2</c:f>
              <c:strCache>
                <c:ptCount val="1"/>
                <c:pt idx="0">
                  <c:v>No LDL Relaxation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data'!$D$3:$D$74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45.400571649834845</c:v>
                </c:pt>
                <c:pt idx="2">
                  <c:v>51.832447645951987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1191.4235097547826</c:v>
                </c:pt>
                <c:pt idx="13">
                  <c:v>1252.1775168433783</c:v>
                </c:pt>
                <c:pt idx="14">
                  <c:v>1238.1052655818987</c:v>
                </c:pt>
                <c:pt idx="15">
                  <c:v>1252.2678395379478</c:v>
                </c:pt>
                <c:pt idx="16">
                  <c:v>1191.519649940843</c:v>
                </c:pt>
                <c:pt idx="17">
                  <c:v>1252.3492168692544</c:v>
                </c:pt>
                <c:pt idx="18">
                  <c:v>1266.9322795092658</c:v>
                </c:pt>
                <c:pt idx="19">
                  <c:v>1266.9193009574105</c:v>
                </c:pt>
                <c:pt idx="20">
                  <c:v>1266.81253947614</c:v>
                </c:pt>
                <c:pt idx="21">
                  <c:v>1252.2204594992731</c:v>
                </c:pt>
                <c:pt idx="22">
                  <c:v>1252.2177859131964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1173.0836032942684</c:v>
                </c:pt>
                <c:pt idx="34">
                  <c:v>500.00000002531618</c:v>
                </c:pt>
                <c:pt idx="35">
                  <c:v>1173.0824564006382</c:v>
                </c:pt>
                <c:pt idx="36">
                  <c:v>1163.5579549160809</c:v>
                </c:pt>
                <c:pt idx="37">
                  <c:v>160.75148880275222</c:v>
                </c:pt>
                <c:pt idx="38">
                  <c:v>75.000861528272196</c:v>
                </c:pt>
                <c:pt idx="39">
                  <c:v>75.000589477709752</c:v>
                </c:pt>
                <c:pt idx="40">
                  <c:v>75.011545880581565</c:v>
                </c:pt>
                <c:pt idx="41">
                  <c:v>75.066370239580863</c:v>
                </c:pt>
                <c:pt idx="42">
                  <c:v>76.000396684878041</c:v>
                </c:pt>
                <c:pt idx="43">
                  <c:v>75.000465145112926</c:v>
                </c:pt>
                <c:pt idx="44">
                  <c:v>65.627287466395032</c:v>
                </c:pt>
                <c:pt idx="45">
                  <c:v>67.264650078925712</c:v>
                </c:pt>
                <c:pt idx="46">
                  <c:v>67.90969861855929</c:v>
                </c:pt>
                <c:pt idx="47">
                  <c:v>63.605347711449525</c:v>
                </c:pt>
                <c:pt idx="48">
                  <c:v>58.718312095744103</c:v>
                </c:pt>
                <c:pt idx="49">
                  <c:v>52.910465556343766</c:v>
                </c:pt>
                <c:pt idx="50">
                  <c:v>44.994207053530438</c:v>
                </c:pt>
                <c:pt idx="51">
                  <c:v>40.480299306728341</c:v>
                </c:pt>
                <c:pt idx="52">
                  <c:v>41.136211393216747</c:v>
                </c:pt>
                <c:pt idx="53">
                  <c:v>40.722662785419715</c:v>
                </c:pt>
                <c:pt idx="54">
                  <c:v>40.301158274936355</c:v>
                </c:pt>
                <c:pt idx="55">
                  <c:v>40.181371160758168</c:v>
                </c:pt>
                <c:pt idx="56">
                  <c:v>39.967543273030977</c:v>
                </c:pt>
                <c:pt idx="57">
                  <c:v>39.063131032956569</c:v>
                </c:pt>
                <c:pt idx="58">
                  <c:v>38.41261989138156</c:v>
                </c:pt>
                <c:pt idx="59">
                  <c:v>39.513981274201775</c:v>
                </c:pt>
                <c:pt idx="60">
                  <c:v>39.079175929296696</c:v>
                </c:pt>
                <c:pt idx="61">
                  <c:v>37.661619188633935</c:v>
                </c:pt>
                <c:pt idx="62">
                  <c:v>36.454696730332408</c:v>
                </c:pt>
                <c:pt idx="63">
                  <c:v>36.140572668032689</c:v>
                </c:pt>
                <c:pt idx="64">
                  <c:v>35.552667754495083</c:v>
                </c:pt>
                <c:pt idx="65">
                  <c:v>34.520000580631553</c:v>
                </c:pt>
                <c:pt idx="66">
                  <c:v>33.925844621918777</c:v>
                </c:pt>
                <c:pt idx="67">
                  <c:v>33.560001373335901</c:v>
                </c:pt>
                <c:pt idx="68">
                  <c:v>34.471651559784114</c:v>
                </c:pt>
                <c:pt idx="69">
                  <c:v>34.624515947272101</c:v>
                </c:pt>
                <c:pt idx="70">
                  <c:v>35.413382545095665</c:v>
                </c:pt>
                <c:pt idx="71">
                  <c:v>36.381733295216968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'lambda+RTORDPA data'!$E$2</c:f>
              <c:strCache>
                <c:ptCount val="1"/>
                <c:pt idx="0">
                  <c:v>No LDL Relaxation with BP=LDL trigger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data'!$E$3:$E$74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45.400571649834845</c:v>
                </c:pt>
                <c:pt idx="2">
                  <c:v>51.832447645951987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1191.4235097547826</c:v>
                </c:pt>
                <c:pt idx="13">
                  <c:v>1252.1775168433783</c:v>
                </c:pt>
                <c:pt idx="14">
                  <c:v>1238.1052655818987</c:v>
                </c:pt>
                <c:pt idx="15">
                  <c:v>1252.2678395379478</c:v>
                </c:pt>
                <c:pt idx="16">
                  <c:v>1191.519649940843</c:v>
                </c:pt>
                <c:pt idx="17">
                  <c:v>1252.3492168692544</c:v>
                </c:pt>
                <c:pt idx="18">
                  <c:v>1266.9322795092658</c:v>
                </c:pt>
                <c:pt idx="19">
                  <c:v>1266.9193009574105</c:v>
                </c:pt>
                <c:pt idx="20">
                  <c:v>1266.81253947614</c:v>
                </c:pt>
                <c:pt idx="21">
                  <c:v>1252.2204594992731</c:v>
                </c:pt>
                <c:pt idx="22">
                  <c:v>1252.2177859131964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1173.0836032942684</c:v>
                </c:pt>
                <c:pt idx="34">
                  <c:v>500.00000002531618</c:v>
                </c:pt>
                <c:pt idx="35">
                  <c:v>1173.0824564006382</c:v>
                </c:pt>
                <c:pt idx="36">
                  <c:v>1163.5579549160809</c:v>
                </c:pt>
                <c:pt idx="37">
                  <c:v>160.75148880275222</c:v>
                </c:pt>
                <c:pt idx="38">
                  <c:v>75.000861528272196</c:v>
                </c:pt>
                <c:pt idx="39">
                  <c:v>75.000589477709752</c:v>
                </c:pt>
                <c:pt idx="40">
                  <c:v>75.011545880581565</c:v>
                </c:pt>
                <c:pt idx="41">
                  <c:v>75.066370239580863</c:v>
                </c:pt>
                <c:pt idx="42">
                  <c:v>76.000396684878041</c:v>
                </c:pt>
                <c:pt idx="43">
                  <c:v>75.000465145112926</c:v>
                </c:pt>
                <c:pt idx="44">
                  <c:v>65.627287466395032</c:v>
                </c:pt>
                <c:pt idx="45">
                  <c:v>67.264650078925712</c:v>
                </c:pt>
                <c:pt idx="46">
                  <c:v>67.90969861855929</c:v>
                </c:pt>
                <c:pt idx="47">
                  <c:v>63.605347711449525</c:v>
                </c:pt>
                <c:pt idx="48">
                  <c:v>58.718312095744103</c:v>
                </c:pt>
                <c:pt idx="49">
                  <c:v>52.910465556343766</c:v>
                </c:pt>
                <c:pt idx="50">
                  <c:v>44.994207053530438</c:v>
                </c:pt>
                <c:pt idx="51">
                  <c:v>40.480299306728341</c:v>
                </c:pt>
                <c:pt idx="52">
                  <c:v>41.136211393216747</c:v>
                </c:pt>
                <c:pt idx="53">
                  <c:v>40.722662785419715</c:v>
                </c:pt>
                <c:pt idx="54">
                  <c:v>40.301158274936355</c:v>
                </c:pt>
                <c:pt idx="55">
                  <c:v>40.181371160758168</c:v>
                </c:pt>
                <c:pt idx="56">
                  <c:v>39.967543273030977</c:v>
                </c:pt>
                <c:pt idx="57">
                  <c:v>39.063131032956569</c:v>
                </c:pt>
                <c:pt idx="58">
                  <c:v>38.41261989138156</c:v>
                </c:pt>
                <c:pt idx="59">
                  <c:v>39.513981274201775</c:v>
                </c:pt>
                <c:pt idx="60">
                  <c:v>39.079175929296696</c:v>
                </c:pt>
                <c:pt idx="61">
                  <c:v>37.661619188633935</c:v>
                </c:pt>
                <c:pt idx="62">
                  <c:v>36.454696730332408</c:v>
                </c:pt>
                <c:pt idx="63">
                  <c:v>36.140572668032689</c:v>
                </c:pt>
                <c:pt idx="64">
                  <c:v>35.552667754495083</c:v>
                </c:pt>
                <c:pt idx="65">
                  <c:v>34.520000580631553</c:v>
                </c:pt>
                <c:pt idx="66">
                  <c:v>33.925844621918777</c:v>
                </c:pt>
                <c:pt idx="67">
                  <c:v>33.560001373335901</c:v>
                </c:pt>
                <c:pt idx="68">
                  <c:v>34.471651559784114</c:v>
                </c:pt>
                <c:pt idx="69">
                  <c:v>34.624515947272101</c:v>
                </c:pt>
                <c:pt idx="70">
                  <c:v>35.413382545095665</c:v>
                </c:pt>
                <c:pt idx="71">
                  <c:v>36.381733295216968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815968"/>
        <c:axId val="409816360"/>
        <c:extLst>
          <c:ext xmlns:c15="http://schemas.microsoft.com/office/drawing/2012/chart" uri="{02D57815-91ED-43cb-92C2-25804820EDAC}">
            <c15:filteredScatterSeries>
              <c15:ser>
                <c:idx val="4"/>
                <c:order val="4"/>
                <c:tx>
                  <c:strRef>
                    <c:extLst>
                      <c:ext uri="{02D57815-91ED-43cb-92C2-25804820EDAC}">
                        <c15:formulaRef>
                          <c15:sqref>'lambda+RTORDPA data'!$F$2</c15:sqref>
                        </c15:formulaRef>
                      </c:ext>
                    </c:extLst>
                    <c:strCache>
                      <c:ptCount val="1"/>
                      <c:pt idx="0">
                        <c:v>Conditional 1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'lambda+RTORDPA data'!$F$3:$F$74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55.665917545519726</c:v>
                      </c:pt>
                      <c:pt idx="1">
                        <c:v>47.676574982522908</c:v>
                      </c:pt>
                      <c:pt idx="2">
                        <c:v>54.370962053798664</c:v>
                      </c:pt>
                      <c:pt idx="3">
                        <c:v>65.098940073452937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378.49056699308136</c:v>
                      </c:pt>
                      <c:pt idx="8">
                        <c:v>1163.2461898958654</c:v>
                      </c:pt>
                      <c:pt idx="9">
                        <c:v>1163.1889243060807</c:v>
                      </c:pt>
                      <c:pt idx="10">
                        <c:v>388.16114090279768</c:v>
                      </c:pt>
                      <c:pt idx="11">
                        <c:v>1067.3815166398088</c:v>
                      </c:pt>
                      <c:pt idx="12">
                        <c:v>1252.1433971493786</c:v>
                      </c:pt>
                      <c:pt idx="13">
                        <c:v>1266.7571125924098</c:v>
                      </c:pt>
                      <c:pt idx="14">
                        <c:v>1252.2205566550415</c:v>
                      </c:pt>
                      <c:pt idx="15">
                        <c:v>1266.8375313484041</c:v>
                      </c:pt>
                      <c:pt idx="16">
                        <c:v>1252.2662129407158</c:v>
                      </c:pt>
                      <c:pt idx="17">
                        <c:v>1252.3495906829387</c:v>
                      </c:pt>
                      <c:pt idx="18">
                        <c:v>1497.0908056367325</c:v>
                      </c:pt>
                      <c:pt idx="19">
                        <c:v>1497.0468548164788</c:v>
                      </c:pt>
                      <c:pt idx="20">
                        <c:v>1413.662866922894</c:v>
                      </c:pt>
                      <c:pt idx="21">
                        <c:v>1496.9209692617449</c:v>
                      </c:pt>
                      <c:pt idx="22">
                        <c:v>1496.9120166176333</c:v>
                      </c:pt>
                      <c:pt idx="23">
                        <c:v>1496.8919143701685</c:v>
                      </c:pt>
                      <c:pt idx="24">
                        <c:v>1177.2309229590253</c:v>
                      </c:pt>
                      <c:pt idx="25">
                        <c:v>399.9982152112301</c:v>
                      </c:pt>
                      <c:pt idx="26">
                        <c:v>255.13271076053087</c:v>
                      </c:pt>
                      <c:pt idx="27">
                        <c:v>1165.7734064384808</c:v>
                      </c:pt>
                      <c:pt idx="28">
                        <c:v>379.59649441177442</c:v>
                      </c:pt>
                      <c:pt idx="29">
                        <c:v>1494.9790687627171</c:v>
                      </c:pt>
                      <c:pt idx="30">
                        <c:v>1493.4307659020674</c:v>
                      </c:pt>
                      <c:pt idx="31">
                        <c:v>1493.4452117110568</c:v>
                      </c:pt>
                      <c:pt idx="32">
                        <c:v>1493.444641791036</c:v>
                      </c:pt>
                      <c:pt idx="33">
                        <c:v>1264.9857195034542</c:v>
                      </c:pt>
                      <c:pt idx="34">
                        <c:v>1156.5143691670746</c:v>
                      </c:pt>
                      <c:pt idx="35">
                        <c:v>1250.4858735375374</c:v>
                      </c:pt>
                      <c:pt idx="36">
                        <c:v>1177.6420901884082</c:v>
                      </c:pt>
                      <c:pt idx="37">
                        <c:v>339.91552693057167</c:v>
                      </c:pt>
                      <c:pt idx="38">
                        <c:v>76.000722361749041</c:v>
                      </c:pt>
                      <c:pt idx="39">
                        <c:v>75.000738524106239</c:v>
                      </c:pt>
                      <c:pt idx="40">
                        <c:v>75.000330829991739</c:v>
                      </c:pt>
                      <c:pt idx="41">
                        <c:v>75.058220670021342</c:v>
                      </c:pt>
                      <c:pt idx="42">
                        <c:v>82.004652191018693</c:v>
                      </c:pt>
                      <c:pt idx="43">
                        <c:v>75.000542872573718</c:v>
                      </c:pt>
                      <c:pt idx="44">
                        <c:v>65.805340467538642</c:v>
                      </c:pt>
                      <c:pt idx="45">
                        <c:v>67.910280376025796</c:v>
                      </c:pt>
                      <c:pt idx="46">
                        <c:v>74.848735227541297</c:v>
                      </c:pt>
                      <c:pt idx="47">
                        <c:v>64.404911595016756</c:v>
                      </c:pt>
                      <c:pt idx="48">
                        <c:v>58.982744234739236</c:v>
                      </c:pt>
                      <c:pt idx="49">
                        <c:v>53.385395022554199</c:v>
                      </c:pt>
                      <c:pt idx="50">
                        <c:v>45.905329594044574</c:v>
                      </c:pt>
                      <c:pt idx="51">
                        <c:v>40.481157854404358</c:v>
                      </c:pt>
                      <c:pt idx="52">
                        <c:v>41.270369174102342</c:v>
                      </c:pt>
                      <c:pt idx="53">
                        <c:v>40.742654677984895</c:v>
                      </c:pt>
                      <c:pt idx="54">
                        <c:v>40.325246593054651</c:v>
                      </c:pt>
                      <c:pt idx="55">
                        <c:v>40.19377228422978</c:v>
                      </c:pt>
                      <c:pt idx="56">
                        <c:v>39.986217019064298</c:v>
                      </c:pt>
                      <c:pt idx="57">
                        <c:v>39.166809187054071</c:v>
                      </c:pt>
                      <c:pt idx="58">
                        <c:v>38.455930880101036</c:v>
                      </c:pt>
                      <c:pt idx="59">
                        <c:v>39.624238821351355</c:v>
                      </c:pt>
                      <c:pt idx="60">
                        <c:v>39.24498540847538</c:v>
                      </c:pt>
                      <c:pt idx="61">
                        <c:v>37.733007104145756</c:v>
                      </c:pt>
                      <c:pt idx="62">
                        <c:v>36.483746307511971</c:v>
                      </c:pt>
                      <c:pt idx="63">
                        <c:v>36.177953539638445</c:v>
                      </c:pt>
                      <c:pt idx="64">
                        <c:v>35.559741273986845</c:v>
                      </c:pt>
                      <c:pt idx="65">
                        <c:v>34.542749207713982</c:v>
                      </c:pt>
                      <c:pt idx="66">
                        <c:v>33.99493157104245</c:v>
                      </c:pt>
                      <c:pt idx="67">
                        <c:v>33.560001373285566</c:v>
                      </c:pt>
                      <c:pt idx="68">
                        <c:v>34.545150526307253</c:v>
                      </c:pt>
                      <c:pt idx="69">
                        <c:v>34.694142993821629</c:v>
                      </c:pt>
                      <c:pt idx="70">
                        <c:v>36.049984863302981</c:v>
                      </c:pt>
                      <c:pt idx="71">
                        <c:v>37.603155317379397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data'!$G$2</c15:sqref>
                        </c15:formulaRef>
                      </c:ext>
                    </c:extLst>
                    <c:strCache>
                      <c:ptCount val="1"/>
                      <c:pt idx="0">
                        <c:v>Conditional 1 with BP=LDL trigger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data'!$G$3:$G$74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55.665917545519726</c:v>
                      </c:pt>
                      <c:pt idx="1">
                        <c:v>47.676574982522908</c:v>
                      </c:pt>
                      <c:pt idx="2">
                        <c:v>54.370962053798664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1252.1433971493786</c:v>
                      </c:pt>
                      <c:pt idx="13">
                        <c:v>1266.7571125924098</c:v>
                      </c:pt>
                      <c:pt idx="14">
                        <c:v>1252.2205566550415</c:v>
                      </c:pt>
                      <c:pt idx="15">
                        <c:v>1266.8375313484041</c:v>
                      </c:pt>
                      <c:pt idx="16">
                        <c:v>1252.2662129407158</c:v>
                      </c:pt>
                      <c:pt idx="17">
                        <c:v>1252.3495906829387</c:v>
                      </c:pt>
                      <c:pt idx="18">
                        <c:v>1497.0908056367325</c:v>
                      </c:pt>
                      <c:pt idx="19">
                        <c:v>1497.0468548164788</c:v>
                      </c:pt>
                      <c:pt idx="20">
                        <c:v>1413.662866922894</c:v>
                      </c:pt>
                      <c:pt idx="21">
                        <c:v>1496.9209692617449</c:v>
                      </c:pt>
                      <c:pt idx="22">
                        <c:v>1496.9120166176333</c:v>
                      </c:pt>
                      <c:pt idx="23">
                        <c:v>1496.8919143701685</c:v>
                      </c:pt>
                      <c:pt idx="24">
                        <c:v>1177.2309229590253</c:v>
                      </c:pt>
                      <c:pt idx="25">
                        <c:v>399.9982152112301</c:v>
                      </c:pt>
                      <c:pt idx="26">
                        <c:v>255.13271076053087</c:v>
                      </c:pt>
                      <c:pt idx="27">
                        <c:v>1165.7734064384808</c:v>
                      </c:pt>
                      <c:pt idx="28">
                        <c:v>379.59649441177442</c:v>
                      </c:pt>
                      <c:pt idx="29">
                        <c:v>1494.9790687627171</c:v>
                      </c:pt>
                      <c:pt idx="30">
                        <c:v>1493.4307659020674</c:v>
                      </c:pt>
                      <c:pt idx="31">
                        <c:v>1493.4452117110568</c:v>
                      </c:pt>
                      <c:pt idx="32">
                        <c:v>1493.444641791036</c:v>
                      </c:pt>
                      <c:pt idx="33">
                        <c:v>1264.9857195034542</c:v>
                      </c:pt>
                      <c:pt idx="34">
                        <c:v>1156.5143691670746</c:v>
                      </c:pt>
                      <c:pt idx="35">
                        <c:v>1250.4858735375374</c:v>
                      </c:pt>
                      <c:pt idx="36">
                        <c:v>1177.6420901884082</c:v>
                      </c:pt>
                      <c:pt idx="37">
                        <c:v>339.91552693057167</c:v>
                      </c:pt>
                      <c:pt idx="38">
                        <c:v>76.000722361749041</c:v>
                      </c:pt>
                      <c:pt idx="39">
                        <c:v>75.000738524106239</c:v>
                      </c:pt>
                      <c:pt idx="40">
                        <c:v>75.000330829991739</c:v>
                      </c:pt>
                      <c:pt idx="41">
                        <c:v>75.058220670021342</c:v>
                      </c:pt>
                      <c:pt idx="42">
                        <c:v>82.004652191018693</c:v>
                      </c:pt>
                      <c:pt idx="43">
                        <c:v>75.000542872573718</c:v>
                      </c:pt>
                      <c:pt idx="44">
                        <c:v>65.805340467538642</c:v>
                      </c:pt>
                      <c:pt idx="45">
                        <c:v>67.910280376025796</c:v>
                      </c:pt>
                      <c:pt idx="46">
                        <c:v>74.848735227541297</c:v>
                      </c:pt>
                      <c:pt idx="47">
                        <c:v>64.404911595016756</c:v>
                      </c:pt>
                      <c:pt idx="48">
                        <c:v>58.982744234739236</c:v>
                      </c:pt>
                      <c:pt idx="49">
                        <c:v>53.385395022554199</c:v>
                      </c:pt>
                      <c:pt idx="50">
                        <c:v>45.905329594044574</c:v>
                      </c:pt>
                      <c:pt idx="51">
                        <c:v>40.481157854404358</c:v>
                      </c:pt>
                      <c:pt idx="52">
                        <c:v>41.270369174102342</c:v>
                      </c:pt>
                      <c:pt idx="53">
                        <c:v>40.742654677984895</c:v>
                      </c:pt>
                      <c:pt idx="54">
                        <c:v>40.325246593054651</c:v>
                      </c:pt>
                      <c:pt idx="55">
                        <c:v>40.19377228422978</c:v>
                      </c:pt>
                      <c:pt idx="56">
                        <c:v>39.986217019064298</c:v>
                      </c:pt>
                      <c:pt idx="57">
                        <c:v>39.166809187054071</c:v>
                      </c:pt>
                      <c:pt idx="58">
                        <c:v>38.455930880101036</c:v>
                      </c:pt>
                      <c:pt idx="59">
                        <c:v>39.624238821351355</c:v>
                      </c:pt>
                      <c:pt idx="60">
                        <c:v>39.24498540847538</c:v>
                      </c:pt>
                      <c:pt idx="61">
                        <c:v>37.733007104145756</c:v>
                      </c:pt>
                      <c:pt idx="62">
                        <c:v>36.483746307511971</c:v>
                      </c:pt>
                      <c:pt idx="63">
                        <c:v>36.177953539638445</c:v>
                      </c:pt>
                      <c:pt idx="64">
                        <c:v>35.559741273986845</c:v>
                      </c:pt>
                      <c:pt idx="65">
                        <c:v>34.542749207713982</c:v>
                      </c:pt>
                      <c:pt idx="66">
                        <c:v>33.99493157104245</c:v>
                      </c:pt>
                      <c:pt idx="67">
                        <c:v>33.560001373285566</c:v>
                      </c:pt>
                      <c:pt idx="68">
                        <c:v>34.545150526307253</c:v>
                      </c:pt>
                      <c:pt idx="69">
                        <c:v>34.694142993821629</c:v>
                      </c:pt>
                      <c:pt idx="70">
                        <c:v>36.049984863302981</c:v>
                      </c:pt>
                      <c:pt idx="71">
                        <c:v>37.603155317379397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data'!$H$2</c15:sqref>
                        </c15:formulaRef>
                      </c:ext>
                    </c:extLst>
                    <c:strCache>
                      <c:ptCount val="1"/>
                      <c:pt idx="0">
                        <c:v>Conditional 2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data'!$H$3:$H$74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53.468755795532445</c:v>
                      </c:pt>
                      <c:pt idx="1">
                        <c:v>47.070232397953106</c:v>
                      </c:pt>
                      <c:pt idx="2">
                        <c:v>54.370894593773414</c:v>
                      </c:pt>
                      <c:pt idx="3">
                        <c:v>65.098940144189186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1163.2461912914948</c:v>
                      </c:pt>
                      <c:pt idx="9">
                        <c:v>1163.1889258449044</c:v>
                      </c:pt>
                      <c:pt idx="10">
                        <c:v>380.43273036363746</c:v>
                      </c:pt>
                      <c:pt idx="11">
                        <c:v>1054.4430821283288</c:v>
                      </c:pt>
                      <c:pt idx="12">
                        <c:v>1252.1433971494407</c:v>
                      </c:pt>
                      <c:pt idx="13">
                        <c:v>1266.7571125916727</c:v>
                      </c:pt>
                      <c:pt idx="14">
                        <c:v>1252.2205566427251</c:v>
                      </c:pt>
                      <c:pt idx="15">
                        <c:v>1266.8375313315651</c:v>
                      </c:pt>
                      <c:pt idx="16">
                        <c:v>1252.266212939842</c:v>
                      </c:pt>
                      <c:pt idx="17">
                        <c:v>1252.349590700647</c:v>
                      </c:pt>
                      <c:pt idx="18">
                        <c:v>1497.0908043501163</c:v>
                      </c:pt>
                      <c:pt idx="19">
                        <c:v>1497.0468548161716</c:v>
                      </c:pt>
                      <c:pt idx="20">
                        <c:v>1413.6628660922761</c:v>
                      </c:pt>
                      <c:pt idx="21">
                        <c:v>1496.920969229094</c:v>
                      </c:pt>
                      <c:pt idx="22">
                        <c:v>1496.9120166189534</c:v>
                      </c:pt>
                      <c:pt idx="23">
                        <c:v>1496.8919143702046</c:v>
                      </c:pt>
                      <c:pt idx="24">
                        <c:v>1177.2309229621251</c:v>
                      </c:pt>
                      <c:pt idx="25">
                        <c:v>388.29750565921501</c:v>
                      </c:pt>
                      <c:pt idx="26">
                        <c:v>255.13271074880967</c:v>
                      </c:pt>
                      <c:pt idx="27">
                        <c:v>1165.7734063966443</c:v>
                      </c:pt>
                      <c:pt idx="28">
                        <c:v>255.27710851942788</c:v>
                      </c:pt>
                      <c:pt idx="29">
                        <c:v>1494.9790696307371</c:v>
                      </c:pt>
                      <c:pt idx="30">
                        <c:v>1493.4307659049323</c:v>
                      </c:pt>
                      <c:pt idx="31">
                        <c:v>1493.4452117110341</c:v>
                      </c:pt>
                      <c:pt idx="32">
                        <c:v>1493.4446417909367</c:v>
                      </c:pt>
                      <c:pt idx="33">
                        <c:v>1264.9857194637382</c:v>
                      </c:pt>
                      <c:pt idx="34">
                        <c:v>1156.5143691667301</c:v>
                      </c:pt>
                      <c:pt idx="35">
                        <c:v>1250.4858735374664</c:v>
                      </c:pt>
                      <c:pt idx="36">
                        <c:v>1177.6420901884228</c:v>
                      </c:pt>
                      <c:pt idx="37">
                        <c:v>162.79223422849188</c:v>
                      </c:pt>
                      <c:pt idx="38">
                        <c:v>75.054473125708128</c:v>
                      </c:pt>
                      <c:pt idx="39">
                        <c:v>75.000651020692189</c:v>
                      </c:pt>
                      <c:pt idx="40">
                        <c:v>75.000291631709644</c:v>
                      </c:pt>
                      <c:pt idx="41">
                        <c:v>75.030754317525819</c:v>
                      </c:pt>
                      <c:pt idx="42">
                        <c:v>76.000440256815665</c:v>
                      </c:pt>
                      <c:pt idx="43">
                        <c:v>75.000478971742226</c:v>
                      </c:pt>
                      <c:pt idx="44">
                        <c:v>65.805340456319144</c:v>
                      </c:pt>
                      <c:pt idx="45">
                        <c:v>67.910280376030386</c:v>
                      </c:pt>
                      <c:pt idx="46">
                        <c:v>74.848365397415364</c:v>
                      </c:pt>
                      <c:pt idx="47">
                        <c:v>63.892764904916589</c:v>
                      </c:pt>
                      <c:pt idx="48">
                        <c:v>57.521275926191549</c:v>
                      </c:pt>
                      <c:pt idx="49">
                        <c:v>53.385395024124726</c:v>
                      </c:pt>
                      <c:pt idx="50">
                        <c:v>43.900885120284087</c:v>
                      </c:pt>
                      <c:pt idx="51">
                        <c:v>40.481157854092764</c:v>
                      </c:pt>
                      <c:pt idx="52">
                        <c:v>41.27036815270808</c:v>
                      </c:pt>
                      <c:pt idx="53">
                        <c:v>40.742654677979637</c:v>
                      </c:pt>
                      <c:pt idx="54">
                        <c:v>40.325246592761616</c:v>
                      </c:pt>
                      <c:pt idx="55">
                        <c:v>40.193772238237578</c:v>
                      </c:pt>
                      <c:pt idx="56">
                        <c:v>39.986217018721163</c:v>
                      </c:pt>
                      <c:pt idx="57">
                        <c:v>39.166809190983734</c:v>
                      </c:pt>
                      <c:pt idx="58">
                        <c:v>38.455930927839134</c:v>
                      </c:pt>
                      <c:pt idx="59">
                        <c:v>39.624238819969939</c:v>
                      </c:pt>
                      <c:pt idx="60">
                        <c:v>39.244985407790985</c:v>
                      </c:pt>
                      <c:pt idx="61">
                        <c:v>37.733007126559194</c:v>
                      </c:pt>
                      <c:pt idx="62">
                        <c:v>36.483746430290388</c:v>
                      </c:pt>
                      <c:pt idx="63">
                        <c:v>36.068466289784148</c:v>
                      </c:pt>
                      <c:pt idx="64">
                        <c:v>35.362307524274712</c:v>
                      </c:pt>
                      <c:pt idx="65">
                        <c:v>34.542749337026542</c:v>
                      </c:pt>
                      <c:pt idx="66">
                        <c:v>33.994931571054892</c:v>
                      </c:pt>
                      <c:pt idx="67">
                        <c:v>33.560001373288237</c:v>
                      </c:pt>
                      <c:pt idx="68">
                        <c:v>34.545150609848953</c:v>
                      </c:pt>
                      <c:pt idx="69">
                        <c:v>34.694142991908635</c:v>
                      </c:pt>
                      <c:pt idx="70">
                        <c:v>35.9716202362156</c:v>
                      </c:pt>
                      <c:pt idx="71">
                        <c:v>37.603155317714084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data'!$I$2</c15:sqref>
                        </c15:formulaRef>
                      </c:ext>
                    </c:extLst>
                    <c:strCache>
                      <c:ptCount val="1"/>
                      <c:pt idx="0">
                        <c:v>Conditional 2 with BP=LDL trigger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data'!$I$3:$I$74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53.468755795532445</c:v>
                      </c:pt>
                      <c:pt idx="1">
                        <c:v>47.070232397953106</c:v>
                      </c:pt>
                      <c:pt idx="2">
                        <c:v>54.370894593773414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1252.1433971494407</c:v>
                      </c:pt>
                      <c:pt idx="13">
                        <c:v>1266.7571125916727</c:v>
                      </c:pt>
                      <c:pt idx="14">
                        <c:v>1252.2205566427251</c:v>
                      </c:pt>
                      <c:pt idx="15">
                        <c:v>1266.8375313315651</c:v>
                      </c:pt>
                      <c:pt idx="16">
                        <c:v>1252.266212939842</c:v>
                      </c:pt>
                      <c:pt idx="17">
                        <c:v>1252.349590700647</c:v>
                      </c:pt>
                      <c:pt idx="18">
                        <c:v>1497.0908043501163</c:v>
                      </c:pt>
                      <c:pt idx="19">
                        <c:v>1497.0468548161716</c:v>
                      </c:pt>
                      <c:pt idx="20">
                        <c:v>1413.6628660922761</c:v>
                      </c:pt>
                      <c:pt idx="21">
                        <c:v>1496.920969229094</c:v>
                      </c:pt>
                      <c:pt idx="22">
                        <c:v>1496.9120166189534</c:v>
                      </c:pt>
                      <c:pt idx="23">
                        <c:v>1496.8919143702046</c:v>
                      </c:pt>
                      <c:pt idx="24">
                        <c:v>1177.2309229621251</c:v>
                      </c:pt>
                      <c:pt idx="25">
                        <c:v>388.29750565921501</c:v>
                      </c:pt>
                      <c:pt idx="26">
                        <c:v>255.13271074880967</c:v>
                      </c:pt>
                      <c:pt idx="27">
                        <c:v>1165.7734063966443</c:v>
                      </c:pt>
                      <c:pt idx="28">
                        <c:v>255.27710851942788</c:v>
                      </c:pt>
                      <c:pt idx="29">
                        <c:v>1494.9790696307371</c:v>
                      </c:pt>
                      <c:pt idx="30">
                        <c:v>1493.4307659049323</c:v>
                      </c:pt>
                      <c:pt idx="31">
                        <c:v>1493.4452117110341</c:v>
                      </c:pt>
                      <c:pt idx="32">
                        <c:v>1493.4446417909367</c:v>
                      </c:pt>
                      <c:pt idx="33">
                        <c:v>1264.9857194637382</c:v>
                      </c:pt>
                      <c:pt idx="34">
                        <c:v>1156.5143691667301</c:v>
                      </c:pt>
                      <c:pt idx="35">
                        <c:v>1250.4858735374664</c:v>
                      </c:pt>
                      <c:pt idx="36">
                        <c:v>1177.6420901884228</c:v>
                      </c:pt>
                      <c:pt idx="37">
                        <c:v>162.79223422849188</c:v>
                      </c:pt>
                      <c:pt idx="38">
                        <c:v>75.054473125708128</c:v>
                      </c:pt>
                      <c:pt idx="39">
                        <c:v>75.000651020692189</c:v>
                      </c:pt>
                      <c:pt idx="40">
                        <c:v>75.000291631709644</c:v>
                      </c:pt>
                      <c:pt idx="41">
                        <c:v>75.030754317525819</c:v>
                      </c:pt>
                      <c:pt idx="42">
                        <c:v>76.000440256815665</c:v>
                      </c:pt>
                      <c:pt idx="43">
                        <c:v>75.000478971742226</c:v>
                      </c:pt>
                      <c:pt idx="44">
                        <c:v>65.805340456319144</c:v>
                      </c:pt>
                      <c:pt idx="45">
                        <c:v>67.910280376030386</c:v>
                      </c:pt>
                      <c:pt idx="46">
                        <c:v>74.848365397415364</c:v>
                      </c:pt>
                      <c:pt idx="47">
                        <c:v>63.892764904916589</c:v>
                      </c:pt>
                      <c:pt idx="48">
                        <c:v>57.521275926191549</c:v>
                      </c:pt>
                      <c:pt idx="49">
                        <c:v>53.385395024124726</c:v>
                      </c:pt>
                      <c:pt idx="50">
                        <c:v>43.900885120284087</c:v>
                      </c:pt>
                      <c:pt idx="51">
                        <c:v>40.481157854092764</c:v>
                      </c:pt>
                      <c:pt idx="52">
                        <c:v>41.27036815270808</c:v>
                      </c:pt>
                      <c:pt idx="53">
                        <c:v>40.742654677979637</c:v>
                      </c:pt>
                      <c:pt idx="54">
                        <c:v>40.325246592761616</c:v>
                      </c:pt>
                      <c:pt idx="55">
                        <c:v>40.193772238237578</c:v>
                      </c:pt>
                      <c:pt idx="56">
                        <c:v>39.986217018721163</c:v>
                      </c:pt>
                      <c:pt idx="57">
                        <c:v>39.166809190983734</c:v>
                      </c:pt>
                      <c:pt idx="58">
                        <c:v>38.455930927839134</c:v>
                      </c:pt>
                      <c:pt idx="59">
                        <c:v>39.624238819969939</c:v>
                      </c:pt>
                      <c:pt idx="60">
                        <c:v>39.244985407790985</c:v>
                      </c:pt>
                      <c:pt idx="61">
                        <c:v>37.733007126559194</c:v>
                      </c:pt>
                      <c:pt idx="62">
                        <c:v>36.483746430290388</c:v>
                      </c:pt>
                      <c:pt idx="63">
                        <c:v>36.068466289784148</c:v>
                      </c:pt>
                      <c:pt idx="64">
                        <c:v>35.362307524274712</c:v>
                      </c:pt>
                      <c:pt idx="65">
                        <c:v>34.542749337026542</c:v>
                      </c:pt>
                      <c:pt idx="66">
                        <c:v>33.994931571054892</c:v>
                      </c:pt>
                      <c:pt idx="67">
                        <c:v>33.560001373288237</c:v>
                      </c:pt>
                      <c:pt idx="68">
                        <c:v>34.545150609848953</c:v>
                      </c:pt>
                      <c:pt idx="69">
                        <c:v>34.694142991908635</c:v>
                      </c:pt>
                      <c:pt idx="70">
                        <c:v>35.9716202362156</c:v>
                      </c:pt>
                      <c:pt idx="71">
                        <c:v>37.603155317714084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409815968"/>
        <c:scaling>
          <c:orientation val="minMax"/>
          <c:max val="43377.79166599999"/>
          <c:min val="43377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6360"/>
        <c:crosses val="autoZero"/>
        <c:crossBetween val="midCat"/>
        <c:majorUnit val="4.1666000000000009E-2"/>
      </c:valAx>
      <c:valAx>
        <c:axId val="409816360"/>
        <c:scaling>
          <c:orientation val="minMax"/>
          <c:max val="16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System</a:t>
                </a:r>
                <a:r>
                  <a:rPr lang="en-US" baseline="0"/>
                  <a:t> Lambda + RTORDPA</a:t>
                </a:r>
                <a:r>
                  <a:rPr lang="en-US"/>
                  <a:t>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5968"/>
        <c:crosses val="autoZero"/>
        <c:crossBetween val="midCat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55459645669291324"/>
          <c:y val="6.1529112186032173E-2"/>
          <c:w val="0.39119969378827651"/>
          <c:h val="0.5716651043619547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4"/>
          <c:order val="4"/>
          <c:tx>
            <c:strRef>
              <c:f>'lambda+RTORDPA data'!$F$2</c:f>
              <c:strCache>
                <c:ptCount val="1"/>
                <c:pt idx="0">
                  <c:v>Conditional 1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  <c:extLst xmlns:c15="http://schemas.microsoft.com/office/drawing/2012/chart"/>
            </c:numRef>
          </c:xVal>
          <c:yVal>
            <c:numRef>
              <c:f>'lambda+RTORDPA data'!$F$3:$F$74</c:f>
              <c:numCache>
                <c:formatCode>General</c:formatCode>
                <c:ptCount val="72"/>
                <c:pt idx="0">
                  <c:v>55.665917545519726</c:v>
                </c:pt>
                <c:pt idx="1">
                  <c:v>47.676574982522908</c:v>
                </c:pt>
                <c:pt idx="2">
                  <c:v>54.370962053798664</c:v>
                </c:pt>
                <c:pt idx="3">
                  <c:v>65.098940073452937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378.49056699308136</c:v>
                </c:pt>
                <c:pt idx="8">
                  <c:v>1163.2461898958654</c:v>
                </c:pt>
                <c:pt idx="9">
                  <c:v>1163.1889243060807</c:v>
                </c:pt>
                <c:pt idx="10">
                  <c:v>388.16114090279768</c:v>
                </c:pt>
                <c:pt idx="11">
                  <c:v>1067.3815166398088</c:v>
                </c:pt>
                <c:pt idx="12">
                  <c:v>1252.1433971493786</c:v>
                </c:pt>
                <c:pt idx="13">
                  <c:v>1266.7571125924098</c:v>
                </c:pt>
                <c:pt idx="14">
                  <c:v>1252.2205566550415</c:v>
                </c:pt>
                <c:pt idx="15">
                  <c:v>1266.8375313484041</c:v>
                </c:pt>
                <c:pt idx="16">
                  <c:v>1252.2662129407158</c:v>
                </c:pt>
                <c:pt idx="17">
                  <c:v>1252.3495906829387</c:v>
                </c:pt>
                <c:pt idx="18">
                  <c:v>1497.0908056367325</c:v>
                </c:pt>
                <c:pt idx="19">
                  <c:v>1497.0468548164788</c:v>
                </c:pt>
                <c:pt idx="20">
                  <c:v>1413.662866922894</c:v>
                </c:pt>
                <c:pt idx="21">
                  <c:v>1496.9209692617449</c:v>
                </c:pt>
                <c:pt idx="22">
                  <c:v>1496.9120166176333</c:v>
                </c:pt>
                <c:pt idx="23">
                  <c:v>1496.8919143701685</c:v>
                </c:pt>
                <c:pt idx="24">
                  <c:v>1177.2309229590253</c:v>
                </c:pt>
                <c:pt idx="25">
                  <c:v>399.9982152112301</c:v>
                </c:pt>
                <c:pt idx="26">
                  <c:v>255.13271076053087</c:v>
                </c:pt>
                <c:pt idx="27">
                  <c:v>1165.7734064384808</c:v>
                </c:pt>
                <c:pt idx="28">
                  <c:v>379.59649441177442</c:v>
                </c:pt>
                <c:pt idx="29">
                  <c:v>1494.9790687627171</c:v>
                </c:pt>
                <c:pt idx="30">
                  <c:v>1493.4307659020674</c:v>
                </c:pt>
                <c:pt idx="31">
                  <c:v>1493.4452117110568</c:v>
                </c:pt>
                <c:pt idx="32">
                  <c:v>1493.444641791036</c:v>
                </c:pt>
                <c:pt idx="33">
                  <c:v>1264.9857195034542</c:v>
                </c:pt>
                <c:pt idx="34">
                  <c:v>1156.5143691670746</c:v>
                </c:pt>
                <c:pt idx="35">
                  <c:v>1250.4858735375374</c:v>
                </c:pt>
                <c:pt idx="36">
                  <c:v>1177.6420901884082</c:v>
                </c:pt>
                <c:pt idx="37">
                  <c:v>339.91552693057167</c:v>
                </c:pt>
                <c:pt idx="38">
                  <c:v>76.000722361749041</c:v>
                </c:pt>
                <c:pt idx="39">
                  <c:v>75.000738524106239</c:v>
                </c:pt>
                <c:pt idx="40">
                  <c:v>75.000330829991739</c:v>
                </c:pt>
                <c:pt idx="41">
                  <c:v>75.058220670021342</c:v>
                </c:pt>
                <c:pt idx="42">
                  <c:v>82.004652191018693</c:v>
                </c:pt>
                <c:pt idx="43">
                  <c:v>75.000542872573718</c:v>
                </c:pt>
                <c:pt idx="44">
                  <c:v>65.805340467538642</c:v>
                </c:pt>
                <c:pt idx="45">
                  <c:v>67.910280376025796</c:v>
                </c:pt>
                <c:pt idx="46">
                  <c:v>74.848735227541297</c:v>
                </c:pt>
                <c:pt idx="47">
                  <c:v>64.404911595016756</c:v>
                </c:pt>
                <c:pt idx="48">
                  <c:v>58.982744234739236</c:v>
                </c:pt>
                <c:pt idx="49">
                  <c:v>53.385395022554199</c:v>
                </c:pt>
                <c:pt idx="50">
                  <c:v>45.905329594044574</c:v>
                </c:pt>
                <c:pt idx="51">
                  <c:v>40.481157854404358</c:v>
                </c:pt>
                <c:pt idx="52">
                  <c:v>41.270369174102342</c:v>
                </c:pt>
                <c:pt idx="53">
                  <c:v>40.742654677984895</c:v>
                </c:pt>
                <c:pt idx="54">
                  <c:v>40.325246593054651</c:v>
                </c:pt>
                <c:pt idx="55">
                  <c:v>40.19377228422978</c:v>
                </c:pt>
                <c:pt idx="56">
                  <c:v>39.986217019064298</c:v>
                </c:pt>
                <c:pt idx="57">
                  <c:v>39.166809187054071</c:v>
                </c:pt>
                <c:pt idx="58">
                  <c:v>38.455930880101036</c:v>
                </c:pt>
                <c:pt idx="59">
                  <c:v>39.624238821351355</c:v>
                </c:pt>
                <c:pt idx="60">
                  <c:v>39.24498540847538</c:v>
                </c:pt>
                <c:pt idx="61">
                  <c:v>37.733007104145756</c:v>
                </c:pt>
                <c:pt idx="62">
                  <c:v>36.483746307511971</c:v>
                </c:pt>
                <c:pt idx="63">
                  <c:v>36.177953539638445</c:v>
                </c:pt>
                <c:pt idx="64">
                  <c:v>35.559741273986845</c:v>
                </c:pt>
                <c:pt idx="65">
                  <c:v>34.542749207713982</c:v>
                </c:pt>
                <c:pt idx="66">
                  <c:v>33.99493157104245</c:v>
                </c:pt>
                <c:pt idx="67">
                  <c:v>33.560001373285566</c:v>
                </c:pt>
                <c:pt idx="68">
                  <c:v>34.545150526307253</c:v>
                </c:pt>
                <c:pt idx="69">
                  <c:v>34.694142993821629</c:v>
                </c:pt>
                <c:pt idx="70">
                  <c:v>36.049984863302981</c:v>
                </c:pt>
                <c:pt idx="71">
                  <c:v>37.603155317379397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5"/>
          <c:order val="5"/>
          <c:tx>
            <c:strRef>
              <c:f>'lambda+RTORDPA data'!$G$2</c:f>
              <c:strCache>
                <c:ptCount val="1"/>
                <c:pt idx="0">
                  <c:v>Conditional 1 with BP=LDL trigger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  <c:extLst xmlns:c15="http://schemas.microsoft.com/office/drawing/2012/chart"/>
            </c:numRef>
          </c:xVal>
          <c:yVal>
            <c:numRef>
              <c:f>'lambda+RTORDPA data'!$G$3:$G$74</c:f>
              <c:numCache>
                <c:formatCode>General</c:formatCode>
                <c:ptCount val="72"/>
                <c:pt idx="0">
                  <c:v>55.665917545519726</c:v>
                </c:pt>
                <c:pt idx="1">
                  <c:v>47.676574982522908</c:v>
                </c:pt>
                <c:pt idx="2">
                  <c:v>54.370962053798664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1252.1433971493786</c:v>
                </c:pt>
                <c:pt idx="13">
                  <c:v>1266.7571125924098</c:v>
                </c:pt>
                <c:pt idx="14">
                  <c:v>1252.2205566550415</c:v>
                </c:pt>
                <c:pt idx="15">
                  <c:v>1266.8375313484041</c:v>
                </c:pt>
                <c:pt idx="16">
                  <c:v>1252.2662129407158</c:v>
                </c:pt>
                <c:pt idx="17">
                  <c:v>1252.3495906829387</c:v>
                </c:pt>
                <c:pt idx="18">
                  <c:v>1497.0908056367325</c:v>
                </c:pt>
                <c:pt idx="19">
                  <c:v>1497.0468548164788</c:v>
                </c:pt>
                <c:pt idx="20">
                  <c:v>1413.662866922894</c:v>
                </c:pt>
                <c:pt idx="21">
                  <c:v>1496.9209692617449</c:v>
                </c:pt>
                <c:pt idx="22">
                  <c:v>1496.9120166176333</c:v>
                </c:pt>
                <c:pt idx="23">
                  <c:v>1496.8919143701685</c:v>
                </c:pt>
                <c:pt idx="24">
                  <c:v>1177.2309229590253</c:v>
                </c:pt>
                <c:pt idx="25">
                  <c:v>399.9982152112301</c:v>
                </c:pt>
                <c:pt idx="26">
                  <c:v>255.13271076053087</c:v>
                </c:pt>
                <c:pt idx="27">
                  <c:v>1165.7734064384808</c:v>
                </c:pt>
                <c:pt idx="28">
                  <c:v>379.59649441177442</c:v>
                </c:pt>
                <c:pt idx="29">
                  <c:v>1494.9790687627171</c:v>
                </c:pt>
                <c:pt idx="30">
                  <c:v>1493.4307659020674</c:v>
                </c:pt>
                <c:pt idx="31">
                  <c:v>1493.4452117110568</c:v>
                </c:pt>
                <c:pt idx="32">
                  <c:v>1493.444641791036</c:v>
                </c:pt>
                <c:pt idx="33">
                  <c:v>1264.9857195034542</c:v>
                </c:pt>
                <c:pt idx="34">
                  <c:v>1156.5143691670746</c:v>
                </c:pt>
                <c:pt idx="35">
                  <c:v>1250.4858735375374</c:v>
                </c:pt>
                <c:pt idx="36">
                  <c:v>1177.6420901884082</c:v>
                </c:pt>
                <c:pt idx="37">
                  <c:v>339.91552693057167</c:v>
                </c:pt>
                <c:pt idx="38">
                  <c:v>76.000722361749041</c:v>
                </c:pt>
                <c:pt idx="39">
                  <c:v>75.000738524106239</c:v>
                </c:pt>
                <c:pt idx="40">
                  <c:v>75.000330829991739</c:v>
                </c:pt>
                <c:pt idx="41">
                  <c:v>75.058220670021342</c:v>
                </c:pt>
                <c:pt idx="42">
                  <c:v>82.004652191018693</c:v>
                </c:pt>
                <c:pt idx="43">
                  <c:v>75.000542872573718</c:v>
                </c:pt>
                <c:pt idx="44">
                  <c:v>65.805340467538642</c:v>
                </c:pt>
                <c:pt idx="45">
                  <c:v>67.910280376025796</c:v>
                </c:pt>
                <c:pt idx="46">
                  <c:v>74.848735227541297</c:v>
                </c:pt>
                <c:pt idx="47">
                  <c:v>64.404911595016756</c:v>
                </c:pt>
                <c:pt idx="48">
                  <c:v>58.982744234739236</c:v>
                </c:pt>
                <c:pt idx="49">
                  <c:v>53.385395022554199</c:v>
                </c:pt>
                <c:pt idx="50">
                  <c:v>45.905329594044574</c:v>
                </c:pt>
                <c:pt idx="51">
                  <c:v>40.481157854404358</c:v>
                </c:pt>
                <c:pt idx="52">
                  <c:v>41.270369174102342</c:v>
                </c:pt>
                <c:pt idx="53">
                  <c:v>40.742654677984895</c:v>
                </c:pt>
                <c:pt idx="54">
                  <c:v>40.325246593054651</c:v>
                </c:pt>
                <c:pt idx="55">
                  <c:v>40.19377228422978</c:v>
                </c:pt>
                <c:pt idx="56">
                  <c:v>39.986217019064298</c:v>
                </c:pt>
                <c:pt idx="57">
                  <c:v>39.166809187054071</c:v>
                </c:pt>
                <c:pt idx="58">
                  <c:v>38.455930880101036</c:v>
                </c:pt>
                <c:pt idx="59">
                  <c:v>39.624238821351355</c:v>
                </c:pt>
                <c:pt idx="60">
                  <c:v>39.24498540847538</c:v>
                </c:pt>
                <c:pt idx="61">
                  <c:v>37.733007104145756</c:v>
                </c:pt>
                <c:pt idx="62">
                  <c:v>36.483746307511971</c:v>
                </c:pt>
                <c:pt idx="63">
                  <c:v>36.177953539638445</c:v>
                </c:pt>
                <c:pt idx="64">
                  <c:v>35.559741273986845</c:v>
                </c:pt>
                <c:pt idx="65">
                  <c:v>34.542749207713982</c:v>
                </c:pt>
                <c:pt idx="66">
                  <c:v>33.99493157104245</c:v>
                </c:pt>
                <c:pt idx="67">
                  <c:v>33.560001373285566</c:v>
                </c:pt>
                <c:pt idx="68">
                  <c:v>34.545150526307253</c:v>
                </c:pt>
                <c:pt idx="69">
                  <c:v>34.694142993821629</c:v>
                </c:pt>
                <c:pt idx="70">
                  <c:v>36.049984863302981</c:v>
                </c:pt>
                <c:pt idx="71">
                  <c:v>37.603155317379397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6"/>
          <c:order val="6"/>
          <c:tx>
            <c:strRef>
              <c:f>'lambda+RTORDPA data'!$H$2</c:f>
              <c:strCache>
                <c:ptCount val="1"/>
                <c:pt idx="0">
                  <c:v>Conditional 2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  <c:extLst xmlns:c15="http://schemas.microsoft.com/office/drawing/2012/chart"/>
            </c:numRef>
          </c:xVal>
          <c:yVal>
            <c:numRef>
              <c:f>'lambda+RTORDPA data'!$H$3:$H$74</c:f>
              <c:numCache>
                <c:formatCode>General</c:formatCode>
                <c:ptCount val="72"/>
                <c:pt idx="0">
                  <c:v>53.468755795532445</c:v>
                </c:pt>
                <c:pt idx="1">
                  <c:v>47.070232397953106</c:v>
                </c:pt>
                <c:pt idx="2">
                  <c:v>54.370894593773414</c:v>
                </c:pt>
                <c:pt idx="3">
                  <c:v>65.098940144189186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1163.2461912914948</c:v>
                </c:pt>
                <c:pt idx="9">
                  <c:v>1163.1889258449044</c:v>
                </c:pt>
                <c:pt idx="10">
                  <c:v>380.43273036363746</c:v>
                </c:pt>
                <c:pt idx="11">
                  <c:v>1054.4430821283288</c:v>
                </c:pt>
                <c:pt idx="12">
                  <c:v>1252.1433971494407</c:v>
                </c:pt>
                <c:pt idx="13">
                  <c:v>1266.7571125916727</c:v>
                </c:pt>
                <c:pt idx="14">
                  <c:v>1252.2205566427251</c:v>
                </c:pt>
                <c:pt idx="15">
                  <c:v>1266.8375313315651</c:v>
                </c:pt>
                <c:pt idx="16">
                  <c:v>1252.266212939842</c:v>
                </c:pt>
                <c:pt idx="17">
                  <c:v>1252.349590700647</c:v>
                </c:pt>
                <c:pt idx="18">
                  <c:v>1497.0908043501163</c:v>
                </c:pt>
                <c:pt idx="19">
                  <c:v>1497.0468548161716</c:v>
                </c:pt>
                <c:pt idx="20">
                  <c:v>1413.6628660922761</c:v>
                </c:pt>
                <c:pt idx="21">
                  <c:v>1496.920969229094</c:v>
                </c:pt>
                <c:pt idx="22">
                  <c:v>1496.9120166189534</c:v>
                </c:pt>
                <c:pt idx="23">
                  <c:v>1496.8919143702046</c:v>
                </c:pt>
                <c:pt idx="24">
                  <c:v>1177.2309229621251</c:v>
                </c:pt>
                <c:pt idx="25">
                  <c:v>388.29750565921501</c:v>
                </c:pt>
                <c:pt idx="26">
                  <c:v>255.13271074880967</c:v>
                </c:pt>
                <c:pt idx="27">
                  <c:v>1165.7734063966443</c:v>
                </c:pt>
                <c:pt idx="28">
                  <c:v>255.27710851942788</c:v>
                </c:pt>
                <c:pt idx="29">
                  <c:v>1494.9790696307371</c:v>
                </c:pt>
                <c:pt idx="30">
                  <c:v>1493.4307659049323</c:v>
                </c:pt>
                <c:pt idx="31">
                  <c:v>1493.4452117110341</c:v>
                </c:pt>
                <c:pt idx="32">
                  <c:v>1493.4446417909367</c:v>
                </c:pt>
                <c:pt idx="33">
                  <c:v>1264.9857194637382</c:v>
                </c:pt>
                <c:pt idx="34">
                  <c:v>1156.5143691667301</c:v>
                </c:pt>
                <c:pt idx="35">
                  <c:v>1250.4858735374664</c:v>
                </c:pt>
                <c:pt idx="36">
                  <c:v>1177.6420901884228</c:v>
                </c:pt>
                <c:pt idx="37">
                  <c:v>162.79223422849188</c:v>
                </c:pt>
                <c:pt idx="38">
                  <c:v>75.054473125708128</c:v>
                </c:pt>
                <c:pt idx="39">
                  <c:v>75.000651020692189</c:v>
                </c:pt>
                <c:pt idx="40">
                  <c:v>75.000291631709644</c:v>
                </c:pt>
                <c:pt idx="41">
                  <c:v>75.030754317525819</c:v>
                </c:pt>
                <c:pt idx="42">
                  <c:v>76.000440256815665</c:v>
                </c:pt>
                <c:pt idx="43">
                  <c:v>75.000478971742226</c:v>
                </c:pt>
                <c:pt idx="44">
                  <c:v>65.805340456319144</c:v>
                </c:pt>
                <c:pt idx="45">
                  <c:v>67.910280376030386</c:v>
                </c:pt>
                <c:pt idx="46">
                  <c:v>74.848365397415364</c:v>
                </c:pt>
                <c:pt idx="47">
                  <c:v>63.892764904916589</c:v>
                </c:pt>
                <c:pt idx="48">
                  <c:v>57.521275926191549</c:v>
                </c:pt>
                <c:pt idx="49">
                  <c:v>53.385395024124726</c:v>
                </c:pt>
                <c:pt idx="50">
                  <c:v>43.900885120284087</c:v>
                </c:pt>
                <c:pt idx="51">
                  <c:v>40.481157854092764</c:v>
                </c:pt>
                <c:pt idx="52">
                  <c:v>41.27036815270808</c:v>
                </c:pt>
                <c:pt idx="53">
                  <c:v>40.742654677979637</c:v>
                </c:pt>
                <c:pt idx="54">
                  <c:v>40.325246592761616</c:v>
                </c:pt>
                <c:pt idx="55">
                  <c:v>40.193772238237578</c:v>
                </c:pt>
                <c:pt idx="56">
                  <c:v>39.986217018721163</c:v>
                </c:pt>
                <c:pt idx="57">
                  <c:v>39.166809190983734</c:v>
                </c:pt>
                <c:pt idx="58">
                  <c:v>38.455930927839134</c:v>
                </c:pt>
                <c:pt idx="59">
                  <c:v>39.624238819969939</c:v>
                </c:pt>
                <c:pt idx="60">
                  <c:v>39.244985407790985</c:v>
                </c:pt>
                <c:pt idx="61">
                  <c:v>37.733007126559194</c:v>
                </c:pt>
                <c:pt idx="62">
                  <c:v>36.483746430290388</c:v>
                </c:pt>
                <c:pt idx="63">
                  <c:v>36.068466289784148</c:v>
                </c:pt>
                <c:pt idx="64">
                  <c:v>35.362307524274712</c:v>
                </c:pt>
                <c:pt idx="65">
                  <c:v>34.542749337026542</c:v>
                </c:pt>
                <c:pt idx="66">
                  <c:v>33.994931571054892</c:v>
                </c:pt>
                <c:pt idx="67">
                  <c:v>33.560001373288237</c:v>
                </c:pt>
                <c:pt idx="68">
                  <c:v>34.545150609848953</c:v>
                </c:pt>
                <c:pt idx="69">
                  <c:v>34.694142991908635</c:v>
                </c:pt>
                <c:pt idx="70">
                  <c:v>35.9716202362156</c:v>
                </c:pt>
                <c:pt idx="71">
                  <c:v>37.603155317714084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7"/>
          <c:order val="7"/>
          <c:tx>
            <c:strRef>
              <c:f>'lambda+RTORDPA data'!$I$2</c:f>
              <c:strCache>
                <c:ptCount val="1"/>
                <c:pt idx="0">
                  <c:v>Conditional 2 with BP=LDL trigger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37"/>
            <c:marker>
              <c:symbol val="none"/>
            </c:marker>
            <c:bubble3D val="0"/>
            <c:spPr>
              <a:ln w="28575" cap="rnd">
                <a:solidFill>
                  <a:schemeClr val="tx2"/>
                </a:solidFill>
                <a:round/>
              </a:ln>
              <a:effectLst/>
            </c:spPr>
          </c:dPt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  <c:extLst xmlns:c15="http://schemas.microsoft.com/office/drawing/2012/chart"/>
            </c:numRef>
          </c:xVal>
          <c:yVal>
            <c:numRef>
              <c:f>'lambda+RTORDPA data'!$I$3:$I$74</c:f>
              <c:numCache>
                <c:formatCode>General</c:formatCode>
                <c:ptCount val="72"/>
                <c:pt idx="0">
                  <c:v>53.468755795532445</c:v>
                </c:pt>
                <c:pt idx="1">
                  <c:v>47.070232397953106</c:v>
                </c:pt>
                <c:pt idx="2">
                  <c:v>54.370894593773414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1252.1433971494407</c:v>
                </c:pt>
                <c:pt idx="13">
                  <c:v>1266.7571125916727</c:v>
                </c:pt>
                <c:pt idx="14">
                  <c:v>1252.2205566427251</c:v>
                </c:pt>
                <c:pt idx="15">
                  <c:v>1266.8375313315651</c:v>
                </c:pt>
                <c:pt idx="16">
                  <c:v>1252.266212939842</c:v>
                </c:pt>
                <c:pt idx="17">
                  <c:v>1252.349590700647</c:v>
                </c:pt>
                <c:pt idx="18">
                  <c:v>1497.0908043501163</c:v>
                </c:pt>
                <c:pt idx="19">
                  <c:v>1497.0468548161716</c:v>
                </c:pt>
                <c:pt idx="20">
                  <c:v>1413.6628660922761</c:v>
                </c:pt>
                <c:pt idx="21">
                  <c:v>1496.920969229094</c:v>
                </c:pt>
                <c:pt idx="22">
                  <c:v>1496.9120166189534</c:v>
                </c:pt>
                <c:pt idx="23">
                  <c:v>1496.8919143702046</c:v>
                </c:pt>
                <c:pt idx="24">
                  <c:v>1177.2309229621251</c:v>
                </c:pt>
                <c:pt idx="25">
                  <c:v>388.29750565921501</c:v>
                </c:pt>
                <c:pt idx="26">
                  <c:v>255.13271074880967</c:v>
                </c:pt>
                <c:pt idx="27">
                  <c:v>1165.7734063966443</c:v>
                </c:pt>
                <c:pt idx="28">
                  <c:v>255.27710851942788</c:v>
                </c:pt>
                <c:pt idx="29">
                  <c:v>1494.9790696307371</c:v>
                </c:pt>
                <c:pt idx="30">
                  <c:v>1493.4307659049323</c:v>
                </c:pt>
                <c:pt idx="31">
                  <c:v>1493.4452117110341</c:v>
                </c:pt>
                <c:pt idx="32">
                  <c:v>1493.4446417909367</c:v>
                </c:pt>
                <c:pt idx="33">
                  <c:v>1264.9857194637382</c:v>
                </c:pt>
                <c:pt idx="34">
                  <c:v>1156.5143691667301</c:v>
                </c:pt>
                <c:pt idx="35">
                  <c:v>1250.4858735374664</c:v>
                </c:pt>
                <c:pt idx="36">
                  <c:v>1177.6420901884228</c:v>
                </c:pt>
                <c:pt idx="37">
                  <c:v>162.79223422849188</c:v>
                </c:pt>
                <c:pt idx="38">
                  <c:v>75.054473125708128</c:v>
                </c:pt>
                <c:pt idx="39">
                  <c:v>75.000651020692189</c:v>
                </c:pt>
                <c:pt idx="40">
                  <c:v>75.000291631709644</c:v>
                </c:pt>
                <c:pt idx="41">
                  <c:v>75.030754317525819</c:v>
                </c:pt>
                <c:pt idx="42">
                  <c:v>76.000440256815665</c:v>
                </c:pt>
                <c:pt idx="43">
                  <c:v>75.000478971742226</c:v>
                </c:pt>
                <c:pt idx="44">
                  <c:v>65.805340456319144</c:v>
                </c:pt>
                <c:pt idx="45">
                  <c:v>67.910280376030386</c:v>
                </c:pt>
                <c:pt idx="46">
                  <c:v>74.848365397415364</c:v>
                </c:pt>
                <c:pt idx="47">
                  <c:v>63.892764904916589</c:v>
                </c:pt>
                <c:pt idx="48">
                  <c:v>57.521275926191549</c:v>
                </c:pt>
                <c:pt idx="49">
                  <c:v>53.385395024124726</c:v>
                </c:pt>
                <c:pt idx="50">
                  <c:v>43.900885120284087</c:v>
                </c:pt>
                <c:pt idx="51">
                  <c:v>40.481157854092764</c:v>
                </c:pt>
                <c:pt idx="52">
                  <c:v>41.27036815270808</c:v>
                </c:pt>
                <c:pt idx="53">
                  <c:v>40.742654677979637</c:v>
                </c:pt>
                <c:pt idx="54">
                  <c:v>40.325246592761616</c:v>
                </c:pt>
                <c:pt idx="55">
                  <c:v>40.193772238237578</c:v>
                </c:pt>
                <c:pt idx="56">
                  <c:v>39.986217018721163</c:v>
                </c:pt>
                <c:pt idx="57">
                  <c:v>39.166809190983734</c:v>
                </c:pt>
                <c:pt idx="58">
                  <c:v>38.455930927839134</c:v>
                </c:pt>
                <c:pt idx="59">
                  <c:v>39.624238819969939</c:v>
                </c:pt>
                <c:pt idx="60">
                  <c:v>39.244985407790985</c:v>
                </c:pt>
                <c:pt idx="61">
                  <c:v>37.733007126559194</c:v>
                </c:pt>
                <c:pt idx="62">
                  <c:v>36.483746430290388</c:v>
                </c:pt>
                <c:pt idx="63">
                  <c:v>36.068466289784148</c:v>
                </c:pt>
                <c:pt idx="64">
                  <c:v>35.362307524274712</c:v>
                </c:pt>
                <c:pt idx="65">
                  <c:v>34.542749337026542</c:v>
                </c:pt>
                <c:pt idx="66">
                  <c:v>33.994931571054892</c:v>
                </c:pt>
                <c:pt idx="67">
                  <c:v>33.560001373288237</c:v>
                </c:pt>
                <c:pt idx="68">
                  <c:v>34.545150609848953</c:v>
                </c:pt>
                <c:pt idx="69">
                  <c:v>34.694142991908635</c:v>
                </c:pt>
                <c:pt idx="70">
                  <c:v>35.9716202362156</c:v>
                </c:pt>
                <c:pt idx="71">
                  <c:v>37.603155317714084</c:v>
                </c:pt>
              </c:numCache>
              <c:extLst xmlns:c15="http://schemas.microsoft.com/office/drawing/2012/chart"/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817144"/>
        <c:axId val="409817536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'lambda+RTORDPA data'!$B$2</c15:sqref>
                        </c15:formulaRef>
                      </c:ext>
                    </c:extLst>
                    <c:strCache>
                      <c:ptCount val="1"/>
                      <c:pt idx="0">
                        <c:v>Production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'lambda+RTORDPA data'!$B$3:$B$74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48.888858791866447</c:v>
                      </c:pt>
                      <c:pt idx="2">
                        <c:v>57.884525716092725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1191.4235107322775</c:v>
                      </c:pt>
                      <c:pt idx="13">
                        <c:v>1252.1775172898324</c:v>
                      </c:pt>
                      <c:pt idx="14">
                        <c:v>1238.1052655578865</c:v>
                      </c:pt>
                      <c:pt idx="15">
                        <c:v>1252.2678395393275</c:v>
                      </c:pt>
                      <c:pt idx="16">
                        <c:v>1191.5196499465005</c:v>
                      </c:pt>
                      <c:pt idx="17">
                        <c:v>1252.3492168721937</c:v>
                      </c:pt>
                      <c:pt idx="18">
                        <c:v>1266.9322794953616</c:v>
                      </c:pt>
                      <c:pt idx="19">
                        <c:v>1266.9193003866712</c:v>
                      </c:pt>
                      <c:pt idx="20">
                        <c:v>1266.8125394776221</c:v>
                      </c:pt>
                      <c:pt idx="21">
                        <c:v>1252.2204498382696</c:v>
                      </c:pt>
                      <c:pt idx="22">
                        <c:v>1252.2177859661165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1173.0836032902653</c:v>
                      </c:pt>
                      <c:pt idx="34">
                        <c:v>500.00000002531618</c:v>
                      </c:pt>
                      <c:pt idx="35">
                        <c:v>1173.0824564006637</c:v>
                      </c:pt>
                      <c:pt idx="36">
                        <c:v>1163.5579548829205</c:v>
                      </c:pt>
                      <c:pt idx="37">
                        <c:v>212.72213630778936</c:v>
                      </c:pt>
                      <c:pt idx="38">
                        <c:v>76.000777913093074</c:v>
                      </c:pt>
                      <c:pt idx="39">
                        <c:v>75.000915497208766</c:v>
                      </c:pt>
                      <c:pt idx="40">
                        <c:v>75.021063147223927</c:v>
                      </c:pt>
                      <c:pt idx="41">
                        <c:v>75.066510467822738</c:v>
                      </c:pt>
                      <c:pt idx="42">
                        <c:v>76.000617678549574</c:v>
                      </c:pt>
                      <c:pt idx="43">
                        <c:v>75.000499415468369</c:v>
                      </c:pt>
                      <c:pt idx="44">
                        <c:v>67.900001525885401</c:v>
                      </c:pt>
                      <c:pt idx="45">
                        <c:v>67.910279820900826</c:v>
                      </c:pt>
                      <c:pt idx="46">
                        <c:v>67.909698296053008</c:v>
                      </c:pt>
                      <c:pt idx="47">
                        <c:v>64.897653232783753</c:v>
                      </c:pt>
                      <c:pt idx="48">
                        <c:v>62.2914673709789</c:v>
                      </c:pt>
                      <c:pt idx="49">
                        <c:v>58.767027946294476</c:v>
                      </c:pt>
                      <c:pt idx="50">
                        <c:v>49.81525500349214</c:v>
                      </c:pt>
                      <c:pt idx="51">
                        <c:v>42.164989756439013</c:v>
                      </c:pt>
                      <c:pt idx="52">
                        <c:v>46.846628628776649</c:v>
                      </c:pt>
                      <c:pt idx="53">
                        <c:v>42.080608612926923</c:v>
                      </c:pt>
                      <c:pt idx="54">
                        <c:v>40.780200280953871</c:v>
                      </c:pt>
                      <c:pt idx="55">
                        <c:v>40.623510478405237</c:v>
                      </c:pt>
                      <c:pt idx="56">
                        <c:v>40.294552664154097</c:v>
                      </c:pt>
                      <c:pt idx="57">
                        <c:v>39.970982490108774</c:v>
                      </c:pt>
                      <c:pt idx="58">
                        <c:v>39.832597396072686</c:v>
                      </c:pt>
                      <c:pt idx="59">
                        <c:v>39.995527125299972</c:v>
                      </c:pt>
                      <c:pt idx="60">
                        <c:v>40.012488597521845</c:v>
                      </c:pt>
                      <c:pt idx="61">
                        <c:v>39.867507504543241</c:v>
                      </c:pt>
                      <c:pt idx="62">
                        <c:v>38.324798928080625</c:v>
                      </c:pt>
                      <c:pt idx="63">
                        <c:v>38.618305133895035</c:v>
                      </c:pt>
                      <c:pt idx="64">
                        <c:v>37.445737470442772</c:v>
                      </c:pt>
                      <c:pt idx="65">
                        <c:v>35.684192526925429</c:v>
                      </c:pt>
                      <c:pt idx="66">
                        <c:v>35.05361849539883</c:v>
                      </c:pt>
                      <c:pt idx="67">
                        <c:v>34.702391461664078</c:v>
                      </c:pt>
                      <c:pt idx="68">
                        <c:v>35.085982686036424</c:v>
                      </c:pt>
                      <c:pt idx="69">
                        <c:v>35.034476269296405</c:v>
                      </c:pt>
                      <c:pt idx="70">
                        <c:v>36.39131965931783</c:v>
                      </c:pt>
                      <c:pt idx="71">
                        <c:v>37.479999542490717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data'!$C$2</c15:sqref>
                        </c15:formulaRef>
                      </c:ext>
                    </c:extLst>
                    <c:strCache>
                      <c:ptCount val="1"/>
                      <c:pt idx="0">
                        <c:v>Production with BP=LDL trigger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data'!$C$3:$C$74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48.888858791866447</c:v>
                      </c:pt>
                      <c:pt idx="2">
                        <c:v>57.884525716092725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1191.4235107322775</c:v>
                      </c:pt>
                      <c:pt idx="13">
                        <c:v>1252.1775172898324</c:v>
                      </c:pt>
                      <c:pt idx="14">
                        <c:v>1238.1052655578865</c:v>
                      </c:pt>
                      <c:pt idx="15">
                        <c:v>1252.2678395393275</c:v>
                      </c:pt>
                      <c:pt idx="16">
                        <c:v>1191.5196499465005</c:v>
                      </c:pt>
                      <c:pt idx="17">
                        <c:v>1252.3492168721937</c:v>
                      </c:pt>
                      <c:pt idx="18">
                        <c:v>1266.9322794953616</c:v>
                      </c:pt>
                      <c:pt idx="19">
                        <c:v>1266.9193003866712</c:v>
                      </c:pt>
                      <c:pt idx="20">
                        <c:v>1266.8125394776221</c:v>
                      </c:pt>
                      <c:pt idx="21">
                        <c:v>1252.2204498382696</c:v>
                      </c:pt>
                      <c:pt idx="22">
                        <c:v>1252.2177859661165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1173.0836032902653</c:v>
                      </c:pt>
                      <c:pt idx="34">
                        <c:v>500.00000002531618</c:v>
                      </c:pt>
                      <c:pt idx="35">
                        <c:v>1173.0824564006637</c:v>
                      </c:pt>
                      <c:pt idx="36">
                        <c:v>1163.5579548829205</c:v>
                      </c:pt>
                      <c:pt idx="37">
                        <c:v>212.72213630778936</c:v>
                      </c:pt>
                      <c:pt idx="38">
                        <c:v>76.000777913093074</c:v>
                      </c:pt>
                      <c:pt idx="39">
                        <c:v>75.000915497208766</c:v>
                      </c:pt>
                      <c:pt idx="40">
                        <c:v>75.021063147223927</c:v>
                      </c:pt>
                      <c:pt idx="41">
                        <c:v>75.066510467822738</c:v>
                      </c:pt>
                      <c:pt idx="42">
                        <c:v>76.000617678549574</c:v>
                      </c:pt>
                      <c:pt idx="43">
                        <c:v>75.000499415468369</c:v>
                      </c:pt>
                      <c:pt idx="44">
                        <c:v>67.900001525885401</c:v>
                      </c:pt>
                      <c:pt idx="45">
                        <c:v>67.910279820900826</c:v>
                      </c:pt>
                      <c:pt idx="46">
                        <c:v>67.909698296053008</c:v>
                      </c:pt>
                      <c:pt idx="47">
                        <c:v>64.897653232783753</c:v>
                      </c:pt>
                      <c:pt idx="48">
                        <c:v>62.2914673709789</c:v>
                      </c:pt>
                      <c:pt idx="49">
                        <c:v>58.767027946294476</c:v>
                      </c:pt>
                      <c:pt idx="50">
                        <c:v>49.81525500349214</c:v>
                      </c:pt>
                      <c:pt idx="51">
                        <c:v>42.164989756439013</c:v>
                      </c:pt>
                      <c:pt idx="52">
                        <c:v>46.846628628776649</c:v>
                      </c:pt>
                      <c:pt idx="53">
                        <c:v>42.080608612926923</c:v>
                      </c:pt>
                      <c:pt idx="54">
                        <c:v>40.780200280953871</c:v>
                      </c:pt>
                      <c:pt idx="55">
                        <c:v>40.623510478405237</c:v>
                      </c:pt>
                      <c:pt idx="56">
                        <c:v>40.294552664154097</c:v>
                      </c:pt>
                      <c:pt idx="57">
                        <c:v>39.970982490108774</c:v>
                      </c:pt>
                      <c:pt idx="58">
                        <c:v>39.832597396072686</c:v>
                      </c:pt>
                      <c:pt idx="59">
                        <c:v>39.995527125299972</c:v>
                      </c:pt>
                      <c:pt idx="60">
                        <c:v>40.012488597521845</c:v>
                      </c:pt>
                      <c:pt idx="61">
                        <c:v>39.867507504543241</c:v>
                      </c:pt>
                      <c:pt idx="62">
                        <c:v>38.324798928080625</c:v>
                      </c:pt>
                      <c:pt idx="63">
                        <c:v>38.618305133895035</c:v>
                      </c:pt>
                      <c:pt idx="64">
                        <c:v>37.445737470442772</c:v>
                      </c:pt>
                      <c:pt idx="65">
                        <c:v>35.684192526925429</c:v>
                      </c:pt>
                      <c:pt idx="66">
                        <c:v>35.05361849539883</c:v>
                      </c:pt>
                      <c:pt idx="67">
                        <c:v>34.702391461664078</c:v>
                      </c:pt>
                      <c:pt idx="68">
                        <c:v>35.085982686036424</c:v>
                      </c:pt>
                      <c:pt idx="69">
                        <c:v>35.034476269296405</c:v>
                      </c:pt>
                      <c:pt idx="70">
                        <c:v>36.39131965931783</c:v>
                      </c:pt>
                      <c:pt idx="71">
                        <c:v>37.479999542490717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data'!$D$2</c15:sqref>
                        </c15:formulaRef>
                      </c:ext>
                    </c:extLst>
                    <c:strCache>
                      <c:ptCount val="1"/>
                      <c:pt idx="0">
                        <c:v>No LDL Relaxation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data'!$D$3:$D$74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45.400571649834845</c:v>
                      </c:pt>
                      <c:pt idx="2">
                        <c:v>51.832447645951987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1191.4235097547826</c:v>
                      </c:pt>
                      <c:pt idx="13">
                        <c:v>1252.1775168433783</c:v>
                      </c:pt>
                      <c:pt idx="14">
                        <c:v>1238.1052655818987</c:v>
                      </c:pt>
                      <c:pt idx="15">
                        <c:v>1252.2678395379478</c:v>
                      </c:pt>
                      <c:pt idx="16">
                        <c:v>1191.519649940843</c:v>
                      </c:pt>
                      <c:pt idx="17">
                        <c:v>1252.3492168692544</c:v>
                      </c:pt>
                      <c:pt idx="18">
                        <c:v>1266.9322795092658</c:v>
                      </c:pt>
                      <c:pt idx="19">
                        <c:v>1266.9193009574105</c:v>
                      </c:pt>
                      <c:pt idx="20">
                        <c:v>1266.81253947614</c:v>
                      </c:pt>
                      <c:pt idx="21">
                        <c:v>1252.2204594992731</c:v>
                      </c:pt>
                      <c:pt idx="22">
                        <c:v>1252.2177859131964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1173.0836032942684</c:v>
                      </c:pt>
                      <c:pt idx="34">
                        <c:v>500.00000002531618</c:v>
                      </c:pt>
                      <c:pt idx="35">
                        <c:v>1173.0824564006382</c:v>
                      </c:pt>
                      <c:pt idx="36">
                        <c:v>1163.5579549160809</c:v>
                      </c:pt>
                      <c:pt idx="37">
                        <c:v>160.75148880275222</c:v>
                      </c:pt>
                      <c:pt idx="38">
                        <c:v>75.000861528272196</c:v>
                      </c:pt>
                      <c:pt idx="39">
                        <c:v>75.000589477709752</c:v>
                      </c:pt>
                      <c:pt idx="40">
                        <c:v>75.011545880581565</c:v>
                      </c:pt>
                      <c:pt idx="41">
                        <c:v>75.066370239580863</c:v>
                      </c:pt>
                      <c:pt idx="42">
                        <c:v>76.000396684878041</c:v>
                      </c:pt>
                      <c:pt idx="43">
                        <c:v>75.000465145112926</c:v>
                      </c:pt>
                      <c:pt idx="44">
                        <c:v>65.627287466395032</c:v>
                      </c:pt>
                      <c:pt idx="45">
                        <c:v>67.264650078925712</c:v>
                      </c:pt>
                      <c:pt idx="46">
                        <c:v>67.90969861855929</c:v>
                      </c:pt>
                      <c:pt idx="47">
                        <c:v>63.605347711449525</c:v>
                      </c:pt>
                      <c:pt idx="48">
                        <c:v>58.718312095744103</c:v>
                      </c:pt>
                      <c:pt idx="49">
                        <c:v>52.910465556343766</c:v>
                      </c:pt>
                      <c:pt idx="50">
                        <c:v>44.994207053530438</c:v>
                      </c:pt>
                      <c:pt idx="51">
                        <c:v>40.480299306728341</c:v>
                      </c:pt>
                      <c:pt idx="52">
                        <c:v>41.136211393216747</c:v>
                      </c:pt>
                      <c:pt idx="53">
                        <c:v>40.722662785419715</c:v>
                      </c:pt>
                      <c:pt idx="54">
                        <c:v>40.301158274936355</c:v>
                      </c:pt>
                      <c:pt idx="55">
                        <c:v>40.181371160758168</c:v>
                      </c:pt>
                      <c:pt idx="56">
                        <c:v>39.967543273030977</c:v>
                      </c:pt>
                      <c:pt idx="57">
                        <c:v>39.063131032956569</c:v>
                      </c:pt>
                      <c:pt idx="58">
                        <c:v>38.41261989138156</c:v>
                      </c:pt>
                      <c:pt idx="59">
                        <c:v>39.513981274201775</c:v>
                      </c:pt>
                      <c:pt idx="60">
                        <c:v>39.079175929296696</c:v>
                      </c:pt>
                      <c:pt idx="61">
                        <c:v>37.661619188633935</c:v>
                      </c:pt>
                      <c:pt idx="62">
                        <c:v>36.454696730332408</c:v>
                      </c:pt>
                      <c:pt idx="63">
                        <c:v>36.140572668032689</c:v>
                      </c:pt>
                      <c:pt idx="64">
                        <c:v>35.552667754495083</c:v>
                      </c:pt>
                      <c:pt idx="65">
                        <c:v>34.520000580631553</c:v>
                      </c:pt>
                      <c:pt idx="66">
                        <c:v>33.925844621918777</c:v>
                      </c:pt>
                      <c:pt idx="67">
                        <c:v>33.560001373335901</c:v>
                      </c:pt>
                      <c:pt idx="68">
                        <c:v>34.471651559784114</c:v>
                      </c:pt>
                      <c:pt idx="69">
                        <c:v>34.624515947272101</c:v>
                      </c:pt>
                      <c:pt idx="70">
                        <c:v>35.413382545095665</c:v>
                      </c:pt>
                      <c:pt idx="71">
                        <c:v>36.381733295216968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data'!$E$2</c15:sqref>
                        </c15:formulaRef>
                      </c:ext>
                    </c:extLst>
                    <c:strCache>
                      <c:ptCount val="1"/>
                      <c:pt idx="0">
                        <c:v>No LDL Relaxation with BP=LDL trigger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data'!$E$3:$E$74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45.400571649834845</c:v>
                      </c:pt>
                      <c:pt idx="2">
                        <c:v>51.832447645951987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1191.4235097547826</c:v>
                      </c:pt>
                      <c:pt idx="13">
                        <c:v>1252.1775168433783</c:v>
                      </c:pt>
                      <c:pt idx="14">
                        <c:v>1238.1052655818987</c:v>
                      </c:pt>
                      <c:pt idx="15">
                        <c:v>1252.2678395379478</c:v>
                      </c:pt>
                      <c:pt idx="16">
                        <c:v>1191.519649940843</c:v>
                      </c:pt>
                      <c:pt idx="17">
                        <c:v>1252.3492168692544</c:v>
                      </c:pt>
                      <c:pt idx="18">
                        <c:v>1266.9322795092658</c:v>
                      </c:pt>
                      <c:pt idx="19">
                        <c:v>1266.9193009574105</c:v>
                      </c:pt>
                      <c:pt idx="20">
                        <c:v>1266.81253947614</c:v>
                      </c:pt>
                      <c:pt idx="21">
                        <c:v>1252.2204594992731</c:v>
                      </c:pt>
                      <c:pt idx="22">
                        <c:v>1252.2177859131964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1173.0836032942684</c:v>
                      </c:pt>
                      <c:pt idx="34">
                        <c:v>500.00000002531618</c:v>
                      </c:pt>
                      <c:pt idx="35">
                        <c:v>1173.0824564006382</c:v>
                      </c:pt>
                      <c:pt idx="36">
                        <c:v>1163.5579549160809</c:v>
                      </c:pt>
                      <c:pt idx="37">
                        <c:v>160.75148880275222</c:v>
                      </c:pt>
                      <c:pt idx="38">
                        <c:v>75.000861528272196</c:v>
                      </c:pt>
                      <c:pt idx="39">
                        <c:v>75.000589477709752</c:v>
                      </c:pt>
                      <c:pt idx="40">
                        <c:v>75.011545880581565</c:v>
                      </c:pt>
                      <c:pt idx="41">
                        <c:v>75.066370239580863</c:v>
                      </c:pt>
                      <c:pt idx="42">
                        <c:v>76.000396684878041</c:v>
                      </c:pt>
                      <c:pt idx="43">
                        <c:v>75.000465145112926</c:v>
                      </c:pt>
                      <c:pt idx="44">
                        <c:v>65.627287466395032</c:v>
                      </c:pt>
                      <c:pt idx="45">
                        <c:v>67.264650078925712</c:v>
                      </c:pt>
                      <c:pt idx="46">
                        <c:v>67.90969861855929</c:v>
                      </c:pt>
                      <c:pt idx="47">
                        <c:v>63.605347711449525</c:v>
                      </c:pt>
                      <c:pt idx="48">
                        <c:v>58.718312095744103</c:v>
                      </c:pt>
                      <c:pt idx="49">
                        <c:v>52.910465556343766</c:v>
                      </c:pt>
                      <c:pt idx="50">
                        <c:v>44.994207053530438</c:v>
                      </c:pt>
                      <c:pt idx="51">
                        <c:v>40.480299306728341</c:v>
                      </c:pt>
                      <c:pt idx="52">
                        <c:v>41.136211393216747</c:v>
                      </c:pt>
                      <c:pt idx="53">
                        <c:v>40.722662785419715</c:v>
                      </c:pt>
                      <c:pt idx="54">
                        <c:v>40.301158274936355</c:v>
                      </c:pt>
                      <c:pt idx="55">
                        <c:v>40.181371160758168</c:v>
                      </c:pt>
                      <c:pt idx="56">
                        <c:v>39.967543273030977</c:v>
                      </c:pt>
                      <c:pt idx="57">
                        <c:v>39.063131032956569</c:v>
                      </c:pt>
                      <c:pt idx="58">
                        <c:v>38.41261989138156</c:v>
                      </c:pt>
                      <c:pt idx="59">
                        <c:v>39.513981274201775</c:v>
                      </c:pt>
                      <c:pt idx="60">
                        <c:v>39.079175929296696</c:v>
                      </c:pt>
                      <c:pt idx="61">
                        <c:v>37.661619188633935</c:v>
                      </c:pt>
                      <c:pt idx="62">
                        <c:v>36.454696730332408</c:v>
                      </c:pt>
                      <c:pt idx="63">
                        <c:v>36.140572668032689</c:v>
                      </c:pt>
                      <c:pt idx="64">
                        <c:v>35.552667754495083</c:v>
                      </c:pt>
                      <c:pt idx="65">
                        <c:v>34.520000580631553</c:v>
                      </c:pt>
                      <c:pt idx="66">
                        <c:v>33.925844621918777</c:v>
                      </c:pt>
                      <c:pt idx="67">
                        <c:v>33.560001373335901</c:v>
                      </c:pt>
                      <c:pt idx="68">
                        <c:v>34.471651559784114</c:v>
                      </c:pt>
                      <c:pt idx="69">
                        <c:v>34.624515947272101</c:v>
                      </c:pt>
                      <c:pt idx="70">
                        <c:v>35.413382545095665</c:v>
                      </c:pt>
                      <c:pt idx="71">
                        <c:v>36.381733295216968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409817144"/>
        <c:scaling>
          <c:orientation val="minMax"/>
          <c:max val="43377.79166599999"/>
          <c:min val="43377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7536"/>
        <c:crosses val="autoZero"/>
        <c:crossBetween val="midCat"/>
        <c:majorUnit val="4.1666000000000009E-2"/>
      </c:valAx>
      <c:valAx>
        <c:axId val="40981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System</a:t>
                </a:r>
                <a:r>
                  <a:rPr lang="en-US" baseline="0"/>
                  <a:t> Lambda + RTORDPA</a:t>
                </a:r>
                <a:r>
                  <a:rPr lang="en-US"/>
                  <a:t>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7144"/>
        <c:crosses val="autoZero"/>
        <c:crossBetween val="midCat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55459645669291324"/>
          <c:y val="6.1529112186032173E-2"/>
          <c:w val="0.34181697773889375"/>
          <c:h val="0.5716651043619547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'system_summary data'!$AR$2</c:f>
              <c:strCache>
                <c:ptCount val="1"/>
                <c:pt idx="0">
                  <c:v>Production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'system_summary data'!$AQ$3:$AQ$74</c:f>
              <c:numCache>
                <c:formatCode>m/d/yy\ h:mm;@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'system_summary data'!$AR$3:$AR$74</c:f>
              <c:numCache>
                <c:formatCode>#,##0.00</c:formatCode>
                <c:ptCount val="72"/>
                <c:pt idx="0">
                  <c:v>912.27595799999835</c:v>
                </c:pt>
                <c:pt idx="1">
                  <c:v>698.94718300000386</c:v>
                </c:pt>
                <c:pt idx="2">
                  <c:v>653.12839199999871</c:v>
                </c:pt>
                <c:pt idx="3">
                  <c:v>674.29884199999651</c:v>
                </c:pt>
                <c:pt idx="4">
                  <c:v>663.3734900000054</c:v>
                </c:pt>
                <c:pt idx="5">
                  <c:v>543.7288750000007</c:v>
                </c:pt>
                <c:pt idx="6">
                  <c:v>560.154085999995</c:v>
                </c:pt>
                <c:pt idx="7">
                  <c:v>405.53655799999979</c:v>
                </c:pt>
                <c:pt idx="8">
                  <c:v>377.03349999999773</c:v>
                </c:pt>
                <c:pt idx="9">
                  <c:v>305.64457099999709</c:v>
                </c:pt>
                <c:pt idx="10">
                  <c:v>271.10458700000163</c:v>
                </c:pt>
                <c:pt idx="11">
                  <c:v>269.37513100000069</c:v>
                </c:pt>
                <c:pt idx="12">
                  <c:v>256.66941799999768</c:v>
                </c:pt>
                <c:pt idx="13">
                  <c:v>236.0404819999967</c:v>
                </c:pt>
                <c:pt idx="14">
                  <c:v>234.40071000000171</c:v>
                </c:pt>
                <c:pt idx="15">
                  <c:v>233.59050699999352</c:v>
                </c:pt>
                <c:pt idx="16">
                  <c:v>211.48714399999881</c:v>
                </c:pt>
                <c:pt idx="17">
                  <c:v>206.46836600000097</c:v>
                </c:pt>
                <c:pt idx="18">
                  <c:v>191.76602999999886</c:v>
                </c:pt>
                <c:pt idx="19">
                  <c:v>187.59397899999749</c:v>
                </c:pt>
                <c:pt idx="20">
                  <c:v>181.24994300000253</c:v>
                </c:pt>
                <c:pt idx="21">
                  <c:v>184.67788799999835</c:v>
                </c:pt>
                <c:pt idx="22">
                  <c:v>184.30804400000488</c:v>
                </c:pt>
                <c:pt idx="23">
                  <c:v>433.27964600000269</c:v>
                </c:pt>
                <c:pt idx="24">
                  <c:v>435.52108800000133</c:v>
                </c:pt>
                <c:pt idx="25">
                  <c:v>376.07012000000395</c:v>
                </c:pt>
                <c:pt idx="26">
                  <c:v>455.47539000000688</c:v>
                </c:pt>
                <c:pt idx="27">
                  <c:v>502.74756399999751</c:v>
                </c:pt>
                <c:pt idx="28">
                  <c:v>556.12438100000145</c:v>
                </c:pt>
                <c:pt idx="29">
                  <c:v>561.60309500000585</c:v>
                </c:pt>
                <c:pt idx="30">
                  <c:v>523.86157200000162</c:v>
                </c:pt>
                <c:pt idx="31">
                  <c:v>533.37524800000392</c:v>
                </c:pt>
                <c:pt idx="32">
                  <c:v>268.21814799999993</c:v>
                </c:pt>
                <c:pt idx="33">
                  <c:v>248.68282699999691</c:v>
                </c:pt>
                <c:pt idx="34">
                  <c:v>273.06431100000191</c:v>
                </c:pt>
                <c:pt idx="35">
                  <c:v>259.43433200000436</c:v>
                </c:pt>
                <c:pt idx="36">
                  <c:v>224.62377299999935</c:v>
                </c:pt>
                <c:pt idx="37">
                  <c:v>125.60720299999957</c:v>
                </c:pt>
                <c:pt idx="38">
                  <c:v>153.2605160000021</c:v>
                </c:pt>
                <c:pt idx="39">
                  <c:v>153.58936099999846</c:v>
                </c:pt>
                <c:pt idx="40">
                  <c:v>179.98737499999697</c:v>
                </c:pt>
                <c:pt idx="41">
                  <c:v>267.65416299999924</c:v>
                </c:pt>
                <c:pt idx="42">
                  <c:v>303.60340200000064</c:v>
                </c:pt>
                <c:pt idx="43">
                  <c:v>149.40111800000159</c:v>
                </c:pt>
                <c:pt idx="44">
                  <c:v>156.78345400000399</c:v>
                </c:pt>
                <c:pt idx="45">
                  <c:v>205.57266900000104</c:v>
                </c:pt>
                <c:pt idx="46">
                  <c:v>221.92524299999786</c:v>
                </c:pt>
                <c:pt idx="47">
                  <c:v>233.45594399999391</c:v>
                </c:pt>
                <c:pt idx="48">
                  <c:v>241.40222899999935</c:v>
                </c:pt>
                <c:pt idx="49">
                  <c:v>315.74025999999867</c:v>
                </c:pt>
                <c:pt idx="50">
                  <c:v>447.62046499999997</c:v>
                </c:pt>
                <c:pt idx="51">
                  <c:v>565.66042799999559</c:v>
                </c:pt>
                <c:pt idx="52">
                  <c:v>733.2173399999956</c:v>
                </c:pt>
                <c:pt idx="53">
                  <c:v>758.65115499999956</c:v>
                </c:pt>
                <c:pt idx="54">
                  <c:v>793.44317899999442</c:v>
                </c:pt>
                <c:pt idx="55">
                  <c:v>916.86979799999972</c:v>
                </c:pt>
                <c:pt idx="56">
                  <c:v>1007.6248459999988</c:v>
                </c:pt>
                <c:pt idx="57">
                  <c:v>1120.2249700000029</c:v>
                </c:pt>
                <c:pt idx="58">
                  <c:v>1209.5046440000006</c:v>
                </c:pt>
                <c:pt idx="59">
                  <c:v>1284.9503489999988</c:v>
                </c:pt>
                <c:pt idx="60">
                  <c:v>1291.1416580000005</c:v>
                </c:pt>
                <c:pt idx="61">
                  <c:v>1263.5815240000011</c:v>
                </c:pt>
                <c:pt idx="62">
                  <c:v>1354.7539930000057</c:v>
                </c:pt>
                <c:pt idx="63">
                  <c:v>1315.9576620000007</c:v>
                </c:pt>
                <c:pt idx="64">
                  <c:v>1435.9136480000016</c:v>
                </c:pt>
                <c:pt idx="65">
                  <c:v>1506.7924870000061</c:v>
                </c:pt>
                <c:pt idx="66">
                  <c:v>1572.6063450000001</c:v>
                </c:pt>
                <c:pt idx="67">
                  <c:v>1628.497172000003</c:v>
                </c:pt>
                <c:pt idx="68">
                  <c:v>1661.7180619999999</c:v>
                </c:pt>
                <c:pt idx="69">
                  <c:v>1660.9694059999965</c:v>
                </c:pt>
                <c:pt idx="70">
                  <c:v>1533.9832690000039</c:v>
                </c:pt>
                <c:pt idx="71">
                  <c:v>1399.0737789999985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'system_summary data'!$AS$2</c:f>
              <c:strCache>
                <c:ptCount val="1"/>
                <c:pt idx="0">
                  <c:v>No LDL Relaxation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'system_summary data'!$AQ$3:$AQ$74</c:f>
              <c:numCache>
                <c:formatCode>m/d/yy\ h:mm;@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'system_summary data'!$AS$3:$AS$74</c:f>
              <c:numCache>
                <c:formatCode>#,##0.00</c:formatCode>
                <c:ptCount val="72"/>
                <c:pt idx="0">
                  <c:v>912.27595799999835</c:v>
                </c:pt>
                <c:pt idx="1">
                  <c:v>698.94718300000386</c:v>
                </c:pt>
                <c:pt idx="2">
                  <c:v>653.12839199999871</c:v>
                </c:pt>
                <c:pt idx="3">
                  <c:v>674.29884199999651</c:v>
                </c:pt>
                <c:pt idx="4">
                  <c:v>663.3734900000054</c:v>
                </c:pt>
                <c:pt idx="5">
                  <c:v>543.7288750000007</c:v>
                </c:pt>
                <c:pt idx="6">
                  <c:v>560.154085999995</c:v>
                </c:pt>
                <c:pt idx="7">
                  <c:v>405.53655799999979</c:v>
                </c:pt>
                <c:pt idx="8">
                  <c:v>377.03349999999773</c:v>
                </c:pt>
                <c:pt idx="9">
                  <c:v>305.64457099999709</c:v>
                </c:pt>
                <c:pt idx="10">
                  <c:v>271.10458700000163</c:v>
                </c:pt>
                <c:pt idx="11">
                  <c:v>269.37513100000069</c:v>
                </c:pt>
                <c:pt idx="12">
                  <c:v>256.66941799999768</c:v>
                </c:pt>
                <c:pt idx="13">
                  <c:v>236.0404819999967</c:v>
                </c:pt>
                <c:pt idx="14">
                  <c:v>234.40071000000171</c:v>
                </c:pt>
                <c:pt idx="15">
                  <c:v>233.59050699999352</c:v>
                </c:pt>
                <c:pt idx="16">
                  <c:v>211.48714399999881</c:v>
                </c:pt>
                <c:pt idx="17">
                  <c:v>206.46836600000097</c:v>
                </c:pt>
                <c:pt idx="18">
                  <c:v>191.76602999999886</c:v>
                </c:pt>
                <c:pt idx="19">
                  <c:v>187.59397899999749</c:v>
                </c:pt>
                <c:pt idx="20">
                  <c:v>181.24994300000253</c:v>
                </c:pt>
                <c:pt idx="21">
                  <c:v>184.67788799999835</c:v>
                </c:pt>
                <c:pt idx="22">
                  <c:v>184.30804400000488</c:v>
                </c:pt>
                <c:pt idx="23">
                  <c:v>433.27964600000269</c:v>
                </c:pt>
                <c:pt idx="24">
                  <c:v>435.52108800000133</c:v>
                </c:pt>
                <c:pt idx="25">
                  <c:v>376.07012000000395</c:v>
                </c:pt>
                <c:pt idx="26">
                  <c:v>455.47539000000688</c:v>
                </c:pt>
                <c:pt idx="27">
                  <c:v>502.74756399999751</c:v>
                </c:pt>
                <c:pt idx="28">
                  <c:v>556.12438100000145</c:v>
                </c:pt>
                <c:pt idx="29">
                  <c:v>561.60309500000585</c:v>
                </c:pt>
                <c:pt idx="30">
                  <c:v>523.86157200000162</c:v>
                </c:pt>
                <c:pt idx="31">
                  <c:v>533.37524800000392</c:v>
                </c:pt>
                <c:pt idx="32">
                  <c:v>268.21814799999993</c:v>
                </c:pt>
                <c:pt idx="33">
                  <c:v>248.68282699999691</c:v>
                </c:pt>
                <c:pt idx="34">
                  <c:v>273.06431100000191</c:v>
                </c:pt>
                <c:pt idx="35">
                  <c:v>259.43433200000436</c:v>
                </c:pt>
                <c:pt idx="36">
                  <c:v>224.62377299999935</c:v>
                </c:pt>
                <c:pt idx="37">
                  <c:v>125.60720299999957</c:v>
                </c:pt>
                <c:pt idx="38">
                  <c:v>153.2605160000021</c:v>
                </c:pt>
                <c:pt idx="39">
                  <c:v>153.58936099999846</c:v>
                </c:pt>
                <c:pt idx="40">
                  <c:v>179.98737499999697</c:v>
                </c:pt>
                <c:pt idx="41">
                  <c:v>267.65416299999924</c:v>
                </c:pt>
                <c:pt idx="42">
                  <c:v>303.60340200000064</c:v>
                </c:pt>
                <c:pt idx="43">
                  <c:v>149.40111800000159</c:v>
                </c:pt>
                <c:pt idx="44">
                  <c:v>156.78345400000399</c:v>
                </c:pt>
                <c:pt idx="45">
                  <c:v>205.57266900000104</c:v>
                </c:pt>
                <c:pt idx="46">
                  <c:v>221.92524299999786</c:v>
                </c:pt>
                <c:pt idx="47">
                  <c:v>233.45594399999391</c:v>
                </c:pt>
                <c:pt idx="48">
                  <c:v>241.40222899999935</c:v>
                </c:pt>
                <c:pt idx="49">
                  <c:v>315.74025999999867</c:v>
                </c:pt>
                <c:pt idx="50">
                  <c:v>447.62046499999997</c:v>
                </c:pt>
                <c:pt idx="51">
                  <c:v>565.66042799999559</c:v>
                </c:pt>
                <c:pt idx="52">
                  <c:v>733.2173399999956</c:v>
                </c:pt>
                <c:pt idx="53">
                  <c:v>758.65115499999956</c:v>
                </c:pt>
                <c:pt idx="54">
                  <c:v>793.44317899999442</c:v>
                </c:pt>
                <c:pt idx="55">
                  <c:v>916.86979799999972</c:v>
                </c:pt>
                <c:pt idx="56">
                  <c:v>1007.6248459999988</c:v>
                </c:pt>
                <c:pt idx="57">
                  <c:v>1120.2249700000029</c:v>
                </c:pt>
                <c:pt idx="58">
                  <c:v>1209.5046440000006</c:v>
                </c:pt>
                <c:pt idx="59">
                  <c:v>1284.9503489999988</c:v>
                </c:pt>
                <c:pt idx="60">
                  <c:v>1291.1416580000005</c:v>
                </c:pt>
                <c:pt idx="61">
                  <c:v>1263.5815240000011</c:v>
                </c:pt>
                <c:pt idx="62">
                  <c:v>1354.7539930000057</c:v>
                </c:pt>
                <c:pt idx="63">
                  <c:v>1315.9576620000007</c:v>
                </c:pt>
                <c:pt idx="64">
                  <c:v>1435.9136480000016</c:v>
                </c:pt>
                <c:pt idx="65">
                  <c:v>1506.7924870000061</c:v>
                </c:pt>
                <c:pt idx="66">
                  <c:v>1572.6063450000001</c:v>
                </c:pt>
                <c:pt idx="67">
                  <c:v>1628.497172000003</c:v>
                </c:pt>
                <c:pt idx="68">
                  <c:v>1661.7180619999999</c:v>
                </c:pt>
                <c:pt idx="69">
                  <c:v>1660.9694059999965</c:v>
                </c:pt>
                <c:pt idx="70">
                  <c:v>1533.9832690000039</c:v>
                </c:pt>
                <c:pt idx="71">
                  <c:v>1399.0737789999985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'system_summary data'!$AT$2</c:f>
              <c:strCache>
                <c:ptCount val="1"/>
                <c:pt idx="0">
                  <c:v>Conditional 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'system_summary data'!$AQ$3:$AQ$74</c:f>
              <c:numCache>
                <c:formatCode>m/d/yy\ h:mm;@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'system_summary data'!$AT$3:$AT$74</c:f>
              <c:numCache>
                <c:formatCode>#,##0.00</c:formatCode>
                <c:ptCount val="72"/>
                <c:pt idx="0">
                  <c:v>276.38398299999972</c:v>
                </c:pt>
                <c:pt idx="1">
                  <c:v>314.83713700000226</c:v>
                </c:pt>
                <c:pt idx="2">
                  <c:v>425.11984700000176</c:v>
                </c:pt>
                <c:pt idx="3">
                  <c:v>429.46481099999801</c:v>
                </c:pt>
                <c:pt idx="4">
                  <c:v>488.95199500000308</c:v>
                </c:pt>
                <c:pt idx="5">
                  <c:v>238.53361600000062</c:v>
                </c:pt>
                <c:pt idx="6">
                  <c:v>257.25169599999936</c:v>
                </c:pt>
                <c:pt idx="7">
                  <c:v>198.11996799999906</c:v>
                </c:pt>
                <c:pt idx="8">
                  <c:v>129.11359700000321</c:v>
                </c:pt>
                <c:pt idx="9">
                  <c:v>125.43327499999577</c:v>
                </c:pt>
                <c:pt idx="10">
                  <c:v>183.8783340000009</c:v>
                </c:pt>
                <c:pt idx="11">
                  <c:v>131.32472399999824</c:v>
                </c:pt>
                <c:pt idx="12">
                  <c:v>120.57755899999756</c:v>
                </c:pt>
                <c:pt idx="13">
                  <c:v>119.69551099999808</c:v>
                </c:pt>
                <c:pt idx="14">
                  <c:v>132.90660000000207</c:v>
                </c:pt>
                <c:pt idx="15">
                  <c:v>141.38335399999778</c:v>
                </c:pt>
                <c:pt idx="16">
                  <c:v>129.64046399999643</c:v>
                </c:pt>
                <c:pt idx="17">
                  <c:v>136.5664489999981</c:v>
                </c:pt>
                <c:pt idx="18">
                  <c:v>129.96897100000206</c:v>
                </c:pt>
                <c:pt idx="19">
                  <c:v>124.49790899999789</c:v>
                </c:pt>
                <c:pt idx="20">
                  <c:v>126.24994300000253</c:v>
                </c:pt>
                <c:pt idx="21">
                  <c:v>129.67788699999801</c:v>
                </c:pt>
                <c:pt idx="22">
                  <c:v>129.30804400000488</c:v>
                </c:pt>
                <c:pt idx="23">
                  <c:v>143.18522600000142</c:v>
                </c:pt>
                <c:pt idx="24">
                  <c:v>155.71851400000014</c:v>
                </c:pt>
                <c:pt idx="25">
                  <c:v>137.24253000000317</c:v>
                </c:pt>
                <c:pt idx="26">
                  <c:v>238.52078900000197</c:v>
                </c:pt>
                <c:pt idx="27">
                  <c:v>165.33516699999745</c:v>
                </c:pt>
                <c:pt idx="28">
                  <c:v>354.70545500000298</c:v>
                </c:pt>
                <c:pt idx="29">
                  <c:v>125.9852330000067</c:v>
                </c:pt>
                <c:pt idx="30">
                  <c:v>127.17684899999585</c:v>
                </c:pt>
                <c:pt idx="31">
                  <c:v>131.56028399999923</c:v>
                </c:pt>
                <c:pt idx="32">
                  <c:v>131.51651000000129</c:v>
                </c:pt>
                <c:pt idx="33">
                  <c:v>141.28655599999911</c:v>
                </c:pt>
                <c:pt idx="34">
                  <c:v>141.08480400000553</c:v>
                </c:pt>
                <c:pt idx="35">
                  <c:v>159.43438600000081</c:v>
                </c:pt>
                <c:pt idx="36">
                  <c:v>152.43872899999405</c:v>
                </c:pt>
                <c:pt idx="37">
                  <c:v>104.79123999999865</c:v>
                </c:pt>
                <c:pt idx="38">
                  <c:v>94.466637000004994</c:v>
                </c:pt>
                <c:pt idx="39">
                  <c:v>125.86681400000089</c:v>
                </c:pt>
                <c:pt idx="40">
                  <c:v>153.04225299999962</c:v>
                </c:pt>
                <c:pt idx="41">
                  <c:v>237.16990199999418</c:v>
                </c:pt>
                <c:pt idx="42">
                  <c:v>277.26632300000347</c:v>
                </c:pt>
                <c:pt idx="43">
                  <c:v>134.83582900000329</c:v>
                </c:pt>
                <c:pt idx="44">
                  <c:v>148.57239800000389</c:v>
                </c:pt>
                <c:pt idx="45">
                  <c:v>186.21576600000117</c:v>
                </c:pt>
                <c:pt idx="46">
                  <c:v>183.22529199999553</c:v>
                </c:pt>
                <c:pt idx="47">
                  <c:v>204.09388399999443</c:v>
                </c:pt>
                <c:pt idx="48">
                  <c:v>228.43994899999961</c:v>
                </c:pt>
                <c:pt idx="49">
                  <c:v>302.74025999999867</c:v>
                </c:pt>
                <c:pt idx="50">
                  <c:v>434.72050199999649</c:v>
                </c:pt>
                <c:pt idx="51">
                  <c:v>540.36043999999674</c:v>
                </c:pt>
                <c:pt idx="52">
                  <c:v>685.81734599999618</c:v>
                </c:pt>
                <c:pt idx="53">
                  <c:v>727.75116100000014</c:v>
                </c:pt>
                <c:pt idx="54">
                  <c:v>757.50320699999429</c:v>
                </c:pt>
                <c:pt idx="55">
                  <c:v>882.11982799999532</c:v>
                </c:pt>
                <c:pt idx="56">
                  <c:v>968.68224899999768</c:v>
                </c:pt>
                <c:pt idx="57">
                  <c:v>1085.9623359999969</c:v>
                </c:pt>
                <c:pt idx="58">
                  <c:v>1176.0420589999994</c:v>
                </c:pt>
                <c:pt idx="59">
                  <c:v>1249.4152539999995</c:v>
                </c:pt>
                <c:pt idx="60">
                  <c:v>1215.0101800000048</c:v>
                </c:pt>
                <c:pt idx="61">
                  <c:v>1238.1857109999983</c:v>
                </c:pt>
                <c:pt idx="62">
                  <c:v>1336.1540170000007</c:v>
                </c:pt>
                <c:pt idx="63">
                  <c:v>1296.727727000005</c:v>
                </c:pt>
                <c:pt idx="64">
                  <c:v>1432.3236519999991</c:v>
                </c:pt>
                <c:pt idx="65">
                  <c:v>1501.3299020000049</c:v>
                </c:pt>
                <c:pt idx="66">
                  <c:v>1567.6437600000063</c:v>
                </c:pt>
                <c:pt idx="67">
                  <c:v>1625.2345380000042</c:v>
                </c:pt>
                <c:pt idx="68">
                  <c:v>1601.0354139999981</c:v>
                </c:pt>
                <c:pt idx="69">
                  <c:v>1601.0548090000011</c:v>
                </c:pt>
                <c:pt idx="70">
                  <c:v>1340.2568119999996</c:v>
                </c:pt>
                <c:pt idx="71">
                  <c:v>1194.1378659999973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'system_summary data'!$AU$2</c:f>
              <c:strCache>
                <c:ptCount val="1"/>
                <c:pt idx="0">
                  <c:v>Conditional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'system_summary data'!$AQ$3:$AQ$74</c:f>
              <c:numCache>
                <c:formatCode>m/d/yy\ h:mm;@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'system_summary data'!$AU$3:$AU$74</c:f>
              <c:numCache>
                <c:formatCode>#,##0.00</c:formatCode>
                <c:ptCount val="72"/>
                <c:pt idx="0">
                  <c:v>482.99398700000165</c:v>
                </c:pt>
                <c:pt idx="1">
                  <c:v>563.70713100000285</c:v>
                </c:pt>
                <c:pt idx="2">
                  <c:v>544.70984000000317</c:v>
                </c:pt>
                <c:pt idx="3">
                  <c:v>524.20481099999597</c:v>
                </c:pt>
                <c:pt idx="4">
                  <c:v>583.39199500000541</c:v>
                </c:pt>
                <c:pt idx="5">
                  <c:v>272.72361500000261</c:v>
                </c:pt>
                <c:pt idx="6">
                  <c:v>291.25169599999936</c:v>
                </c:pt>
                <c:pt idx="7">
                  <c:v>232.11996799999906</c:v>
                </c:pt>
                <c:pt idx="8">
                  <c:v>148.11359700000321</c:v>
                </c:pt>
                <c:pt idx="9">
                  <c:v>144.43327499999577</c:v>
                </c:pt>
                <c:pt idx="10">
                  <c:v>202.8783340000009</c:v>
                </c:pt>
                <c:pt idx="11">
                  <c:v>150.32472399999824</c:v>
                </c:pt>
                <c:pt idx="12">
                  <c:v>140.07755899999756</c:v>
                </c:pt>
                <c:pt idx="13">
                  <c:v>139.19551099999808</c:v>
                </c:pt>
                <c:pt idx="14">
                  <c:v>152.40660000000207</c:v>
                </c:pt>
                <c:pt idx="15">
                  <c:v>160.88335399999778</c:v>
                </c:pt>
                <c:pt idx="16">
                  <c:v>149.14046399999643</c:v>
                </c:pt>
                <c:pt idx="17">
                  <c:v>156.0664489999981</c:v>
                </c:pt>
                <c:pt idx="18">
                  <c:v>149.46897100000206</c:v>
                </c:pt>
                <c:pt idx="19">
                  <c:v>143.99790899999789</c:v>
                </c:pt>
                <c:pt idx="20">
                  <c:v>145.74994300000253</c:v>
                </c:pt>
                <c:pt idx="21">
                  <c:v>149.17788699999801</c:v>
                </c:pt>
                <c:pt idx="22">
                  <c:v>148.80804400000488</c:v>
                </c:pt>
                <c:pt idx="23">
                  <c:v>162.68522600000142</c:v>
                </c:pt>
                <c:pt idx="24">
                  <c:v>175.21851400000014</c:v>
                </c:pt>
                <c:pt idx="25">
                  <c:v>157.34250600000087</c:v>
                </c:pt>
                <c:pt idx="26">
                  <c:v>295.52078900000197</c:v>
                </c:pt>
                <c:pt idx="27">
                  <c:v>165.83516699999745</c:v>
                </c:pt>
                <c:pt idx="28">
                  <c:v>412.30543100000068</c:v>
                </c:pt>
                <c:pt idx="29">
                  <c:v>145.4852330000067</c:v>
                </c:pt>
                <c:pt idx="30">
                  <c:v>146.67684899999585</c:v>
                </c:pt>
                <c:pt idx="31">
                  <c:v>151.06028399999923</c:v>
                </c:pt>
                <c:pt idx="32">
                  <c:v>151.01651000000129</c:v>
                </c:pt>
                <c:pt idx="33">
                  <c:v>160.78655599999911</c:v>
                </c:pt>
                <c:pt idx="34">
                  <c:v>160.58480400000553</c:v>
                </c:pt>
                <c:pt idx="35">
                  <c:v>178.93438600000081</c:v>
                </c:pt>
                <c:pt idx="36">
                  <c:v>171.93872899999405</c:v>
                </c:pt>
                <c:pt idx="37">
                  <c:v>154.29123999999865</c:v>
                </c:pt>
                <c:pt idx="38">
                  <c:v>114.96663700000499</c:v>
                </c:pt>
                <c:pt idx="39">
                  <c:v>211.36681400000089</c:v>
                </c:pt>
                <c:pt idx="40">
                  <c:v>238.54225299999962</c:v>
                </c:pt>
                <c:pt idx="41">
                  <c:v>272.66990199999418</c:v>
                </c:pt>
                <c:pt idx="42">
                  <c:v>312.76632300000347</c:v>
                </c:pt>
                <c:pt idx="43">
                  <c:v>220.33582900000329</c:v>
                </c:pt>
                <c:pt idx="44">
                  <c:v>233.28239800000301</c:v>
                </c:pt>
                <c:pt idx="45">
                  <c:v>289.61576599999535</c:v>
                </c:pt>
                <c:pt idx="46">
                  <c:v>287.16529199999786</c:v>
                </c:pt>
                <c:pt idx="47">
                  <c:v>307.37388400000054</c:v>
                </c:pt>
                <c:pt idx="48">
                  <c:v>529.55995099999564</c:v>
                </c:pt>
                <c:pt idx="49">
                  <c:v>604.27026199999818</c:v>
                </c:pt>
                <c:pt idx="50">
                  <c:v>820.69050499999867</c:v>
                </c:pt>
                <c:pt idx="51">
                  <c:v>928.05951199999981</c:v>
                </c:pt>
                <c:pt idx="52">
                  <c:v>1075.6832480000012</c:v>
                </c:pt>
                <c:pt idx="53">
                  <c:v>1120.8254060000036</c:v>
                </c:pt>
                <c:pt idx="54">
                  <c:v>1150.0182029999996</c:v>
                </c:pt>
                <c:pt idx="55">
                  <c:v>1275.0075469999938</c:v>
                </c:pt>
                <c:pt idx="56">
                  <c:v>1360.777691999996</c:v>
                </c:pt>
                <c:pt idx="57">
                  <c:v>1478.3513509999975</c:v>
                </c:pt>
                <c:pt idx="58">
                  <c:v>1568.3443479999987</c:v>
                </c:pt>
                <c:pt idx="59">
                  <c:v>1640.0430190000043</c:v>
                </c:pt>
                <c:pt idx="60">
                  <c:v>1485.1512179999991</c:v>
                </c:pt>
                <c:pt idx="61">
                  <c:v>1558.1959130000032</c:v>
                </c:pt>
                <c:pt idx="62">
                  <c:v>1656.0012530000022</c:v>
                </c:pt>
                <c:pt idx="63">
                  <c:v>1632.9294560000053</c:v>
                </c:pt>
                <c:pt idx="64">
                  <c:v>1803.1989759999997</c:v>
                </c:pt>
                <c:pt idx="65">
                  <c:v>1873.8481810000012</c:v>
                </c:pt>
                <c:pt idx="66">
                  <c:v>1938.6045819999999</c:v>
                </c:pt>
                <c:pt idx="67">
                  <c:v>1996.5873429999992</c:v>
                </c:pt>
                <c:pt idx="68">
                  <c:v>1972.523874999999</c:v>
                </c:pt>
                <c:pt idx="69">
                  <c:v>1972.6278929999971</c:v>
                </c:pt>
                <c:pt idx="70">
                  <c:v>1670.5517600000021</c:v>
                </c:pt>
                <c:pt idx="71">
                  <c:v>1514.5050639999972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'system_summary data'!$AV$2</c:f>
              <c:strCache>
                <c:ptCount val="1"/>
                <c:pt idx="0">
                  <c:v>ONRUC LDL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'system_summary data'!$AQ$3:$AQ$74</c:f>
              <c:numCache>
                <c:formatCode>m/d/yy\ h:mm;@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'system_summary data'!$AV$3:$AV$74</c:f>
              <c:numCache>
                <c:formatCode>#,##0.00</c:formatCode>
                <c:ptCount val="72"/>
                <c:pt idx="0">
                  <c:v>120</c:v>
                </c:pt>
                <c:pt idx="1">
                  <c:v>120</c:v>
                </c:pt>
                <c:pt idx="2">
                  <c:v>120</c:v>
                </c:pt>
                <c:pt idx="3">
                  <c:v>120</c:v>
                </c:pt>
                <c:pt idx="4">
                  <c:v>120</c:v>
                </c:pt>
                <c:pt idx="5">
                  <c:v>120</c:v>
                </c:pt>
                <c:pt idx="6">
                  <c:v>120</c:v>
                </c:pt>
                <c:pt idx="7">
                  <c:v>120</c:v>
                </c:pt>
                <c:pt idx="8">
                  <c:v>120</c:v>
                </c:pt>
                <c:pt idx="9">
                  <c:v>120</c:v>
                </c:pt>
                <c:pt idx="10">
                  <c:v>120</c:v>
                </c:pt>
                <c:pt idx="11">
                  <c:v>120</c:v>
                </c:pt>
                <c:pt idx="12">
                  <c:v>120</c:v>
                </c:pt>
                <c:pt idx="13">
                  <c:v>120</c:v>
                </c:pt>
                <c:pt idx="14">
                  <c:v>120</c:v>
                </c:pt>
                <c:pt idx="15">
                  <c:v>120</c:v>
                </c:pt>
                <c:pt idx="16">
                  <c:v>120</c:v>
                </c:pt>
                <c:pt idx="17">
                  <c:v>120</c:v>
                </c:pt>
                <c:pt idx="18">
                  <c:v>120</c:v>
                </c:pt>
                <c:pt idx="19">
                  <c:v>120</c:v>
                </c:pt>
                <c:pt idx="20">
                  <c:v>120</c:v>
                </c:pt>
                <c:pt idx="21">
                  <c:v>120</c:v>
                </c:pt>
                <c:pt idx="22">
                  <c:v>120</c:v>
                </c:pt>
                <c:pt idx="23">
                  <c:v>120</c:v>
                </c:pt>
                <c:pt idx="24">
                  <c:v>120</c:v>
                </c:pt>
                <c:pt idx="25">
                  <c:v>120</c:v>
                </c:pt>
                <c:pt idx="26">
                  <c:v>120</c:v>
                </c:pt>
                <c:pt idx="27">
                  <c:v>120</c:v>
                </c:pt>
                <c:pt idx="28">
                  <c:v>120</c:v>
                </c:pt>
                <c:pt idx="29">
                  <c:v>120</c:v>
                </c:pt>
                <c:pt idx="30">
                  <c:v>120</c:v>
                </c:pt>
                <c:pt idx="31">
                  <c:v>120</c:v>
                </c:pt>
                <c:pt idx="32">
                  <c:v>120</c:v>
                </c:pt>
                <c:pt idx="33">
                  <c:v>120</c:v>
                </c:pt>
                <c:pt idx="34">
                  <c:v>120</c:v>
                </c:pt>
                <c:pt idx="35">
                  <c:v>120</c:v>
                </c:pt>
                <c:pt idx="36">
                  <c:v>120</c:v>
                </c:pt>
                <c:pt idx="37">
                  <c:v>120</c:v>
                </c:pt>
                <c:pt idx="38">
                  <c:v>120</c:v>
                </c:pt>
                <c:pt idx="39">
                  <c:v>120</c:v>
                </c:pt>
                <c:pt idx="40">
                  <c:v>120</c:v>
                </c:pt>
                <c:pt idx="41">
                  <c:v>120</c:v>
                </c:pt>
                <c:pt idx="42">
                  <c:v>120</c:v>
                </c:pt>
                <c:pt idx="43">
                  <c:v>120</c:v>
                </c:pt>
                <c:pt idx="44">
                  <c:v>120</c:v>
                </c:pt>
                <c:pt idx="45">
                  <c:v>120</c:v>
                </c:pt>
                <c:pt idx="46">
                  <c:v>120</c:v>
                </c:pt>
                <c:pt idx="47">
                  <c:v>120</c:v>
                </c:pt>
                <c:pt idx="48">
                  <c:v>120</c:v>
                </c:pt>
                <c:pt idx="49">
                  <c:v>120</c:v>
                </c:pt>
                <c:pt idx="50">
                  <c:v>120</c:v>
                </c:pt>
                <c:pt idx="51">
                  <c:v>120</c:v>
                </c:pt>
                <c:pt idx="52">
                  <c:v>120</c:v>
                </c:pt>
                <c:pt idx="53">
                  <c:v>120</c:v>
                </c:pt>
                <c:pt idx="54">
                  <c:v>120</c:v>
                </c:pt>
                <c:pt idx="55">
                  <c:v>120</c:v>
                </c:pt>
                <c:pt idx="56">
                  <c:v>120</c:v>
                </c:pt>
                <c:pt idx="57">
                  <c:v>120</c:v>
                </c:pt>
                <c:pt idx="58">
                  <c:v>120</c:v>
                </c:pt>
                <c:pt idx="59">
                  <c:v>120</c:v>
                </c:pt>
                <c:pt idx="60">
                  <c:v>120</c:v>
                </c:pt>
                <c:pt idx="61">
                  <c:v>120</c:v>
                </c:pt>
                <c:pt idx="62">
                  <c:v>120</c:v>
                </c:pt>
                <c:pt idx="63">
                  <c:v>120</c:v>
                </c:pt>
                <c:pt idx="64">
                  <c:v>120</c:v>
                </c:pt>
                <c:pt idx="65">
                  <c:v>120</c:v>
                </c:pt>
                <c:pt idx="66">
                  <c:v>120</c:v>
                </c:pt>
                <c:pt idx="67">
                  <c:v>120</c:v>
                </c:pt>
                <c:pt idx="68">
                  <c:v>120</c:v>
                </c:pt>
                <c:pt idx="69">
                  <c:v>120</c:v>
                </c:pt>
                <c:pt idx="70">
                  <c:v>120</c:v>
                </c:pt>
                <c:pt idx="71">
                  <c:v>120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818320"/>
        <c:axId val="409818712"/>
      </c:scatterChart>
      <c:valAx>
        <c:axId val="409818320"/>
        <c:scaling>
          <c:orientation val="minMax"/>
          <c:max val="43377.791666599987"/>
          <c:min val="43377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8712"/>
        <c:crosses val="autoZero"/>
        <c:crossBetween val="midCat"/>
        <c:majorUnit val="4.1666600000000012E-2"/>
      </c:valAx>
      <c:valAx>
        <c:axId val="409818712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HDL in Pricing Run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8320"/>
        <c:crosses val="autoZero"/>
        <c:crossBetween val="midCat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18477860406338098"/>
          <c:y val="5.8515810523684542E-2"/>
          <c:w val="0.33247523107855115"/>
          <c:h val="0.3629427571553555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'lambda+RTORDPA data'!$B$2</c:f>
              <c:strCache>
                <c:ptCount val="1"/>
                <c:pt idx="0">
                  <c:v>Production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data'!$B$3:$B$74</c:f>
              <c:numCache>
                <c:formatCode>General</c:formatCode>
                <c:ptCount val="72"/>
                <c:pt idx="0">
                  <c:v>51.874369954112893</c:v>
                </c:pt>
                <c:pt idx="1">
                  <c:v>48.888858791866447</c:v>
                </c:pt>
                <c:pt idx="2">
                  <c:v>57.884525716092725</c:v>
                </c:pt>
                <c:pt idx="3">
                  <c:v>65.098940063980805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378.47495022398232</c:v>
                </c:pt>
                <c:pt idx="8">
                  <c:v>1163.2461893944212</c:v>
                </c:pt>
                <c:pt idx="9">
                  <c:v>1163.1889243060807</c:v>
                </c:pt>
                <c:pt idx="10">
                  <c:v>379.22023127840657</c:v>
                </c:pt>
                <c:pt idx="11">
                  <c:v>400.00000000310831</c:v>
                </c:pt>
                <c:pt idx="12">
                  <c:v>1191.4235107322775</c:v>
                </c:pt>
                <c:pt idx="13">
                  <c:v>1252.1775172898324</c:v>
                </c:pt>
                <c:pt idx="14">
                  <c:v>1238.1052655578865</c:v>
                </c:pt>
                <c:pt idx="15">
                  <c:v>1252.2678395393275</c:v>
                </c:pt>
                <c:pt idx="16">
                  <c:v>1191.5196499465005</c:v>
                </c:pt>
                <c:pt idx="17">
                  <c:v>1252.3492168721937</c:v>
                </c:pt>
                <c:pt idx="18">
                  <c:v>1266.9322794953616</c:v>
                </c:pt>
                <c:pt idx="19">
                  <c:v>1266.9193003866712</c:v>
                </c:pt>
                <c:pt idx="20">
                  <c:v>1266.8125394776221</c:v>
                </c:pt>
                <c:pt idx="21">
                  <c:v>1252.2204498382696</c:v>
                </c:pt>
                <c:pt idx="22">
                  <c:v>1252.2177859661165</c:v>
                </c:pt>
                <c:pt idx="23">
                  <c:v>1191.426433887015</c:v>
                </c:pt>
                <c:pt idx="24">
                  <c:v>999.99999992662788</c:v>
                </c:pt>
                <c:pt idx="25">
                  <c:v>255.85923502064006</c:v>
                </c:pt>
                <c:pt idx="26">
                  <c:v>163.0853265281288</c:v>
                </c:pt>
                <c:pt idx="27">
                  <c:v>257.71866122546487</c:v>
                </c:pt>
                <c:pt idx="28">
                  <c:v>255.13257755058382</c:v>
                </c:pt>
                <c:pt idx="29">
                  <c:v>1250.6465848954224</c:v>
                </c:pt>
                <c:pt idx="30">
                  <c:v>1263.4001059534617</c:v>
                </c:pt>
                <c:pt idx="31">
                  <c:v>1248.919946872511</c:v>
                </c:pt>
                <c:pt idx="32">
                  <c:v>1263.4100890272216</c:v>
                </c:pt>
                <c:pt idx="33">
                  <c:v>1173.0836032902653</c:v>
                </c:pt>
                <c:pt idx="34">
                  <c:v>500.00000002531618</c:v>
                </c:pt>
                <c:pt idx="35">
                  <c:v>1173.0824564006637</c:v>
                </c:pt>
                <c:pt idx="36">
                  <c:v>1163.5579548829205</c:v>
                </c:pt>
                <c:pt idx="37">
                  <c:v>212.72213630778936</c:v>
                </c:pt>
                <c:pt idx="38">
                  <c:v>76.000777913093074</c:v>
                </c:pt>
                <c:pt idx="39">
                  <c:v>75.000915497208766</c:v>
                </c:pt>
                <c:pt idx="40">
                  <c:v>75.021063147223927</c:v>
                </c:pt>
                <c:pt idx="41">
                  <c:v>75.066510467822738</c:v>
                </c:pt>
                <c:pt idx="42">
                  <c:v>76.000617678549574</c:v>
                </c:pt>
                <c:pt idx="43">
                  <c:v>75.000499415468369</c:v>
                </c:pt>
                <c:pt idx="44">
                  <c:v>67.900001525885401</c:v>
                </c:pt>
                <c:pt idx="45">
                  <c:v>67.910279820900826</c:v>
                </c:pt>
                <c:pt idx="46">
                  <c:v>67.909698296053008</c:v>
                </c:pt>
                <c:pt idx="47">
                  <c:v>64.897653232783753</c:v>
                </c:pt>
                <c:pt idx="48">
                  <c:v>62.2914673709789</c:v>
                </c:pt>
                <c:pt idx="49">
                  <c:v>58.767027946294476</c:v>
                </c:pt>
                <c:pt idx="50">
                  <c:v>49.81525500349214</c:v>
                </c:pt>
                <c:pt idx="51">
                  <c:v>42.164989756439013</c:v>
                </c:pt>
                <c:pt idx="52">
                  <c:v>46.846628628776649</c:v>
                </c:pt>
                <c:pt idx="53">
                  <c:v>42.080608612926923</c:v>
                </c:pt>
                <c:pt idx="54">
                  <c:v>40.780200280953871</c:v>
                </c:pt>
                <c:pt idx="55">
                  <c:v>40.623510478405237</c:v>
                </c:pt>
                <c:pt idx="56">
                  <c:v>40.294552664154097</c:v>
                </c:pt>
                <c:pt idx="57">
                  <c:v>39.970982490108774</c:v>
                </c:pt>
                <c:pt idx="58">
                  <c:v>39.832597396072686</c:v>
                </c:pt>
                <c:pt idx="59">
                  <c:v>39.995527125299972</c:v>
                </c:pt>
                <c:pt idx="60">
                  <c:v>40.012488597521845</c:v>
                </c:pt>
                <c:pt idx="61">
                  <c:v>39.867507504543241</c:v>
                </c:pt>
                <c:pt idx="62">
                  <c:v>38.324798928080625</c:v>
                </c:pt>
                <c:pt idx="63">
                  <c:v>38.618305133895035</c:v>
                </c:pt>
                <c:pt idx="64">
                  <c:v>37.445737470442772</c:v>
                </c:pt>
                <c:pt idx="65">
                  <c:v>35.684192526925429</c:v>
                </c:pt>
                <c:pt idx="66">
                  <c:v>35.05361849539883</c:v>
                </c:pt>
                <c:pt idx="67">
                  <c:v>34.702391461664078</c:v>
                </c:pt>
                <c:pt idx="68">
                  <c:v>35.085982686036424</c:v>
                </c:pt>
                <c:pt idx="69">
                  <c:v>35.034476269296405</c:v>
                </c:pt>
                <c:pt idx="70">
                  <c:v>36.39131965931783</c:v>
                </c:pt>
                <c:pt idx="71">
                  <c:v>37.479999542490717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'lambda+RTORDPA data'!$F$2</c:f>
              <c:strCache>
                <c:ptCount val="1"/>
                <c:pt idx="0">
                  <c:v>Conditional 1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  <c:extLst xmlns:c15="http://schemas.microsoft.com/office/drawing/2012/chart"/>
            </c:numRef>
          </c:xVal>
          <c:yVal>
            <c:numRef>
              <c:f>'lambda+RTORDPA data'!$F$3:$F$74</c:f>
              <c:numCache>
                <c:formatCode>General</c:formatCode>
                <c:ptCount val="72"/>
                <c:pt idx="0">
                  <c:v>55.665917545519726</c:v>
                </c:pt>
                <c:pt idx="1">
                  <c:v>47.676574982522908</c:v>
                </c:pt>
                <c:pt idx="2">
                  <c:v>54.370962053798664</c:v>
                </c:pt>
                <c:pt idx="3">
                  <c:v>65.098940073452937</c:v>
                </c:pt>
                <c:pt idx="4">
                  <c:v>65.435470427676108</c:v>
                </c:pt>
                <c:pt idx="5">
                  <c:v>75.991895808033107</c:v>
                </c:pt>
                <c:pt idx="6">
                  <c:v>300.00000000019293</c:v>
                </c:pt>
                <c:pt idx="7">
                  <c:v>378.49056699308136</c:v>
                </c:pt>
                <c:pt idx="8">
                  <c:v>1163.2461898958654</c:v>
                </c:pt>
                <c:pt idx="9">
                  <c:v>1163.1889243060807</c:v>
                </c:pt>
                <c:pt idx="10">
                  <c:v>388.16114090279768</c:v>
                </c:pt>
                <c:pt idx="11">
                  <c:v>1067.3815166398088</c:v>
                </c:pt>
                <c:pt idx="12">
                  <c:v>1252.1433971493786</c:v>
                </c:pt>
                <c:pt idx="13">
                  <c:v>1266.7571125924098</c:v>
                </c:pt>
                <c:pt idx="14">
                  <c:v>1252.2205566550415</c:v>
                </c:pt>
                <c:pt idx="15">
                  <c:v>1266.8375313484041</c:v>
                </c:pt>
                <c:pt idx="16">
                  <c:v>1252.2662129407158</c:v>
                </c:pt>
                <c:pt idx="17">
                  <c:v>1252.3495906829387</c:v>
                </c:pt>
                <c:pt idx="18">
                  <c:v>1497.0908056367325</c:v>
                </c:pt>
                <c:pt idx="19">
                  <c:v>1497.0468548164788</c:v>
                </c:pt>
                <c:pt idx="20">
                  <c:v>1413.662866922894</c:v>
                </c:pt>
                <c:pt idx="21">
                  <c:v>1496.9209692617449</c:v>
                </c:pt>
                <c:pt idx="22">
                  <c:v>1496.9120166176333</c:v>
                </c:pt>
                <c:pt idx="23">
                  <c:v>1496.8919143701685</c:v>
                </c:pt>
                <c:pt idx="24">
                  <c:v>1177.2309229590253</c:v>
                </c:pt>
                <c:pt idx="25">
                  <c:v>399.9982152112301</c:v>
                </c:pt>
                <c:pt idx="26">
                  <c:v>255.13271076053087</c:v>
                </c:pt>
                <c:pt idx="27">
                  <c:v>1165.7734064384808</c:v>
                </c:pt>
                <c:pt idx="28">
                  <c:v>379.59649441177442</c:v>
                </c:pt>
                <c:pt idx="29">
                  <c:v>1494.9790687627171</c:v>
                </c:pt>
                <c:pt idx="30">
                  <c:v>1493.4307659020674</c:v>
                </c:pt>
                <c:pt idx="31">
                  <c:v>1493.4452117110568</c:v>
                </c:pt>
                <c:pt idx="32">
                  <c:v>1493.444641791036</c:v>
                </c:pt>
                <c:pt idx="33">
                  <c:v>1264.9857195034542</c:v>
                </c:pt>
                <c:pt idx="34">
                  <c:v>1156.5143691670746</c:v>
                </c:pt>
                <c:pt idx="35">
                  <c:v>1250.4858735375374</c:v>
                </c:pt>
                <c:pt idx="36">
                  <c:v>1177.6420901884082</c:v>
                </c:pt>
                <c:pt idx="37">
                  <c:v>339.91552693057167</c:v>
                </c:pt>
                <c:pt idx="38">
                  <c:v>76.000722361749041</c:v>
                </c:pt>
                <c:pt idx="39">
                  <c:v>75.000738524106239</c:v>
                </c:pt>
                <c:pt idx="40">
                  <c:v>75.000330829991739</c:v>
                </c:pt>
                <c:pt idx="41">
                  <c:v>75.058220670021342</c:v>
                </c:pt>
                <c:pt idx="42">
                  <c:v>82.004652191018693</c:v>
                </c:pt>
                <c:pt idx="43">
                  <c:v>75.000542872573718</c:v>
                </c:pt>
                <c:pt idx="44">
                  <c:v>65.805340467538642</c:v>
                </c:pt>
                <c:pt idx="45">
                  <c:v>67.910280376025796</c:v>
                </c:pt>
                <c:pt idx="46">
                  <c:v>74.848735227541297</c:v>
                </c:pt>
                <c:pt idx="47">
                  <c:v>64.404911595016756</c:v>
                </c:pt>
                <c:pt idx="48">
                  <c:v>58.982744234739236</c:v>
                </c:pt>
                <c:pt idx="49">
                  <c:v>53.385395022554199</c:v>
                </c:pt>
                <c:pt idx="50">
                  <c:v>45.905329594044574</c:v>
                </c:pt>
                <c:pt idx="51">
                  <c:v>40.481157854404358</c:v>
                </c:pt>
                <c:pt idx="52">
                  <c:v>41.270369174102342</c:v>
                </c:pt>
                <c:pt idx="53">
                  <c:v>40.742654677984895</c:v>
                </c:pt>
                <c:pt idx="54">
                  <c:v>40.325246593054651</c:v>
                </c:pt>
                <c:pt idx="55">
                  <c:v>40.19377228422978</c:v>
                </c:pt>
                <c:pt idx="56">
                  <c:v>39.986217019064298</c:v>
                </c:pt>
                <c:pt idx="57">
                  <c:v>39.166809187054071</c:v>
                </c:pt>
                <c:pt idx="58">
                  <c:v>38.455930880101036</c:v>
                </c:pt>
                <c:pt idx="59">
                  <c:v>39.624238821351355</c:v>
                </c:pt>
                <c:pt idx="60">
                  <c:v>39.24498540847538</c:v>
                </c:pt>
                <c:pt idx="61">
                  <c:v>37.733007104145756</c:v>
                </c:pt>
                <c:pt idx="62">
                  <c:v>36.483746307511971</c:v>
                </c:pt>
                <c:pt idx="63">
                  <c:v>36.177953539638445</c:v>
                </c:pt>
                <c:pt idx="64">
                  <c:v>35.559741273986845</c:v>
                </c:pt>
                <c:pt idx="65">
                  <c:v>34.542749207713982</c:v>
                </c:pt>
                <c:pt idx="66">
                  <c:v>33.99493157104245</c:v>
                </c:pt>
                <c:pt idx="67">
                  <c:v>33.560001373285566</c:v>
                </c:pt>
                <c:pt idx="68">
                  <c:v>34.545150526307253</c:v>
                </c:pt>
                <c:pt idx="69">
                  <c:v>34.694142993821629</c:v>
                </c:pt>
                <c:pt idx="70">
                  <c:v>36.049984863302981</c:v>
                </c:pt>
                <c:pt idx="71">
                  <c:v>37.603155317379397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8"/>
          <c:order val="5"/>
          <c:tx>
            <c:strRef>
              <c:f>'lambda+RTORDPA data'!$J$2</c:f>
              <c:strCache>
                <c:ptCount val="1"/>
                <c:pt idx="0">
                  <c:v>Sequential SCED Reference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'lambda+RTORDPA data'!$A$3:$A$74</c:f>
              <c:numCache>
                <c:formatCode>m/d/yyyy\ h:mm</c:formatCode>
                <c:ptCount val="72"/>
                <c:pt idx="0">
                  <c:v>43377.541863425926</c:v>
                </c:pt>
                <c:pt idx="1">
                  <c:v>43377.545300925929</c:v>
                </c:pt>
                <c:pt idx="2">
                  <c:v>43377.548773148148</c:v>
                </c:pt>
                <c:pt idx="3">
                  <c:v>43377.552245370367</c:v>
                </c:pt>
                <c:pt idx="4">
                  <c:v>43377.55574074074</c:v>
                </c:pt>
                <c:pt idx="5">
                  <c:v>43377.559178240743</c:v>
                </c:pt>
                <c:pt idx="6">
                  <c:v>43377.562673611108</c:v>
                </c:pt>
                <c:pt idx="7">
                  <c:v>43377.566111111111</c:v>
                </c:pt>
                <c:pt idx="8">
                  <c:v>43377.56958333333</c:v>
                </c:pt>
                <c:pt idx="9">
                  <c:v>43377.573067129626</c:v>
                </c:pt>
                <c:pt idx="10">
                  <c:v>43377.576562499999</c:v>
                </c:pt>
                <c:pt idx="11">
                  <c:v>43377.580023148148</c:v>
                </c:pt>
                <c:pt idx="12">
                  <c:v>43377.583553240744</c:v>
                </c:pt>
                <c:pt idx="13">
                  <c:v>43377.586956018517</c:v>
                </c:pt>
                <c:pt idx="14">
                  <c:v>43377.590428240743</c:v>
                </c:pt>
                <c:pt idx="15">
                  <c:v>43377.593912037039</c:v>
                </c:pt>
                <c:pt idx="16">
                  <c:v>43377.597384259258</c:v>
                </c:pt>
                <c:pt idx="17">
                  <c:v>43377.600844907407</c:v>
                </c:pt>
                <c:pt idx="18">
                  <c:v>43377.604363425926</c:v>
                </c:pt>
                <c:pt idx="19">
                  <c:v>43377.607789351852</c:v>
                </c:pt>
                <c:pt idx="20">
                  <c:v>43377.611238425925</c:v>
                </c:pt>
                <c:pt idx="21">
                  <c:v>43377.614745370367</c:v>
                </c:pt>
                <c:pt idx="22">
                  <c:v>43377.618217592593</c:v>
                </c:pt>
                <c:pt idx="23">
                  <c:v>43377.621678240743</c:v>
                </c:pt>
                <c:pt idx="24">
                  <c:v>43377.625208333331</c:v>
                </c:pt>
                <c:pt idx="25">
                  <c:v>43377.628657407404</c:v>
                </c:pt>
                <c:pt idx="26">
                  <c:v>43377.63208333333</c:v>
                </c:pt>
                <c:pt idx="27">
                  <c:v>43377.63559027778</c:v>
                </c:pt>
                <c:pt idx="28">
                  <c:v>43377.639050925929</c:v>
                </c:pt>
                <c:pt idx="29">
                  <c:v>43377.642511574071</c:v>
                </c:pt>
                <c:pt idx="30">
                  <c:v>43377.64603009259</c:v>
                </c:pt>
                <c:pt idx="31">
                  <c:v>43377.649444444447</c:v>
                </c:pt>
                <c:pt idx="32">
                  <c:v>43377.652916666666</c:v>
                </c:pt>
                <c:pt idx="33">
                  <c:v>43377.656412037039</c:v>
                </c:pt>
                <c:pt idx="34">
                  <c:v>43377.659895833334</c:v>
                </c:pt>
                <c:pt idx="35">
                  <c:v>43377.663356481484</c:v>
                </c:pt>
                <c:pt idx="36">
                  <c:v>43377.666898148149</c:v>
                </c:pt>
                <c:pt idx="37">
                  <c:v>43377.670312499999</c:v>
                </c:pt>
                <c:pt idx="38">
                  <c:v>43377.673750000002</c:v>
                </c:pt>
                <c:pt idx="39">
                  <c:v>43377.677233796298</c:v>
                </c:pt>
                <c:pt idx="40">
                  <c:v>43377.68074074074</c:v>
                </c:pt>
                <c:pt idx="41">
                  <c:v>43377.684178240743</c:v>
                </c:pt>
                <c:pt idx="42">
                  <c:v>43377.687685185185</c:v>
                </c:pt>
                <c:pt idx="43">
                  <c:v>43377.691145833334</c:v>
                </c:pt>
                <c:pt idx="44">
                  <c:v>43377.69458333333</c:v>
                </c:pt>
                <c:pt idx="45">
                  <c:v>43377.698067129626</c:v>
                </c:pt>
                <c:pt idx="46">
                  <c:v>43377.701562499999</c:v>
                </c:pt>
                <c:pt idx="47">
                  <c:v>43377.705023148148</c:v>
                </c:pt>
                <c:pt idx="48">
                  <c:v>43377.70853009259</c:v>
                </c:pt>
                <c:pt idx="49">
                  <c:v>43377.712048611109</c:v>
                </c:pt>
                <c:pt idx="50">
                  <c:v>43377.715439814812</c:v>
                </c:pt>
                <c:pt idx="51">
                  <c:v>43377.718912037039</c:v>
                </c:pt>
                <c:pt idx="52">
                  <c:v>43377.722395833334</c:v>
                </c:pt>
                <c:pt idx="53">
                  <c:v>43377.725856481484</c:v>
                </c:pt>
                <c:pt idx="54">
                  <c:v>43377.72934027778</c:v>
                </c:pt>
                <c:pt idx="55">
                  <c:v>43377.732812499999</c:v>
                </c:pt>
                <c:pt idx="56">
                  <c:v>43377.736284722225</c:v>
                </c:pt>
                <c:pt idx="57">
                  <c:v>43377.739733796298</c:v>
                </c:pt>
                <c:pt idx="58">
                  <c:v>43377.743206018517</c:v>
                </c:pt>
                <c:pt idx="59">
                  <c:v>43377.746689814812</c:v>
                </c:pt>
                <c:pt idx="60">
                  <c:v>43377.750208333331</c:v>
                </c:pt>
                <c:pt idx="61">
                  <c:v>43377.753634259258</c:v>
                </c:pt>
                <c:pt idx="62">
                  <c:v>43377.757094907407</c:v>
                </c:pt>
                <c:pt idx="63">
                  <c:v>43377.760578703703</c:v>
                </c:pt>
                <c:pt idx="64">
                  <c:v>43377.764062499999</c:v>
                </c:pt>
                <c:pt idx="65">
                  <c:v>43377.767523148148</c:v>
                </c:pt>
                <c:pt idx="66">
                  <c:v>43377.771006944444</c:v>
                </c:pt>
                <c:pt idx="67">
                  <c:v>43377.774456018517</c:v>
                </c:pt>
                <c:pt idx="68">
                  <c:v>43377.777916666666</c:v>
                </c:pt>
                <c:pt idx="69">
                  <c:v>43377.781388888892</c:v>
                </c:pt>
                <c:pt idx="70">
                  <c:v>43377.784907407404</c:v>
                </c:pt>
                <c:pt idx="71">
                  <c:v>43377.788356481484</c:v>
                </c:pt>
              </c:numCache>
            </c:numRef>
          </c:xVal>
          <c:yVal>
            <c:numRef>
              <c:f>'lambda+RTORDPA data'!$J$3:$J$74</c:f>
              <c:numCache>
                <c:formatCode>General</c:formatCode>
                <c:ptCount val="72"/>
                <c:pt idx="0">
                  <c:v>51.540526484646165</c:v>
                </c:pt>
                <c:pt idx="1">
                  <c:v>46.714275351510153</c:v>
                </c:pt>
                <c:pt idx="2">
                  <c:v>58.424655514169913</c:v>
                </c:pt>
                <c:pt idx="3">
                  <c:v>65.947176373510118</c:v>
                </c:pt>
                <c:pt idx="4">
                  <c:v>63.868841338322845</c:v>
                </c:pt>
                <c:pt idx="5">
                  <c:v>82.105705022522855</c:v>
                </c:pt>
                <c:pt idx="6">
                  <c:v>1058.6679841525599</c:v>
                </c:pt>
                <c:pt idx="7">
                  <c:v>597.7649783985994</c:v>
                </c:pt>
                <c:pt idx="8">
                  <c:v>1163.1907726106322</c:v>
                </c:pt>
                <c:pt idx="9">
                  <c:v>1163.0489803390528</c:v>
                </c:pt>
                <c:pt idx="10">
                  <c:v>1041.8834147966224</c:v>
                </c:pt>
                <c:pt idx="11">
                  <c:v>1163.0494380844391</c:v>
                </c:pt>
                <c:pt idx="12">
                  <c:v>1238.0381477411374</c:v>
                </c:pt>
                <c:pt idx="13">
                  <c:v>1252.187627941227</c:v>
                </c:pt>
                <c:pt idx="14">
                  <c:v>1252.2103977429913</c:v>
                </c:pt>
                <c:pt idx="15">
                  <c:v>1252.2681593703812</c:v>
                </c:pt>
                <c:pt idx="16">
                  <c:v>1238.1612050510967</c:v>
                </c:pt>
                <c:pt idx="17">
                  <c:v>1252.3494061395099</c:v>
                </c:pt>
                <c:pt idx="18">
                  <c:v>1283.4120959387697</c:v>
                </c:pt>
                <c:pt idx="19">
                  <c:v>1497.0468469667242</c:v>
                </c:pt>
                <c:pt idx="20">
                  <c:v>1266.8126393790619</c:v>
                </c:pt>
                <c:pt idx="21">
                  <c:v>1266.7899785288973</c:v>
                </c:pt>
                <c:pt idx="22">
                  <c:v>1252.2178120823023</c:v>
                </c:pt>
                <c:pt idx="23">
                  <c:v>1496.8919140932755</c:v>
                </c:pt>
                <c:pt idx="24">
                  <c:v>1163.3885344862713</c:v>
                </c:pt>
                <c:pt idx="25">
                  <c:v>255.9449305686986</c:v>
                </c:pt>
                <c:pt idx="26">
                  <c:v>163.07320646285689</c:v>
                </c:pt>
                <c:pt idx="27">
                  <c:v>257.77474543651516</c:v>
                </c:pt>
                <c:pt idx="28">
                  <c:v>255.17778597087923</c:v>
                </c:pt>
                <c:pt idx="29">
                  <c:v>1184.5654723677467</c:v>
                </c:pt>
                <c:pt idx="30">
                  <c:v>1170.623279064491</c:v>
                </c:pt>
                <c:pt idx="31">
                  <c:v>1170.6496575048614</c:v>
                </c:pt>
                <c:pt idx="32">
                  <c:v>1493.4445999511368</c:v>
                </c:pt>
                <c:pt idx="33">
                  <c:v>1173.1035236634227</c:v>
                </c:pt>
                <c:pt idx="34">
                  <c:v>163.72242401625473</c:v>
                </c:pt>
                <c:pt idx="35">
                  <c:v>1173.0824564005163</c:v>
                </c:pt>
                <c:pt idx="36">
                  <c:v>1163.5579548834985</c:v>
                </c:pt>
                <c:pt idx="37">
                  <c:v>160.71334881274868</c:v>
                </c:pt>
                <c:pt idx="38">
                  <c:v>75.048248635442377</c:v>
                </c:pt>
                <c:pt idx="39">
                  <c:v>75.000656330471571</c:v>
                </c:pt>
                <c:pt idx="40">
                  <c:v>75.000286373303098</c:v>
                </c:pt>
                <c:pt idx="41">
                  <c:v>76.000317136739767</c:v>
                </c:pt>
                <c:pt idx="42">
                  <c:v>82.007198303394262</c:v>
                </c:pt>
                <c:pt idx="43">
                  <c:v>75.000403679200758</c:v>
                </c:pt>
                <c:pt idx="44">
                  <c:v>64.992017420237616</c:v>
                </c:pt>
                <c:pt idx="45">
                  <c:v>65.165159047894832</c:v>
                </c:pt>
                <c:pt idx="46">
                  <c:v>67.264733615214269</c:v>
                </c:pt>
                <c:pt idx="47">
                  <c:v>57.943962203223784</c:v>
                </c:pt>
                <c:pt idx="48">
                  <c:v>56.889999389651429</c:v>
                </c:pt>
                <c:pt idx="49">
                  <c:v>52.194255048146317</c:v>
                </c:pt>
                <c:pt idx="50">
                  <c:v>44.148977675116917</c:v>
                </c:pt>
                <c:pt idx="51">
                  <c:v>40.471959703514607</c:v>
                </c:pt>
                <c:pt idx="52">
                  <c:v>41.186608252243637</c:v>
                </c:pt>
                <c:pt idx="53">
                  <c:v>40.583979397349744</c:v>
                </c:pt>
                <c:pt idx="54">
                  <c:v>40.369361095708527</c:v>
                </c:pt>
                <c:pt idx="55">
                  <c:v>40.284909253506221</c:v>
                </c:pt>
                <c:pt idx="56">
                  <c:v>40.091883659367326</c:v>
                </c:pt>
                <c:pt idx="57">
                  <c:v>39.462662912456928</c:v>
                </c:pt>
                <c:pt idx="58">
                  <c:v>39.456371875422683</c:v>
                </c:pt>
                <c:pt idx="59">
                  <c:v>39.973238691360912</c:v>
                </c:pt>
                <c:pt idx="60">
                  <c:v>39.941198750571381</c:v>
                </c:pt>
                <c:pt idx="61">
                  <c:v>38.613541191462168</c:v>
                </c:pt>
                <c:pt idx="62">
                  <c:v>37.302016973682285</c:v>
                </c:pt>
                <c:pt idx="63">
                  <c:v>37.488702610622511</c:v>
                </c:pt>
                <c:pt idx="64">
                  <c:v>36.685896204499251</c:v>
                </c:pt>
                <c:pt idx="65">
                  <c:v>35.137973468532699</c:v>
                </c:pt>
                <c:pt idx="66">
                  <c:v>34.883004730262584</c:v>
                </c:pt>
                <c:pt idx="67">
                  <c:v>34.726123605234577</c:v>
                </c:pt>
                <c:pt idx="68">
                  <c:v>35.269549818010226</c:v>
                </c:pt>
                <c:pt idx="69">
                  <c:v>35.44760206608305</c:v>
                </c:pt>
                <c:pt idx="70">
                  <c:v>37.379041763127638</c:v>
                </c:pt>
                <c:pt idx="71">
                  <c:v>38.608450728438065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819496"/>
        <c:axId val="409819888"/>
        <c:extLst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'lambda+RTORDPA data'!$E$2</c15:sqref>
                        </c15:formulaRef>
                      </c:ext>
                    </c:extLst>
                    <c:strCache>
                      <c:ptCount val="1"/>
                      <c:pt idx="0">
                        <c:v>No LDL Relaxation with BP=LDL trigger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'lambda+RTORDPA data'!$E$3:$E$74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45.400571649834845</c:v>
                      </c:pt>
                      <c:pt idx="2">
                        <c:v>51.832447645951987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1191.4235097547826</c:v>
                      </c:pt>
                      <c:pt idx="13">
                        <c:v>1252.1775168433783</c:v>
                      </c:pt>
                      <c:pt idx="14">
                        <c:v>1238.1052655818987</c:v>
                      </c:pt>
                      <c:pt idx="15">
                        <c:v>1252.2678395379478</c:v>
                      </c:pt>
                      <c:pt idx="16">
                        <c:v>1191.519649940843</c:v>
                      </c:pt>
                      <c:pt idx="17">
                        <c:v>1252.3492168692544</c:v>
                      </c:pt>
                      <c:pt idx="18">
                        <c:v>1266.9322795092658</c:v>
                      </c:pt>
                      <c:pt idx="19">
                        <c:v>1266.9193009574105</c:v>
                      </c:pt>
                      <c:pt idx="20">
                        <c:v>1266.81253947614</c:v>
                      </c:pt>
                      <c:pt idx="21">
                        <c:v>1252.2204594992731</c:v>
                      </c:pt>
                      <c:pt idx="22">
                        <c:v>1252.2177859131964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1173.0836032942684</c:v>
                      </c:pt>
                      <c:pt idx="34">
                        <c:v>500.00000002531618</c:v>
                      </c:pt>
                      <c:pt idx="35">
                        <c:v>1173.0824564006382</c:v>
                      </c:pt>
                      <c:pt idx="36">
                        <c:v>1163.5579549160809</c:v>
                      </c:pt>
                      <c:pt idx="37">
                        <c:v>160.75148880275222</c:v>
                      </c:pt>
                      <c:pt idx="38">
                        <c:v>75.000861528272196</c:v>
                      </c:pt>
                      <c:pt idx="39">
                        <c:v>75.000589477709752</c:v>
                      </c:pt>
                      <c:pt idx="40">
                        <c:v>75.011545880581565</c:v>
                      </c:pt>
                      <c:pt idx="41">
                        <c:v>75.066370239580863</c:v>
                      </c:pt>
                      <c:pt idx="42">
                        <c:v>76.000396684878041</c:v>
                      </c:pt>
                      <c:pt idx="43">
                        <c:v>75.000465145112926</c:v>
                      </c:pt>
                      <c:pt idx="44">
                        <c:v>65.627287466395032</c:v>
                      </c:pt>
                      <c:pt idx="45">
                        <c:v>67.264650078925712</c:v>
                      </c:pt>
                      <c:pt idx="46">
                        <c:v>67.90969861855929</c:v>
                      </c:pt>
                      <c:pt idx="47">
                        <c:v>63.605347711449525</c:v>
                      </c:pt>
                      <c:pt idx="48">
                        <c:v>58.718312095744103</c:v>
                      </c:pt>
                      <c:pt idx="49">
                        <c:v>52.910465556343766</c:v>
                      </c:pt>
                      <c:pt idx="50">
                        <c:v>44.994207053530438</c:v>
                      </c:pt>
                      <c:pt idx="51">
                        <c:v>40.480299306728341</c:v>
                      </c:pt>
                      <c:pt idx="52">
                        <c:v>41.136211393216747</c:v>
                      </c:pt>
                      <c:pt idx="53">
                        <c:v>40.722662785419715</c:v>
                      </c:pt>
                      <c:pt idx="54">
                        <c:v>40.301158274936355</c:v>
                      </c:pt>
                      <c:pt idx="55">
                        <c:v>40.181371160758168</c:v>
                      </c:pt>
                      <c:pt idx="56">
                        <c:v>39.967543273030977</c:v>
                      </c:pt>
                      <c:pt idx="57">
                        <c:v>39.063131032956569</c:v>
                      </c:pt>
                      <c:pt idx="58">
                        <c:v>38.41261989138156</c:v>
                      </c:pt>
                      <c:pt idx="59">
                        <c:v>39.513981274201775</c:v>
                      </c:pt>
                      <c:pt idx="60">
                        <c:v>39.079175929296696</c:v>
                      </c:pt>
                      <c:pt idx="61">
                        <c:v>37.661619188633935</c:v>
                      </c:pt>
                      <c:pt idx="62">
                        <c:v>36.454696730332408</c:v>
                      </c:pt>
                      <c:pt idx="63">
                        <c:v>36.140572668032689</c:v>
                      </c:pt>
                      <c:pt idx="64">
                        <c:v>35.552667754495083</c:v>
                      </c:pt>
                      <c:pt idx="65">
                        <c:v>34.520000580631553</c:v>
                      </c:pt>
                      <c:pt idx="66">
                        <c:v>33.925844621918777</c:v>
                      </c:pt>
                      <c:pt idx="67">
                        <c:v>33.560001373335901</c:v>
                      </c:pt>
                      <c:pt idx="68">
                        <c:v>34.471651559784114</c:v>
                      </c:pt>
                      <c:pt idx="69">
                        <c:v>34.624515947272101</c:v>
                      </c:pt>
                      <c:pt idx="70">
                        <c:v>35.413382545095665</c:v>
                      </c:pt>
                      <c:pt idx="71">
                        <c:v>36.381733295216968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data'!$D$2</c15:sqref>
                        </c15:formulaRef>
                      </c:ext>
                    </c:extLst>
                    <c:strCache>
                      <c:ptCount val="1"/>
                      <c:pt idx="0">
                        <c:v>No LDL Relaxation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data'!$D$3:$D$74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51.874369954112893</c:v>
                      </c:pt>
                      <c:pt idx="1">
                        <c:v>45.400571649834845</c:v>
                      </c:pt>
                      <c:pt idx="2">
                        <c:v>51.832447645951987</c:v>
                      </c:pt>
                      <c:pt idx="3">
                        <c:v>65.098940063980805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1163.2461893944212</c:v>
                      </c:pt>
                      <c:pt idx="9">
                        <c:v>1163.1889243060807</c:v>
                      </c:pt>
                      <c:pt idx="10">
                        <c:v>379.22023127840657</c:v>
                      </c:pt>
                      <c:pt idx="11">
                        <c:v>400.00000000310831</c:v>
                      </c:pt>
                      <c:pt idx="12">
                        <c:v>1191.4235097547826</c:v>
                      </c:pt>
                      <c:pt idx="13">
                        <c:v>1252.1775168433783</c:v>
                      </c:pt>
                      <c:pt idx="14">
                        <c:v>1238.1052655818987</c:v>
                      </c:pt>
                      <c:pt idx="15">
                        <c:v>1252.2678395379478</c:v>
                      </c:pt>
                      <c:pt idx="16">
                        <c:v>1191.519649940843</c:v>
                      </c:pt>
                      <c:pt idx="17">
                        <c:v>1252.3492168692544</c:v>
                      </c:pt>
                      <c:pt idx="18">
                        <c:v>1266.9322795092658</c:v>
                      </c:pt>
                      <c:pt idx="19">
                        <c:v>1266.9193009574105</c:v>
                      </c:pt>
                      <c:pt idx="20">
                        <c:v>1266.81253947614</c:v>
                      </c:pt>
                      <c:pt idx="21">
                        <c:v>1252.2204594992731</c:v>
                      </c:pt>
                      <c:pt idx="22">
                        <c:v>1252.2177859131964</c:v>
                      </c:pt>
                      <c:pt idx="23">
                        <c:v>1191.426433887015</c:v>
                      </c:pt>
                      <c:pt idx="24">
                        <c:v>999.99999992662788</c:v>
                      </c:pt>
                      <c:pt idx="25">
                        <c:v>255.85923502064006</c:v>
                      </c:pt>
                      <c:pt idx="26">
                        <c:v>163.0853265281288</c:v>
                      </c:pt>
                      <c:pt idx="27">
                        <c:v>257.71866122546487</c:v>
                      </c:pt>
                      <c:pt idx="28">
                        <c:v>255.13257755058382</c:v>
                      </c:pt>
                      <c:pt idx="29">
                        <c:v>1250.6465848954224</c:v>
                      </c:pt>
                      <c:pt idx="30">
                        <c:v>1263.4001059534617</c:v>
                      </c:pt>
                      <c:pt idx="31">
                        <c:v>1248.919946872511</c:v>
                      </c:pt>
                      <c:pt idx="32">
                        <c:v>1263.4100890272216</c:v>
                      </c:pt>
                      <c:pt idx="33">
                        <c:v>1173.0836032942684</c:v>
                      </c:pt>
                      <c:pt idx="34">
                        <c:v>500.00000002531618</c:v>
                      </c:pt>
                      <c:pt idx="35">
                        <c:v>1173.0824564006382</c:v>
                      </c:pt>
                      <c:pt idx="36">
                        <c:v>1163.5579549160809</c:v>
                      </c:pt>
                      <c:pt idx="37">
                        <c:v>160.75148880275222</c:v>
                      </c:pt>
                      <c:pt idx="38">
                        <c:v>75.000861528272196</c:v>
                      </c:pt>
                      <c:pt idx="39">
                        <c:v>75.000589477709752</c:v>
                      </c:pt>
                      <c:pt idx="40">
                        <c:v>75.011545880581565</c:v>
                      </c:pt>
                      <c:pt idx="41">
                        <c:v>75.066370239580863</c:v>
                      </c:pt>
                      <c:pt idx="42">
                        <c:v>76.000396684878041</c:v>
                      </c:pt>
                      <c:pt idx="43">
                        <c:v>75.000465145112926</c:v>
                      </c:pt>
                      <c:pt idx="44">
                        <c:v>65.627287466395032</c:v>
                      </c:pt>
                      <c:pt idx="45">
                        <c:v>67.264650078925712</c:v>
                      </c:pt>
                      <c:pt idx="46">
                        <c:v>67.90969861855929</c:v>
                      </c:pt>
                      <c:pt idx="47">
                        <c:v>63.605347711449525</c:v>
                      </c:pt>
                      <c:pt idx="48">
                        <c:v>58.718312095744103</c:v>
                      </c:pt>
                      <c:pt idx="49">
                        <c:v>52.910465556343766</c:v>
                      </c:pt>
                      <c:pt idx="50">
                        <c:v>44.994207053530438</c:v>
                      </c:pt>
                      <c:pt idx="51">
                        <c:v>40.480299306728341</c:v>
                      </c:pt>
                      <c:pt idx="52">
                        <c:v>41.136211393216747</c:v>
                      </c:pt>
                      <c:pt idx="53">
                        <c:v>40.722662785419715</c:v>
                      </c:pt>
                      <c:pt idx="54">
                        <c:v>40.301158274936355</c:v>
                      </c:pt>
                      <c:pt idx="55">
                        <c:v>40.181371160758168</c:v>
                      </c:pt>
                      <c:pt idx="56">
                        <c:v>39.967543273030977</c:v>
                      </c:pt>
                      <c:pt idx="57">
                        <c:v>39.063131032956569</c:v>
                      </c:pt>
                      <c:pt idx="58">
                        <c:v>38.41261989138156</c:v>
                      </c:pt>
                      <c:pt idx="59">
                        <c:v>39.513981274201775</c:v>
                      </c:pt>
                      <c:pt idx="60">
                        <c:v>39.079175929296696</c:v>
                      </c:pt>
                      <c:pt idx="61">
                        <c:v>37.661619188633935</c:v>
                      </c:pt>
                      <c:pt idx="62">
                        <c:v>36.454696730332408</c:v>
                      </c:pt>
                      <c:pt idx="63">
                        <c:v>36.140572668032689</c:v>
                      </c:pt>
                      <c:pt idx="64">
                        <c:v>35.552667754495083</c:v>
                      </c:pt>
                      <c:pt idx="65">
                        <c:v>34.520000580631553</c:v>
                      </c:pt>
                      <c:pt idx="66">
                        <c:v>33.925844621918777</c:v>
                      </c:pt>
                      <c:pt idx="67">
                        <c:v>33.560001373335901</c:v>
                      </c:pt>
                      <c:pt idx="68">
                        <c:v>34.471651559784114</c:v>
                      </c:pt>
                      <c:pt idx="69">
                        <c:v>34.624515947272101</c:v>
                      </c:pt>
                      <c:pt idx="70">
                        <c:v>35.413382545095665</c:v>
                      </c:pt>
                      <c:pt idx="71">
                        <c:v>36.381733295216968</c:v>
                      </c:pt>
                    </c:numCache>
                  </c:numRef>
                </c:yVal>
                <c:smooth val="0"/>
              </c15:ser>
            </c15:filteredScatterSeries>
            <c15:filteredScatter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data'!$H$2</c15:sqref>
                        </c15:formulaRef>
                      </c:ext>
                    </c:extLst>
                    <c:strCache>
                      <c:ptCount val="1"/>
                      <c:pt idx="0">
                        <c:v>Conditional 2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data'!$A$3:$A$74</c15:sqref>
                        </c15:formulaRef>
                      </c:ext>
                    </c:extLst>
                    <c:numCache>
                      <c:formatCode>m/d/yyyy\ h:mm</c:formatCode>
                      <c:ptCount val="72"/>
                      <c:pt idx="0">
                        <c:v>43377.541863425926</c:v>
                      </c:pt>
                      <c:pt idx="1">
                        <c:v>43377.545300925929</c:v>
                      </c:pt>
                      <c:pt idx="2">
                        <c:v>43377.548773148148</c:v>
                      </c:pt>
                      <c:pt idx="3">
                        <c:v>43377.552245370367</c:v>
                      </c:pt>
                      <c:pt idx="4">
                        <c:v>43377.55574074074</c:v>
                      </c:pt>
                      <c:pt idx="5">
                        <c:v>43377.559178240743</c:v>
                      </c:pt>
                      <c:pt idx="6">
                        <c:v>43377.562673611108</c:v>
                      </c:pt>
                      <c:pt idx="7">
                        <c:v>43377.566111111111</c:v>
                      </c:pt>
                      <c:pt idx="8">
                        <c:v>43377.56958333333</c:v>
                      </c:pt>
                      <c:pt idx="9">
                        <c:v>43377.573067129626</c:v>
                      </c:pt>
                      <c:pt idx="10">
                        <c:v>43377.576562499999</c:v>
                      </c:pt>
                      <c:pt idx="11">
                        <c:v>43377.580023148148</c:v>
                      </c:pt>
                      <c:pt idx="12">
                        <c:v>43377.583553240744</c:v>
                      </c:pt>
                      <c:pt idx="13">
                        <c:v>43377.586956018517</c:v>
                      </c:pt>
                      <c:pt idx="14">
                        <c:v>43377.590428240743</c:v>
                      </c:pt>
                      <c:pt idx="15">
                        <c:v>43377.593912037039</c:v>
                      </c:pt>
                      <c:pt idx="16">
                        <c:v>43377.597384259258</c:v>
                      </c:pt>
                      <c:pt idx="17">
                        <c:v>43377.600844907407</c:v>
                      </c:pt>
                      <c:pt idx="18">
                        <c:v>43377.604363425926</c:v>
                      </c:pt>
                      <c:pt idx="19">
                        <c:v>43377.607789351852</c:v>
                      </c:pt>
                      <c:pt idx="20">
                        <c:v>43377.611238425925</c:v>
                      </c:pt>
                      <c:pt idx="21">
                        <c:v>43377.614745370367</c:v>
                      </c:pt>
                      <c:pt idx="22">
                        <c:v>43377.618217592593</c:v>
                      </c:pt>
                      <c:pt idx="23">
                        <c:v>43377.621678240743</c:v>
                      </c:pt>
                      <c:pt idx="24">
                        <c:v>43377.625208333331</c:v>
                      </c:pt>
                      <c:pt idx="25">
                        <c:v>43377.628657407404</c:v>
                      </c:pt>
                      <c:pt idx="26">
                        <c:v>43377.63208333333</c:v>
                      </c:pt>
                      <c:pt idx="27">
                        <c:v>43377.63559027778</c:v>
                      </c:pt>
                      <c:pt idx="28">
                        <c:v>43377.639050925929</c:v>
                      </c:pt>
                      <c:pt idx="29">
                        <c:v>43377.642511574071</c:v>
                      </c:pt>
                      <c:pt idx="30">
                        <c:v>43377.64603009259</c:v>
                      </c:pt>
                      <c:pt idx="31">
                        <c:v>43377.649444444447</c:v>
                      </c:pt>
                      <c:pt idx="32">
                        <c:v>43377.652916666666</c:v>
                      </c:pt>
                      <c:pt idx="33">
                        <c:v>43377.656412037039</c:v>
                      </c:pt>
                      <c:pt idx="34">
                        <c:v>43377.659895833334</c:v>
                      </c:pt>
                      <c:pt idx="35">
                        <c:v>43377.663356481484</c:v>
                      </c:pt>
                      <c:pt idx="36">
                        <c:v>43377.666898148149</c:v>
                      </c:pt>
                      <c:pt idx="37">
                        <c:v>43377.670312499999</c:v>
                      </c:pt>
                      <c:pt idx="38">
                        <c:v>43377.673750000002</c:v>
                      </c:pt>
                      <c:pt idx="39">
                        <c:v>43377.677233796298</c:v>
                      </c:pt>
                      <c:pt idx="40">
                        <c:v>43377.68074074074</c:v>
                      </c:pt>
                      <c:pt idx="41">
                        <c:v>43377.684178240743</c:v>
                      </c:pt>
                      <c:pt idx="42">
                        <c:v>43377.687685185185</c:v>
                      </c:pt>
                      <c:pt idx="43">
                        <c:v>43377.691145833334</c:v>
                      </c:pt>
                      <c:pt idx="44">
                        <c:v>43377.69458333333</c:v>
                      </c:pt>
                      <c:pt idx="45">
                        <c:v>43377.698067129626</c:v>
                      </c:pt>
                      <c:pt idx="46">
                        <c:v>43377.701562499999</c:v>
                      </c:pt>
                      <c:pt idx="47">
                        <c:v>43377.705023148148</c:v>
                      </c:pt>
                      <c:pt idx="48">
                        <c:v>43377.70853009259</c:v>
                      </c:pt>
                      <c:pt idx="49">
                        <c:v>43377.712048611109</c:v>
                      </c:pt>
                      <c:pt idx="50">
                        <c:v>43377.715439814812</c:v>
                      </c:pt>
                      <c:pt idx="51">
                        <c:v>43377.718912037039</c:v>
                      </c:pt>
                      <c:pt idx="52">
                        <c:v>43377.722395833334</c:v>
                      </c:pt>
                      <c:pt idx="53">
                        <c:v>43377.725856481484</c:v>
                      </c:pt>
                      <c:pt idx="54">
                        <c:v>43377.72934027778</c:v>
                      </c:pt>
                      <c:pt idx="55">
                        <c:v>43377.732812499999</c:v>
                      </c:pt>
                      <c:pt idx="56">
                        <c:v>43377.736284722225</c:v>
                      </c:pt>
                      <c:pt idx="57">
                        <c:v>43377.739733796298</c:v>
                      </c:pt>
                      <c:pt idx="58">
                        <c:v>43377.743206018517</c:v>
                      </c:pt>
                      <c:pt idx="59">
                        <c:v>43377.746689814812</c:v>
                      </c:pt>
                      <c:pt idx="60">
                        <c:v>43377.750208333331</c:v>
                      </c:pt>
                      <c:pt idx="61">
                        <c:v>43377.753634259258</c:v>
                      </c:pt>
                      <c:pt idx="62">
                        <c:v>43377.757094907407</c:v>
                      </c:pt>
                      <c:pt idx="63">
                        <c:v>43377.760578703703</c:v>
                      </c:pt>
                      <c:pt idx="64">
                        <c:v>43377.764062499999</c:v>
                      </c:pt>
                      <c:pt idx="65">
                        <c:v>43377.767523148148</c:v>
                      </c:pt>
                      <c:pt idx="66">
                        <c:v>43377.771006944444</c:v>
                      </c:pt>
                      <c:pt idx="67">
                        <c:v>43377.774456018517</c:v>
                      </c:pt>
                      <c:pt idx="68">
                        <c:v>43377.777916666666</c:v>
                      </c:pt>
                      <c:pt idx="69">
                        <c:v>43377.781388888892</c:v>
                      </c:pt>
                      <c:pt idx="70">
                        <c:v>43377.784907407404</c:v>
                      </c:pt>
                      <c:pt idx="71">
                        <c:v>43377.788356481484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'lambda+RTORDPA data'!$H$3:$H$74</c15:sqref>
                        </c15:formulaRef>
                      </c:ext>
                    </c:extLst>
                    <c:numCache>
                      <c:formatCode>General</c:formatCode>
                      <c:ptCount val="72"/>
                      <c:pt idx="0">
                        <c:v>53.468755795532445</c:v>
                      </c:pt>
                      <c:pt idx="1">
                        <c:v>47.070232397953106</c:v>
                      </c:pt>
                      <c:pt idx="2">
                        <c:v>54.370894593773414</c:v>
                      </c:pt>
                      <c:pt idx="3">
                        <c:v>65.098940144189186</c:v>
                      </c:pt>
                      <c:pt idx="4">
                        <c:v>65.435470427676108</c:v>
                      </c:pt>
                      <c:pt idx="5">
                        <c:v>75.991895808033107</c:v>
                      </c:pt>
                      <c:pt idx="6">
                        <c:v>300.00000000019293</c:v>
                      </c:pt>
                      <c:pt idx="7">
                        <c:v>378.47495022398232</c:v>
                      </c:pt>
                      <c:pt idx="8">
                        <c:v>1163.2461912914948</c:v>
                      </c:pt>
                      <c:pt idx="9">
                        <c:v>1163.1889258449044</c:v>
                      </c:pt>
                      <c:pt idx="10">
                        <c:v>380.43273036363746</c:v>
                      </c:pt>
                      <c:pt idx="11">
                        <c:v>1054.4430821283288</c:v>
                      </c:pt>
                      <c:pt idx="12">
                        <c:v>1252.1433971494407</c:v>
                      </c:pt>
                      <c:pt idx="13">
                        <c:v>1266.7571125916727</c:v>
                      </c:pt>
                      <c:pt idx="14">
                        <c:v>1252.2205566427251</c:v>
                      </c:pt>
                      <c:pt idx="15">
                        <c:v>1266.8375313315651</c:v>
                      </c:pt>
                      <c:pt idx="16">
                        <c:v>1252.266212939842</c:v>
                      </c:pt>
                      <c:pt idx="17">
                        <c:v>1252.349590700647</c:v>
                      </c:pt>
                      <c:pt idx="18">
                        <c:v>1497.0908043501163</c:v>
                      </c:pt>
                      <c:pt idx="19">
                        <c:v>1497.0468548161716</c:v>
                      </c:pt>
                      <c:pt idx="20">
                        <c:v>1413.6628660922761</c:v>
                      </c:pt>
                      <c:pt idx="21">
                        <c:v>1496.920969229094</c:v>
                      </c:pt>
                      <c:pt idx="22">
                        <c:v>1496.9120166189534</c:v>
                      </c:pt>
                      <c:pt idx="23">
                        <c:v>1496.8919143702046</c:v>
                      </c:pt>
                      <c:pt idx="24">
                        <c:v>1177.2309229621251</c:v>
                      </c:pt>
                      <c:pt idx="25">
                        <c:v>388.29750565921501</c:v>
                      </c:pt>
                      <c:pt idx="26">
                        <c:v>255.13271074880967</c:v>
                      </c:pt>
                      <c:pt idx="27">
                        <c:v>1165.7734063966443</c:v>
                      </c:pt>
                      <c:pt idx="28">
                        <c:v>255.27710851942788</c:v>
                      </c:pt>
                      <c:pt idx="29">
                        <c:v>1494.9790696307371</c:v>
                      </c:pt>
                      <c:pt idx="30">
                        <c:v>1493.4307659049323</c:v>
                      </c:pt>
                      <c:pt idx="31">
                        <c:v>1493.4452117110341</c:v>
                      </c:pt>
                      <c:pt idx="32">
                        <c:v>1493.4446417909367</c:v>
                      </c:pt>
                      <c:pt idx="33">
                        <c:v>1264.9857194637382</c:v>
                      </c:pt>
                      <c:pt idx="34">
                        <c:v>1156.5143691667301</c:v>
                      </c:pt>
                      <c:pt idx="35">
                        <c:v>1250.4858735374664</c:v>
                      </c:pt>
                      <c:pt idx="36">
                        <c:v>1177.6420901884228</c:v>
                      </c:pt>
                      <c:pt idx="37">
                        <c:v>162.79223422849188</c:v>
                      </c:pt>
                      <c:pt idx="38">
                        <c:v>75.054473125708128</c:v>
                      </c:pt>
                      <c:pt idx="39">
                        <c:v>75.000651020692189</c:v>
                      </c:pt>
                      <c:pt idx="40">
                        <c:v>75.000291631709644</c:v>
                      </c:pt>
                      <c:pt idx="41">
                        <c:v>75.030754317525819</c:v>
                      </c:pt>
                      <c:pt idx="42">
                        <c:v>76.000440256815665</c:v>
                      </c:pt>
                      <c:pt idx="43">
                        <c:v>75.000478971742226</c:v>
                      </c:pt>
                      <c:pt idx="44">
                        <c:v>65.805340456319144</c:v>
                      </c:pt>
                      <c:pt idx="45">
                        <c:v>67.910280376030386</c:v>
                      </c:pt>
                      <c:pt idx="46">
                        <c:v>74.848365397415364</c:v>
                      </c:pt>
                      <c:pt idx="47">
                        <c:v>63.892764904916589</c:v>
                      </c:pt>
                      <c:pt idx="48">
                        <c:v>57.521275926191549</c:v>
                      </c:pt>
                      <c:pt idx="49">
                        <c:v>53.385395024124726</c:v>
                      </c:pt>
                      <c:pt idx="50">
                        <c:v>43.900885120284087</c:v>
                      </c:pt>
                      <c:pt idx="51">
                        <c:v>40.481157854092764</c:v>
                      </c:pt>
                      <c:pt idx="52">
                        <c:v>41.27036815270808</c:v>
                      </c:pt>
                      <c:pt idx="53">
                        <c:v>40.742654677979637</c:v>
                      </c:pt>
                      <c:pt idx="54">
                        <c:v>40.325246592761616</c:v>
                      </c:pt>
                      <c:pt idx="55">
                        <c:v>40.193772238237578</c:v>
                      </c:pt>
                      <c:pt idx="56">
                        <c:v>39.986217018721163</c:v>
                      </c:pt>
                      <c:pt idx="57">
                        <c:v>39.166809190983734</c:v>
                      </c:pt>
                      <c:pt idx="58">
                        <c:v>38.455930927839134</c:v>
                      </c:pt>
                      <c:pt idx="59">
                        <c:v>39.624238819969939</c:v>
                      </c:pt>
                      <c:pt idx="60">
                        <c:v>39.244985407790985</c:v>
                      </c:pt>
                      <c:pt idx="61">
                        <c:v>37.733007126559194</c:v>
                      </c:pt>
                      <c:pt idx="62">
                        <c:v>36.483746430290388</c:v>
                      </c:pt>
                      <c:pt idx="63">
                        <c:v>36.068466289784148</c:v>
                      </c:pt>
                      <c:pt idx="64">
                        <c:v>35.362307524274712</c:v>
                      </c:pt>
                      <c:pt idx="65">
                        <c:v>34.542749337026542</c:v>
                      </c:pt>
                      <c:pt idx="66">
                        <c:v>33.994931571054892</c:v>
                      </c:pt>
                      <c:pt idx="67">
                        <c:v>33.560001373288237</c:v>
                      </c:pt>
                      <c:pt idx="68">
                        <c:v>34.545150609848953</c:v>
                      </c:pt>
                      <c:pt idx="69">
                        <c:v>34.694142991908635</c:v>
                      </c:pt>
                      <c:pt idx="70">
                        <c:v>35.9716202362156</c:v>
                      </c:pt>
                      <c:pt idx="71">
                        <c:v>37.603155317714084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valAx>
        <c:axId val="409819496"/>
        <c:scaling>
          <c:orientation val="minMax"/>
          <c:max val="43377.79166599999"/>
          <c:min val="43377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9888"/>
        <c:crosses val="autoZero"/>
        <c:crossBetween val="midCat"/>
        <c:majorUnit val="4.1666000000000009E-2"/>
      </c:valAx>
      <c:valAx>
        <c:axId val="40981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System</a:t>
                </a:r>
                <a:r>
                  <a:rPr lang="en-US" baseline="0"/>
                  <a:t> Lambda + RTORDPA</a:t>
                </a:r>
                <a:r>
                  <a:rPr lang="en-US"/>
                  <a:t>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819496"/>
        <c:crosses val="autoZero"/>
        <c:crossBetween val="midCat"/>
      </c:valAx>
      <c:spPr>
        <a:noFill/>
        <a:ln>
          <a:solidFill>
            <a:schemeClr val="tx2"/>
          </a:solidFill>
        </a:ln>
        <a:effectLst/>
      </c:spPr>
    </c:plotArea>
    <c:legend>
      <c:legendPos val="r"/>
      <c:layout>
        <c:manualLayout>
          <c:xMode val="edge"/>
          <c:yMode val="edge"/>
          <c:x val="0.59496362296818162"/>
          <c:y val="4.6377555078342486E-2"/>
          <c:w val="0.35308698796765076"/>
          <c:h val="0.2510838280280555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33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14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ONRUC LDL to the</a:t>
            </a:r>
            <a:r>
              <a:rPr lang="en-US" baseline="0" dirty="0" smtClean="0"/>
              <a:t>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5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0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5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02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68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94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26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09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8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Analysis of RTORDPA Relaxation and Triggering Proposals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3/25/2019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all 719 SCED Intervals, Detail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78268"/>
              </p:ext>
            </p:extLst>
          </p:nvPr>
        </p:nvGraphicFramePr>
        <p:xfrm>
          <a:off x="228600" y="914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894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all 719 SCED Intervals, Detail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052334"/>
              </p:ext>
            </p:extLst>
          </p:nvPr>
        </p:nvGraphicFramePr>
        <p:xfrm>
          <a:off x="228600" y="914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390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18872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largest differences between the approaches were observed on 10/4/2018 </a:t>
            </a:r>
          </a:p>
          <a:p>
            <a:r>
              <a:rPr lang="en-US" sz="2000" dirty="0" smtClean="0"/>
              <a:t>RUC </a:t>
            </a:r>
            <a:r>
              <a:rPr lang="en-US" sz="2000" dirty="0" smtClean="0"/>
              <a:t>commitment was for </a:t>
            </a:r>
            <a:r>
              <a:rPr lang="en-US" sz="2000" dirty="0" smtClean="0"/>
              <a:t>capacity, from </a:t>
            </a:r>
            <a:r>
              <a:rPr lang="en-US" sz="2000" dirty="0" smtClean="0"/>
              <a:t>13:00 to 19:00</a:t>
            </a:r>
          </a:p>
          <a:p>
            <a:r>
              <a:rPr lang="en-US" sz="2000" dirty="0"/>
              <a:t>ONRUC Resource was mitigated from </a:t>
            </a:r>
            <a:r>
              <a:rPr lang="en-US" sz="2000" dirty="0" smtClean="0"/>
              <a:t>13:00 to 14:00</a:t>
            </a:r>
            <a:endParaRPr lang="en-US" sz="2000" dirty="0"/>
          </a:p>
          <a:p>
            <a:r>
              <a:rPr lang="en-US" sz="2000" dirty="0" smtClean="0"/>
              <a:t>ONRUC </a:t>
            </a:r>
            <a:r>
              <a:rPr lang="en-US" sz="2000" dirty="0"/>
              <a:t>Resource had LSL of 120 MW and HSL of 435 </a:t>
            </a:r>
            <a:r>
              <a:rPr lang="en-US" sz="2000" dirty="0" smtClean="0"/>
              <a:t>MW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Looking at Details of 10/4/2018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40904"/>
              </p:ext>
            </p:extLst>
          </p:nvPr>
        </p:nvGraphicFramePr>
        <p:xfrm>
          <a:off x="609600" y="2926080"/>
          <a:ext cx="807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1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18872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Results for 10/4/2018 fell into two groups</a:t>
            </a:r>
          </a:p>
          <a:p>
            <a:pPr lvl="1"/>
            <a:r>
              <a:rPr lang="en-US" sz="1800" dirty="0" smtClean="0"/>
              <a:t>Group 1: Production and No LDL Relaxation</a:t>
            </a:r>
          </a:p>
          <a:p>
            <a:pPr lvl="1"/>
            <a:r>
              <a:rPr lang="en-US" sz="1800" dirty="0" smtClean="0"/>
              <a:t>Group 2: Conditional 1 and Conditional 2</a:t>
            </a:r>
          </a:p>
          <a:p>
            <a:r>
              <a:rPr lang="en-US" sz="2000" dirty="0" smtClean="0"/>
              <a:t>There are very small differences between the four approaches in Group 1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10/4/2018 Results—First Group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932921"/>
              </p:ext>
            </p:extLst>
          </p:nvPr>
        </p:nvGraphicFramePr>
        <p:xfrm>
          <a:off x="457200" y="2926080"/>
          <a:ext cx="8229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0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18872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There are larger differences between the four approaches in Group 2 than in Group 1, but the four still have very similar results</a:t>
            </a:r>
          </a:p>
          <a:p>
            <a:pPr lvl="1"/>
            <a:r>
              <a:rPr lang="en-US" sz="1800" dirty="0" smtClean="0"/>
              <a:t>Conditional 1 is nearly identical to Conditional 2</a:t>
            </a:r>
          </a:p>
          <a:p>
            <a:pPr lvl="1"/>
            <a:r>
              <a:rPr lang="en-US" sz="1800" dirty="0" smtClean="0"/>
              <a:t>Conditional 1 with BP=LDL trigger is nearly identical to Conditional 2 with BP=LDL trigger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10/4/2018 </a:t>
            </a:r>
            <a:r>
              <a:rPr lang="en-US" dirty="0" smtClean="0"/>
              <a:t>Results—Second </a:t>
            </a:r>
            <a:r>
              <a:rPr lang="en-US" dirty="0"/>
              <a:t>Group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725300"/>
              </p:ext>
            </p:extLst>
          </p:nvPr>
        </p:nvGraphicFramePr>
        <p:xfrm>
          <a:off x="457200" y="2926080"/>
          <a:ext cx="8229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991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18872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Production and No LDL Relaxation had significantly more HDL relaxation than the Conditional Relaxation approaches</a:t>
            </a:r>
          </a:p>
          <a:p>
            <a:r>
              <a:rPr lang="en-US" sz="2000" dirty="0" smtClean="0"/>
              <a:t>However, the largest differences between the approaches’ price adders do not necessarily line up with the smallest values of HDL relaxation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Additional HDL in Pricing Run on 10/4/2018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91866"/>
              </p:ext>
            </p:extLst>
          </p:nvPr>
        </p:nvGraphicFramePr>
        <p:xfrm>
          <a:off x="457200" y="2926080"/>
          <a:ext cx="8229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69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18872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Different approaches give different prices—what are the “right” prices?</a:t>
            </a:r>
          </a:p>
          <a:p>
            <a:r>
              <a:rPr lang="en-US" sz="2000" dirty="0" smtClean="0"/>
              <a:t>Need a point of comparison to say which approach is closer to the “right” price</a:t>
            </a:r>
          </a:p>
          <a:p>
            <a:r>
              <a:rPr lang="en-US" sz="2000" dirty="0" smtClean="0"/>
              <a:t>RTORDPA is intended to mitigate the impact of the must-take LDL energy from the ONRUC Resource(s)</a:t>
            </a:r>
          </a:p>
          <a:p>
            <a:r>
              <a:rPr lang="en-US" sz="2000" dirty="0" smtClean="0"/>
              <a:t>If the ONRUC Resource had LDL=0, would not have any must-take energy.  This is why we relax the ONRUC LDL to zero in the pricing run.</a:t>
            </a:r>
          </a:p>
          <a:p>
            <a:r>
              <a:rPr lang="en-US" sz="2000" dirty="0" smtClean="0"/>
              <a:t>Created a sequential SCED execution with the ONRUC LDL=0 in the dispatch run to create a reference for the “right” price</a:t>
            </a:r>
          </a:p>
          <a:p>
            <a:pPr lvl="1"/>
            <a:r>
              <a:rPr lang="en-US" sz="1800" dirty="0" smtClean="0"/>
              <a:t>Does not need a pricing run because the dispatch run allows ONRUC capacity to be price-setting all the way to BP=0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Developing a Target for Comparison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Sequential SCED </a:t>
            </a:r>
            <a:r>
              <a:rPr lang="en-US" dirty="0" smtClean="0"/>
              <a:t>for 10/4/2018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550521"/>
              </p:ext>
            </p:extLst>
          </p:nvPr>
        </p:nvGraphicFramePr>
        <p:xfrm>
          <a:off x="228600" y="762000"/>
          <a:ext cx="8686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Content Placeholder 2"/>
          <p:cNvSpPr txBox="1">
            <a:spLocks/>
          </p:cNvSpPr>
          <p:nvPr/>
        </p:nvSpPr>
        <p:spPr>
          <a:xfrm>
            <a:off x="304800" y="4648200"/>
            <a:ext cx="85344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largest differences between the approaches were observed on 10/4/2018 </a:t>
            </a:r>
          </a:p>
          <a:p>
            <a:r>
              <a:rPr lang="en-US" sz="2000" dirty="0" smtClean="0"/>
              <a:t>For this day, the Production group is generally a better match for the Sequential SCED Reference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7068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Ongoing Work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ERCOT is continuing to study these results to understand the differences between the different approaches and the Sequential SCED reference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ERCOT is also running the Sequential SCED reference for other days with RUCs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current design of the Real-Time On-Line Reliability Deployment Price Adder (RTORDPA) has known weaknesses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Non-zero price adders when zero price adders might be “expected”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Zero price adders when non-zero price adders might be “expected”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For further discussion see the presentation from the 12/3/2018 QMWG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Several approaches have been discussed as design enhancements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ERCOT programmed, ran, and compared the results from four approaches and two options for triggering the price adder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This was a substantial effort and analysis is still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This presentation contains some of the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Four Approaches to Relaxation in the RTORDPA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The current method in production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Three alternatives discussed at previous WMWG meetings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One alternative: do not relax LDLs of non-ONRUC Resources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Two additional alternatives: make relaxation of both LDLs and HDLs of non-ONRUC Resources conditional on the dispatch run base points being not equal to LDL or HDL (respectively)</a:t>
            </a:r>
          </a:p>
          <a:p>
            <a:pPr lvl="2">
              <a:lnSpc>
                <a:spcPct val="150000"/>
              </a:lnSpc>
            </a:pPr>
            <a:r>
              <a:rPr lang="en-US" sz="1400" dirty="0">
                <a:solidFill>
                  <a:schemeClr val="tx2"/>
                </a:solidFill>
              </a:rPr>
              <a:t>Relax to either Ancillary Service (AS) limits (LASL and HASL) </a:t>
            </a:r>
            <a:r>
              <a:rPr lang="en-US" sz="1400" dirty="0" smtClean="0">
                <a:solidFill>
                  <a:schemeClr val="tx2"/>
                </a:solidFill>
              </a:rPr>
              <a:t>(referred to as “Conditional 1”) or </a:t>
            </a:r>
            <a:r>
              <a:rPr lang="en-US" sz="1400" dirty="0">
                <a:solidFill>
                  <a:schemeClr val="tx2"/>
                </a:solidFill>
              </a:rPr>
              <a:t>Sustainable Limits (LSL and HSL</a:t>
            </a:r>
            <a:r>
              <a:rPr lang="en-US" sz="1400" dirty="0" smtClean="0">
                <a:solidFill>
                  <a:schemeClr val="tx2"/>
                </a:solidFill>
              </a:rPr>
              <a:t>) (referred to as “Conditional 2”)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Four Methods of </a:t>
            </a:r>
            <a:r>
              <a:rPr lang="en-US" dirty="0" smtClean="0"/>
              <a:t>Setting HDL and LDL of Non-ONRUC Resources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207261"/>
              </p:ext>
            </p:extLst>
          </p:nvPr>
        </p:nvGraphicFramePr>
        <p:xfrm>
          <a:off x="304800" y="1463040"/>
          <a:ext cx="8534400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505200"/>
                <a:gridCol w="32004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Methods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Relaxation of dispatchable non-ONRUC units’ </a:t>
                      </a:r>
                    </a:p>
                    <a:p>
                      <a:pPr algn="ctr"/>
                      <a:r>
                        <a:rPr lang="en-US" sz="1600" dirty="0" smtClean="0"/>
                        <a:t>LDL and HDL in SCED Pricing Run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LDL=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HDL=</a:t>
                      </a:r>
                      <a:endParaRPr lang="en-US" sz="16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Production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LASL</a:t>
                      </a:r>
                      <a:r>
                        <a:rPr lang="en-US" sz="1600" dirty="0" smtClean="0"/>
                        <a:t>, MW-60*</a:t>
                      </a:r>
                      <a:r>
                        <a:rPr lang="en-US" sz="1600" dirty="0" err="1" smtClean="0"/>
                        <a:t>RampDown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HASL</a:t>
                      </a:r>
                      <a:r>
                        <a:rPr lang="en-US" sz="1600" dirty="0" smtClean="0"/>
                        <a:t>, MW+60*</a:t>
                      </a:r>
                      <a:r>
                        <a:rPr lang="en-US" sz="1600" dirty="0" err="1" smtClean="0"/>
                        <a:t>RampUp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 LDL Relaxation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Dispatch </a:t>
                      </a:r>
                      <a:r>
                        <a:rPr lang="en-US" sz="1600" baseline="0" dirty="0" smtClean="0"/>
                        <a:t>Run LDL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HASL</a:t>
                      </a:r>
                      <a:r>
                        <a:rPr lang="en-US" sz="1600" dirty="0" smtClean="0"/>
                        <a:t>, MW+60*</a:t>
                      </a:r>
                      <a:r>
                        <a:rPr lang="en-US" sz="1600" dirty="0" err="1" smtClean="0"/>
                        <a:t>RampUp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Conditional 1</a:t>
                      </a:r>
                      <a:r>
                        <a:rPr lang="en-US" sz="1600" baseline="0" dirty="0" smtClean="0"/>
                        <a:t> (max AS Limits)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</a:t>
                      </a:r>
                      <a:r>
                        <a:rPr lang="en-US" sz="1600" baseline="0" dirty="0" smtClean="0"/>
                        <a:t> Dispatch BP=LDL, Then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    </a:t>
                      </a:r>
                      <a:r>
                        <a:rPr lang="en-US" sz="1600" dirty="0" smtClean="0"/>
                        <a:t>Dispatch </a:t>
                      </a:r>
                      <a:r>
                        <a:rPr lang="en-US" sz="1600" baseline="0" dirty="0" smtClean="0"/>
                        <a:t>Run LDL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Else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max(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LASL</a:t>
                      </a:r>
                      <a:r>
                        <a:rPr lang="en-US" sz="1600" dirty="0" smtClean="0"/>
                        <a:t>, MW-60*</a:t>
                      </a:r>
                      <a:r>
                        <a:rPr lang="en-US" sz="1600" dirty="0" err="1" smtClean="0"/>
                        <a:t>RampDown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</a:t>
                      </a:r>
                      <a:r>
                        <a:rPr lang="en-US" sz="1600" baseline="0" dirty="0" smtClean="0"/>
                        <a:t> Dispatch BP=HDL, Then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    </a:t>
                      </a:r>
                      <a:r>
                        <a:rPr lang="en-US" sz="1600" dirty="0" smtClean="0"/>
                        <a:t>Dispatch </a:t>
                      </a:r>
                      <a:r>
                        <a:rPr lang="en-US" sz="1600" baseline="0" dirty="0" smtClean="0"/>
                        <a:t>Run HDL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Else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min(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HASL</a:t>
                      </a:r>
                      <a:r>
                        <a:rPr lang="en-US" sz="1600" dirty="0" smtClean="0"/>
                        <a:t>, MW+60*</a:t>
                      </a:r>
                      <a:r>
                        <a:rPr lang="en-US" sz="1600" dirty="0" err="1" smtClean="0"/>
                        <a:t>RampUp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Conditional 2</a:t>
                      </a:r>
                      <a:r>
                        <a:rPr lang="en-US" sz="1600" baseline="0" dirty="0" smtClean="0"/>
                        <a:t> (max sustainable limits)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</a:t>
                      </a:r>
                      <a:r>
                        <a:rPr lang="en-US" sz="1600" baseline="0" dirty="0" smtClean="0"/>
                        <a:t> Dispatch BP=LDL, Then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    </a:t>
                      </a:r>
                      <a:r>
                        <a:rPr lang="en-US" sz="1600" dirty="0" smtClean="0"/>
                        <a:t>Dispatch </a:t>
                      </a:r>
                      <a:r>
                        <a:rPr lang="en-US" sz="1600" baseline="0" dirty="0" smtClean="0"/>
                        <a:t>Run LDL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Else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max(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LSL</a:t>
                      </a:r>
                      <a:r>
                        <a:rPr lang="en-US" sz="1600" dirty="0" smtClean="0"/>
                        <a:t>, MW-60*</a:t>
                      </a:r>
                      <a:r>
                        <a:rPr lang="en-US" sz="1600" dirty="0" err="1" smtClean="0"/>
                        <a:t>RampDown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</a:t>
                      </a:r>
                      <a:r>
                        <a:rPr lang="en-US" sz="1600" baseline="0" dirty="0" smtClean="0"/>
                        <a:t> Dispatch BP=HDL, Then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    </a:t>
                      </a:r>
                      <a:r>
                        <a:rPr lang="en-US" sz="1600" dirty="0" smtClean="0"/>
                        <a:t>Dispatch </a:t>
                      </a:r>
                      <a:r>
                        <a:rPr lang="en-US" sz="1600" baseline="0" dirty="0" smtClean="0"/>
                        <a:t>Run HDL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Else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    min(</a:t>
                      </a: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HSL</a:t>
                      </a:r>
                      <a:r>
                        <a:rPr lang="en-US" sz="1600" dirty="0" smtClean="0"/>
                        <a:t>, MW+60*</a:t>
                      </a:r>
                      <a:r>
                        <a:rPr lang="en-US" sz="1600" dirty="0" err="1" smtClean="0"/>
                        <a:t>RampUp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07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37160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Reliability Price Adder </a:t>
            </a:r>
            <a:r>
              <a:rPr lang="en-US" sz="2000" dirty="0"/>
              <a:t>is calculated as </a:t>
            </a:r>
            <a:endParaRPr lang="en-US" sz="2000" dirty="0" smtClean="0"/>
          </a:p>
          <a:p>
            <a:pPr lvl="1"/>
            <a:r>
              <a:rPr lang="en-US" sz="1600" dirty="0" smtClean="0"/>
              <a:t>min</a:t>
            </a:r>
            <a:r>
              <a:rPr lang="en-US" sz="1600" dirty="0"/>
              <a:t>(  max(0, </a:t>
            </a:r>
            <a:r>
              <a:rPr lang="en-US" sz="1600" dirty="0" smtClean="0"/>
              <a:t>P2_Sys_Lambda </a:t>
            </a:r>
            <a:r>
              <a:rPr lang="en-US" sz="1600" dirty="0"/>
              <a:t>- D2_Sys_Lambda</a:t>
            </a:r>
            <a:r>
              <a:rPr lang="en-US" sz="1600" dirty="0" smtClean="0"/>
              <a:t>), 		              			      9000 </a:t>
            </a:r>
            <a:r>
              <a:rPr lang="en-US" sz="1600" dirty="0"/>
              <a:t>- D2_Sys_Lambda </a:t>
            </a:r>
            <a:r>
              <a:rPr lang="en-US" sz="1600" dirty="0" smtClean="0"/>
              <a:t>- </a:t>
            </a:r>
            <a:r>
              <a:rPr lang="en-US" sz="1600" dirty="0" err="1" smtClean="0"/>
              <a:t>ORDC_Online_Adder</a:t>
            </a:r>
            <a:r>
              <a:rPr lang="en-US" sz="1600" dirty="0" smtClean="0"/>
              <a:t>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These two trigger methods were evaluated for the periods studied</a:t>
            </a:r>
          </a:p>
          <a:p>
            <a:pPr lvl="1"/>
            <a:r>
              <a:rPr lang="en-US" sz="1600" dirty="0" smtClean="0"/>
              <a:t>Any ONRUC status Resource inside a RUC commitment block (“Always”)</a:t>
            </a:r>
          </a:p>
          <a:p>
            <a:pPr lvl="1"/>
            <a:r>
              <a:rPr lang="en-US" sz="1600" dirty="0" smtClean="0"/>
              <a:t>Any ONRUC status </a:t>
            </a:r>
            <a:r>
              <a:rPr lang="en-US" sz="1600" dirty="0"/>
              <a:t>Resource with BP=LDL inside </a:t>
            </a:r>
            <a:r>
              <a:rPr lang="en-US" sz="1600" dirty="0" smtClean="0"/>
              <a:t>a RUC commitment block (“BP=LDL”)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The “BP=LDL” triggering method is intended to address cases in which there is non-zero price adder, even when the ONRUC status Resource has an equivalent BP </a:t>
            </a:r>
            <a:r>
              <a:rPr lang="en-US" sz="2000" dirty="0" smtClean="0"/>
              <a:t>in </a:t>
            </a:r>
            <a:r>
              <a:rPr lang="en-US" sz="2000" dirty="0" smtClean="0"/>
              <a:t>both the dispatch and pricing runs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These methods would not preclude other reliability deployments from triggering the RTRDPA as they currently do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Two Triggers for </a:t>
            </a:r>
            <a:r>
              <a:rPr lang="en-US" dirty="0" smtClean="0"/>
              <a:t>Calculating the R</a:t>
            </a:r>
            <a:r>
              <a:rPr lang="en-US" b="1" dirty="0" smtClean="0">
                <a:solidFill>
                  <a:schemeClr val="accent1"/>
                </a:solidFill>
              </a:rPr>
              <a:t>eliability Deployment Price Adder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44780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Modeled the alternative pricing run approaches and triggers for all SCED intervals with ONRUC Resources between 8/1/2018 and 12/31/2018</a:t>
            </a:r>
          </a:p>
          <a:p>
            <a:endParaRPr lang="en-US" sz="2000" dirty="0" smtClean="0"/>
          </a:p>
          <a:p>
            <a:r>
              <a:rPr lang="en-US" sz="2000" dirty="0" smtClean="0"/>
              <a:t>719 SCED intervals covering about 60 hours of time</a:t>
            </a:r>
          </a:p>
          <a:p>
            <a:endParaRPr lang="en-US" sz="2000" dirty="0" smtClean="0"/>
          </a:p>
          <a:p>
            <a:r>
              <a:rPr lang="en-US" sz="2000" dirty="0" smtClean="0"/>
              <a:t>Includes RUC commitments for capacity and transmission constraints</a:t>
            </a:r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Modeled SCED Intervals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447800"/>
            <a:ext cx="8534400" cy="4724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Resulting RTORDPA Statistics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953163"/>
              </p:ext>
            </p:extLst>
          </p:nvPr>
        </p:nvGraphicFramePr>
        <p:xfrm>
          <a:off x="190500" y="1686560"/>
          <a:ext cx="87630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358900"/>
                <a:gridCol w="1460500"/>
                <a:gridCol w="1460500"/>
                <a:gridCol w="1460500"/>
                <a:gridCol w="1460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Relaxation 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RTORDPA</a:t>
                      </a:r>
                      <a:r>
                        <a:rPr lang="en-US" baseline="0" dirty="0" smtClean="0"/>
                        <a:t> Trigger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Percentile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Production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2.65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118.87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BP=LDL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2.63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0.62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118.87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No LDL Relaxation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2.22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112.00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BP=LDL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2.22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0.13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112.00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Conditional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12.13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0.68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908.05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BP=LDL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10.34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908.05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Conditional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Always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0.57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908.05</a:t>
                      </a:r>
                    </a:p>
                  </a:txBody>
                  <a:tcPr marL="9525" marR="36576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BP=LDL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0.55</a:t>
                      </a:r>
                    </a:p>
                  </a:txBody>
                  <a:tcPr marL="9525" marR="9144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908.05</a:t>
                      </a:r>
                    </a:p>
                  </a:txBody>
                  <a:tcPr marL="9525" marR="365760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1136283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Statistics from 719 SCED intervals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59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all 719 SCED Intervals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78268"/>
              </p:ext>
            </p:extLst>
          </p:nvPr>
        </p:nvGraphicFramePr>
        <p:xfrm>
          <a:off x="228600" y="914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2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all 719 SCED Intervals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558185"/>
              </p:ext>
            </p:extLst>
          </p:nvPr>
        </p:nvGraphicFramePr>
        <p:xfrm>
          <a:off x="228600" y="914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30189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909</Words>
  <Application>Microsoft Office PowerPoint</Application>
  <PresentationFormat>On-screen Show (4:3)</PresentationFormat>
  <Paragraphs>195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PowerPoint Presentation</vt:lpstr>
      <vt:lpstr>Introduction</vt:lpstr>
      <vt:lpstr>Four Approaches to Relaxation in the RTORDPA</vt:lpstr>
      <vt:lpstr>Four Methods of Setting HDL and LDL of Non-ONRUC Resources</vt:lpstr>
      <vt:lpstr>Two Triggers for Calculating the Reliability Deployment Price Adder</vt:lpstr>
      <vt:lpstr>Modeled SCED Intervals</vt:lpstr>
      <vt:lpstr>Resulting RTORDPA Statistics</vt:lpstr>
      <vt:lpstr>Results for all 719 SCED Intervals</vt:lpstr>
      <vt:lpstr>Results for all 719 SCED Intervals</vt:lpstr>
      <vt:lpstr>Results for all 719 SCED Intervals, Detail</vt:lpstr>
      <vt:lpstr>Results for all 719 SCED Intervals, Detail</vt:lpstr>
      <vt:lpstr>Looking at Details of 10/4/2018</vt:lpstr>
      <vt:lpstr>10/4/2018 Results—First Group</vt:lpstr>
      <vt:lpstr>10/4/2018 Results—Second Group</vt:lpstr>
      <vt:lpstr>Additional HDL in Pricing Run on 10/4/2018</vt:lpstr>
      <vt:lpstr>Developing a Target for Comparison</vt:lpstr>
      <vt:lpstr>Results of Sequential SCED for 10/4/2018</vt:lpstr>
      <vt:lpstr>Ongoing Work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93</cp:revision>
  <cp:lastPrinted>2016-01-21T20:53:15Z</cp:lastPrinted>
  <dcterms:created xsi:type="dcterms:W3CDTF">2016-01-21T15:20:31Z</dcterms:created>
  <dcterms:modified xsi:type="dcterms:W3CDTF">2019-03-22T20:43:19Z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