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56" r:id="rId2"/>
    <p:sldId id="260" r:id="rId3"/>
    <p:sldId id="258" r:id="rId4"/>
    <p:sldId id="265" r:id="rId5"/>
    <p:sldId id="262" r:id="rId6"/>
    <p:sldId id="259" r:id="rId7"/>
    <p:sldId id="261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80" autoAdjust="0"/>
    <p:restoredTop sz="94660"/>
  </p:normalViewPr>
  <p:slideViewPr>
    <p:cSldViewPr snapToGrid="0">
      <p:cViewPr varScale="1">
        <p:scale>
          <a:sx n="94" d="100"/>
          <a:sy n="94" d="100"/>
        </p:scale>
        <p:origin x="182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" y="6334316"/>
            <a:ext cx="12192000" cy="6648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1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590886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44969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6957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10444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788700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1845734"/>
            <a:ext cx="4937760" cy="4023359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51033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5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28676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48776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65352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4560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29366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645" cy="822960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solidFill>
            <a:schemeClr val="bg2">
              <a:lumMod val="90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4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2959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A512190D-F9D3-44F1-8130-9914DD605E89}" type="datetimeFigureOut">
              <a:rPr lang="en-US" smtClean="0"/>
              <a:t>3/22/2019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6409E7AA-775A-4051-A933-63D29F952136}" type="slidenum">
              <a:rPr lang="en-US" smtClean="0"/>
              <a:t>‹#›</a:t>
            </a:fld>
            <a:endParaRPr lang="en-US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534963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WMS update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97280" y="4455620"/>
            <a:ext cx="10058400" cy="1143000"/>
          </a:xfrm>
        </p:spPr>
        <p:txBody>
          <a:bodyPr>
            <a:normAutofit fontScale="85000" lnSpcReduction="20000"/>
          </a:bodyPr>
          <a:lstStyle/>
          <a:p>
            <a:r>
              <a:rPr lang="en-US" dirty="0" smtClean="0"/>
              <a:t>TAC MEETING</a:t>
            </a:r>
          </a:p>
          <a:p>
            <a:r>
              <a:rPr lang="en-US" dirty="0" smtClean="0"/>
              <a:t>David Kee</a:t>
            </a:r>
          </a:p>
          <a:p>
            <a:r>
              <a:rPr lang="en-US" dirty="0" smtClean="0"/>
              <a:t>March 27, 2019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16508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Agenda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97280" y="1737360"/>
            <a:ext cx="10058400" cy="4335636"/>
          </a:xfrm>
        </p:spPr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Previous meetings </a:t>
            </a:r>
            <a:r>
              <a:rPr lang="en-US" sz="3200" dirty="0" smtClean="0"/>
              <a:t>– February 6, March 6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WMS </a:t>
            </a:r>
            <a:r>
              <a:rPr lang="en-US" sz="3200" dirty="0"/>
              <a:t>Endorsements </a:t>
            </a:r>
            <a:endParaRPr lang="en-US" sz="30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3200" dirty="0" smtClean="0"/>
              <a:t>Items to note</a:t>
            </a:r>
          </a:p>
          <a:p>
            <a:pPr lvl="1">
              <a:buFont typeface="Wingdings" panose="05000000000000000000" pitchFamily="2" charset="2"/>
              <a:buChar char="v"/>
            </a:pPr>
            <a:endParaRPr lang="en-US" sz="2200" dirty="0" smtClean="0"/>
          </a:p>
        </p:txBody>
      </p:sp>
    </p:spTree>
    <p:extLst>
      <p:ext uri="{BB962C8B-B14F-4D97-AF65-F5344CB8AC3E}">
        <p14:creationId xmlns:p14="http://schemas.microsoft.com/office/powerpoint/2010/main" val="121306614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WMS Endorsements - Feb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800" dirty="0"/>
              <a:t>OBDRR009, ORDC OBD Revisions for ERCOT-Directed Actions Related to DC Ties </a:t>
            </a:r>
            <a:endParaRPr lang="en-US" sz="28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2800" dirty="0" smtClean="0"/>
              <a:t>NPRR885</a:t>
            </a:r>
            <a:r>
              <a:rPr lang="en-US" sz="2800" dirty="0"/>
              <a:t>, Must-Run Alternative (MRA) Details and Revisions Resulting from PUCT Project No. 46369, Rulemaking Relating to Reliability Must-Run Service </a:t>
            </a:r>
            <a:endParaRPr lang="en-US" sz="28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2800" dirty="0"/>
              <a:t>NPRR896, Reliability Must-Run and Must-Run Alternative Evaluation Process </a:t>
            </a:r>
            <a:endParaRPr lang="en-US" sz="2800" dirty="0" smtClean="0"/>
          </a:p>
          <a:p>
            <a:pPr>
              <a:buFont typeface="Wingdings" panose="05000000000000000000" pitchFamily="2" charset="2"/>
              <a:buChar char="v"/>
            </a:pPr>
            <a:r>
              <a:rPr lang="en-US" sz="2800" dirty="0"/>
              <a:t>NPRR912, Settlement of Switchable Generation Resources (SWGRs) Instructed to Switch to ERCOT </a:t>
            </a:r>
            <a:endParaRPr lang="en-US" sz="2600" dirty="0" smtClean="0"/>
          </a:p>
        </p:txBody>
      </p:sp>
    </p:spTree>
    <p:extLst>
      <p:ext uri="{BB962C8B-B14F-4D97-AF65-F5344CB8AC3E}">
        <p14:creationId xmlns:p14="http://schemas.microsoft.com/office/powerpoint/2010/main" val="219666938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WMS Endorsements - Mar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800" dirty="0"/>
              <a:t>Leadership – all WMS Working Groups have leadership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800" dirty="0" smtClean="0"/>
              <a:t>CRR Activity Calendar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800" dirty="0"/>
              <a:t>NPRR917, Nodal Pricing for Settlement Only Distribution Generators (SODGs) and Settlement Only Transmission Generators (</a:t>
            </a:r>
            <a:r>
              <a:rPr lang="en-US" sz="2800" dirty="0" smtClean="0"/>
              <a:t>SOTGs)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600" dirty="0" smtClean="0"/>
              <a:t>Endorsement of grandfathering provision with 2039 expiration</a:t>
            </a:r>
          </a:p>
          <a:p>
            <a:pPr lvl="1">
              <a:buFont typeface="Wingdings" panose="05000000000000000000" pitchFamily="2" charset="2"/>
              <a:buChar char="v"/>
            </a:pPr>
            <a:r>
              <a:rPr lang="en-US" sz="2600" dirty="0" smtClean="0"/>
              <a:t>ERCOT to submit comments in time for April WMS to consider</a:t>
            </a:r>
            <a:endParaRPr lang="en-US" sz="2600" dirty="0"/>
          </a:p>
          <a:p>
            <a:pPr>
              <a:buFont typeface="Wingdings" panose="05000000000000000000" pitchFamily="2" charset="2"/>
              <a:buChar char="v"/>
            </a:pPr>
            <a:r>
              <a:rPr lang="en-US" sz="2800" dirty="0"/>
              <a:t>2019 WMS Goals</a:t>
            </a:r>
          </a:p>
          <a:p>
            <a:pPr>
              <a:buFont typeface="Wingdings" panose="05000000000000000000" pitchFamily="2" charset="2"/>
              <a:buChar char="v"/>
            </a:pPr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35541560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Item for TAC consideration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800" dirty="0" smtClean="0"/>
              <a:t>Request that TAC endorse the WMS Goals – posted in meeting materials</a:t>
            </a:r>
          </a:p>
          <a:p>
            <a:pPr>
              <a:buFont typeface="Wingdings" panose="05000000000000000000" pitchFamily="2" charset="2"/>
              <a:buChar char="v"/>
            </a:pPr>
            <a:endParaRPr lang="en-US" sz="2800" dirty="0"/>
          </a:p>
          <a:p>
            <a:pPr>
              <a:buFont typeface="Wingdings" panose="05000000000000000000" pitchFamily="2" charset="2"/>
              <a:buChar char="v"/>
            </a:pPr>
            <a:endParaRPr lang="en-US" sz="2800" dirty="0" smtClean="0"/>
          </a:p>
        </p:txBody>
      </p:sp>
    </p:spTree>
    <p:extLst>
      <p:ext uri="{BB962C8B-B14F-4D97-AF65-F5344CB8AC3E}">
        <p14:creationId xmlns:p14="http://schemas.microsoft.com/office/powerpoint/2010/main" val="380633095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Items to note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800" dirty="0" smtClean="0"/>
              <a:t>It was noted that with approval of NPRR850, some issues were left unaddressed.  MSWG &amp; WMWG were assigned to work on restart mechanics and pricing impacts.  Looking for best practices or possibly additional NPRRs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800" dirty="0" smtClean="0"/>
              <a:t>ERCOT held RTC workshop March 6</a:t>
            </a:r>
          </a:p>
          <a:p>
            <a:pPr lvl="3">
              <a:buFont typeface="Wingdings" panose="05000000000000000000" pitchFamily="2" charset="2"/>
              <a:buChar char="v"/>
            </a:pPr>
            <a:r>
              <a:rPr lang="en-US" sz="2400" dirty="0" smtClean="0"/>
              <a:t>Well attended</a:t>
            </a:r>
          </a:p>
          <a:p>
            <a:pPr lvl="3">
              <a:buFont typeface="Wingdings" panose="05000000000000000000" pitchFamily="2" charset="2"/>
              <a:buChar char="v"/>
            </a:pPr>
            <a:r>
              <a:rPr lang="en-US" sz="2400" dirty="0" smtClean="0"/>
              <a:t>“Automated Scenario Analysis” spreadsheet posted to meeting page</a:t>
            </a:r>
          </a:p>
          <a:p>
            <a:pPr>
              <a:buFont typeface="Wingdings" panose="05000000000000000000" pitchFamily="2" charset="2"/>
              <a:buChar char="v"/>
            </a:pPr>
            <a:r>
              <a:rPr lang="en-US" sz="2800" dirty="0" smtClean="0"/>
              <a:t>Discussion on outage activity related to OCN</a:t>
            </a:r>
          </a:p>
          <a:p>
            <a:pPr lvl="3">
              <a:buFont typeface="Wingdings" panose="05000000000000000000" pitchFamily="2" charset="2"/>
              <a:buChar char="v"/>
            </a:pPr>
            <a:r>
              <a:rPr lang="en-US" sz="2400" dirty="0" smtClean="0"/>
              <a:t>Significant issue for the market</a:t>
            </a:r>
          </a:p>
          <a:p>
            <a:pPr lvl="3">
              <a:buFont typeface="Wingdings" panose="05000000000000000000" pitchFamily="2" charset="2"/>
              <a:buChar char="v"/>
            </a:pPr>
            <a:r>
              <a:rPr lang="en-US" sz="2400" dirty="0" smtClean="0"/>
              <a:t>Looking for TAC direction on </a:t>
            </a:r>
            <a:r>
              <a:rPr lang="en-US" sz="2400" smtClean="0"/>
              <a:t>next </a:t>
            </a:r>
            <a:r>
              <a:rPr lang="en-US" sz="2400" smtClean="0"/>
              <a:t>steps for WMS</a:t>
            </a:r>
            <a:r>
              <a:rPr lang="en-US" sz="2200" dirty="0" smtClean="0"/>
              <a:t/>
            </a:r>
            <a:br>
              <a:rPr lang="en-US" sz="2200" dirty="0" smtClean="0"/>
            </a:br>
            <a:endParaRPr lang="en-US" sz="2200" dirty="0" smtClean="0"/>
          </a:p>
          <a:p>
            <a:pPr>
              <a:buFont typeface="Wingdings" panose="05000000000000000000" pitchFamily="2" charset="2"/>
              <a:buChar char="v"/>
            </a:pPr>
            <a:endParaRPr lang="en-US" sz="2800" dirty="0" smtClean="0"/>
          </a:p>
          <a:p>
            <a:pPr lvl="1">
              <a:buFont typeface="Wingdings" panose="05000000000000000000" pitchFamily="2" charset="2"/>
              <a:buChar char="v"/>
            </a:pPr>
            <a:endParaRPr lang="en-US" sz="2200" dirty="0"/>
          </a:p>
        </p:txBody>
      </p:sp>
    </p:spTree>
    <p:extLst>
      <p:ext uri="{BB962C8B-B14F-4D97-AF65-F5344CB8AC3E}">
        <p14:creationId xmlns:p14="http://schemas.microsoft.com/office/powerpoint/2010/main" val="31567106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Questions or discussion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v"/>
            </a:pPr>
            <a:r>
              <a:rPr lang="en-US" sz="2400" dirty="0" smtClean="0"/>
              <a:t>Next meeting – April 3</a:t>
            </a:r>
            <a:endParaRPr lang="en-US" sz="2400" dirty="0"/>
          </a:p>
          <a:p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828132622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">
  <a:themeElements>
    <a:clrScheme name="Retrospect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" id="{5F128B03-DCCA-4EEB-AB3B-CF2899314A46}" vid="{9CC26709-368C-4D72-9060-94E5B3FF3CD6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221</TotalTime>
  <Words>247</Words>
  <Application>Microsoft Office PowerPoint</Application>
  <PresentationFormat>Widescreen</PresentationFormat>
  <Paragraphs>32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1" baseType="lpstr">
      <vt:lpstr>Calibri</vt:lpstr>
      <vt:lpstr>Calibri Light</vt:lpstr>
      <vt:lpstr>Wingdings</vt:lpstr>
      <vt:lpstr>Retrospect</vt:lpstr>
      <vt:lpstr>WMS update</vt:lpstr>
      <vt:lpstr>Agenda</vt:lpstr>
      <vt:lpstr>WMS Endorsements - Feb</vt:lpstr>
      <vt:lpstr>WMS Endorsements - Mar</vt:lpstr>
      <vt:lpstr>Item for TAC consideration</vt:lpstr>
      <vt:lpstr>Items to note</vt:lpstr>
      <vt:lpstr>Questions or discussion</vt:lpstr>
    </vt:vector>
  </TitlesOfParts>
  <Company>CPS Energy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WMS update</dc:title>
  <dc:creator>Kee, David  E .</dc:creator>
  <cp:lastModifiedBy>Kee, David  E .</cp:lastModifiedBy>
  <cp:revision>26</cp:revision>
  <dcterms:created xsi:type="dcterms:W3CDTF">2018-01-18T21:28:30Z</dcterms:created>
  <dcterms:modified xsi:type="dcterms:W3CDTF">2019-03-22T20:01:41Z</dcterms:modified>
</cp:coreProperties>
</file>

<file path=docProps/thumbnail.jpeg>
</file>