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7" r:id="rId4"/>
    <p:sldId id="264" r:id="rId5"/>
    <p:sldId id="268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53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95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59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94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1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71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59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0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11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7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76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FCC7-7D82-4DF8-BCAD-EC80B0C72FA8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2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RIOO-Interconnection Services</a:t>
            </a:r>
            <a:br>
              <a:rPr lang="en-US" sz="4800" dirty="0" smtClean="0"/>
            </a:br>
            <a:r>
              <a:rPr lang="en-US" sz="4800" dirty="0" smtClean="0"/>
              <a:t>March 21, 2019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0461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RIOO-IS</a:t>
            </a:r>
            <a:br>
              <a:rPr lang="en-US" sz="4800" dirty="0" smtClean="0"/>
            </a:br>
            <a:r>
              <a:rPr lang="en-US" sz="4800" dirty="0" smtClean="0"/>
              <a:t>Feedback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3843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RIOO -</a:t>
            </a:r>
            <a:br>
              <a:rPr lang="en-US" sz="4800" dirty="0" smtClean="0"/>
            </a:br>
            <a:r>
              <a:rPr lang="en-US" sz="4800" dirty="0" smtClean="0"/>
              <a:t>RARF Replacement Update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39554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Resource Integration &amp; On-going Operations (RIOO) Application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05612"/>
            <a:ext cx="8230236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67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RIOO – Resource Services  (RIOO-RS) 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Identified </a:t>
            </a:r>
            <a:r>
              <a:rPr lang="en-US" dirty="0" smtClean="0"/>
              <a:t>first Minimum Viable Product (MVP)</a:t>
            </a:r>
            <a:endParaRPr lang="en-US" dirty="0" smtClean="0"/>
          </a:p>
          <a:p>
            <a:r>
              <a:rPr lang="en-US" dirty="0" smtClean="0"/>
              <a:t>Delivered </a:t>
            </a:r>
            <a:r>
              <a:rPr lang="en-US" dirty="0" smtClean="0"/>
              <a:t>in multiple releases</a:t>
            </a:r>
          </a:p>
          <a:p>
            <a:r>
              <a:rPr lang="en-US" dirty="0" smtClean="0"/>
              <a:t>First release focused on existing Resource Entities (RE’s)</a:t>
            </a:r>
          </a:p>
          <a:p>
            <a:pPr lvl="1"/>
            <a:r>
              <a:rPr lang="en-US" dirty="0" smtClean="0"/>
              <a:t>View all existing RE-RARF information in RIOO-RS</a:t>
            </a:r>
          </a:p>
          <a:p>
            <a:pPr lvl="1"/>
            <a:r>
              <a:rPr lang="en-US" dirty="0" smtClean="0"/>
              <a:t>Update RE-RARF information in RIOO-RS</a:t>
            </a:r>
          </a:p>
          <a:p>
            <a:r>
              <a:rPr lang="en-US" dirty="0" smtClean="0"/>
              <a:t>REs will need to review their data and may need to correct it</a:t>
            </a:r>
            <a:endParaRPr lang="en-US" dirty="0"/>
          </a:p>
          <a:p>
            <a:r>
              <a:rPr lang="en-US" dirty="0" smtClean="0"/>
              <a:t>IE and TSP will continue to use the RARF to provide FIS and Planning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38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3986</TotalTime>
  <Words>86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RIOO-Interconnection Services March 21, 2019</vt:lpstr>
      <vt:lpstr>RIOO-IS Feedback</vt:lpstr>
      <vt:lpstr>RIOO - RARF Replacement Update</vt:lpstr>
      <vt:lpstr>What’s Next?</vt:lpstr>
      <vt:lpstr>RIOO – Resource Services  (RIOO-RS)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Payment</dc:title>
  <dc:creator>WINTERS, KRISTY</dc:creator>
  <cp:lastModifiedBy>O'Neal, Dana</cp:lastModifiedBy>
  <cp:revision>39</cp:revision>
  <cp:lastPrinted>2019-03-20T21:51:48Z</cp:lastPrinted>
  <dcterms:created xsi:type="dcterms:W3CDTF">2019-01-23T20:28:21Z</dcterms:created>
  <dcterms:modified xsi:type="dcterms:W3CDTF">2019-03-21T16:01:48Z</dcterms:modified>
</cp:coreProperties>
</file>