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87" r:id="rId7"/>
    <p:sldId id="293" r:id="rId8"/>
    <p:sldId id="292" r:id="rId9"/>
    <p:sldId id="288" r:id="rId10"/>
    <p:sldId id="28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85372" autoAdjust="0"/>
  </p:normalViewPr>
  <p:slideViewPr>
    <p:cSldViewPr showGuides="1">
      <p:cViewPr varScale="1">
        <p:scale>
          <a:sx n="99" d="100"/>
          <a:sy n="99" d="100"/>
        </p:scale>
        <p:origin x="81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(Mar. 2019)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March 25,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Historical K factor tuning events:</a:t>
            </a:r>
          </a:p>
          <a:p>
            <a:r>
              <a:rPr lang="en-US" dirty="0" smtClean="0"/>
              <a:t>12/4/18 10:05 </a:t>
            </a:r>
            <a:r>
              <a:rPr lang="en-US" dirty="0"/>
              <a:t>AM – K6 Changed from 0 to 0.5</a:t>
            </a:r>
          </a:p>
          <a:p>
            <a:r>
              <a:rPr lang="en-US" dirty="0" smtClean="0"/>
              <a:t>2/12/19 2:15 </a:t>
            </a:r>
            <a:r>
              <a:rPr lang="en-US" dirty="0"/>
              <a:t>PM – K6 changed from 0.5 to </a:t>
            </a:r>
            <a:r>
              <a:rPr lang="en-US" dirty="0" smtClean="0"/>
              <a:t>1.0</a:t>
            </a:r>
          </a:p>
          <a:p>
            <a:r>
              <a:rPr lang="en-US" dirty="0" smtClean="0"/>
              <a:t>3/12/19 2:10 PM – PWRR Max/Min Threshold from 10 MW/min to 15 MW/min</a:t>
            </a:r>
          </a:p>
          <a:p>
            <a:r>
              <a:rPr lang="en-US" dirty="0" smtClean="0"/>
              <a:t>3/19/19 </a:t>
            </a:r>
            <a:r>
              <a:rPr lang="en-US" dirty="0"/>
              <a:t>2:15 PM – PWRR Max/Min Threshold from </a:t>
            </a:r>
            <a:r>
              <a:rPr lang="en-US" dirty="0" smtClean="0"/>
              <a:t>15 </a:t>
            </a:r>
            <a:r>
              <a:rPr lang="en-US" dirty="0"/>
              <a:t>MW/min to </a:t>
            </a:r>
            <a:r>
              <a:rPr lang="en-US" dirty="0" smtClean="0"/>
              <a:t>20 MW/min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667000"/>
            <a:ext cx="6571429" cy="26095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5638800"/>
            <a:ext cx="3677545" cy="238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28092"/>
            <a:ext cx="9144000" cy="4220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90500" y="834856"/>
          <a:ext cx="8763000" cy="123604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114800"/>
                <a:gridCol w="1104900"/>
                <a:gridCol w="1143000"/>
                <a:gridCol w="1143000"/>
                <a:gridCol w="1257300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3/12)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3/12)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(3/12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– 2/20)</a:t>
                      </a:r>
                      <a:endParaRPr lang="en-US" sz="1200" dirty="0" smtClean="0">
                        <a:solidFill>
                          <a:srgbClr val="890C58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(3/12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2/20)</a:t>
                      </a:r>
                      <a:endParaRPr lang="en-US" sz="1200" b="1" kern="1200" dirty="0" smtClean="0">
                        <a:solidFill>
                          <a:srgbClr val="890C5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142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163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123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164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19800" y="2562527"/>
            <a:ext cx="29718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AEC7"/>
                </a:solidFill>
              </a:rPr>
              <a:t>SCED PWRR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Persistence Ramp*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181600" y="2743339"/>
            <a:ext cx="838200" cy="15226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486400" y="3023786"/>
            <a:ext cx="533400" cy="633814"/>
          </a:xfrm>
          <a:prstGeom prst="straightConnector1">
            <a:avLst/>
          </a:prstGeom>
          <a:ln w="28575">
            <a:solidFill>
              <a:srgbClr val="5B67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</a:t>
            </a:r>
            <a:r>
              <a:rPr lang="en-US" sz="1400" smtClean="0"/>
              <a:t>ramp in </a:t>
            </a:r>
            <a:r>
              <a:rPr lang="en-US" sz="1400" dirty="0" smtClean="0"/>
              <a:t>PWRR</a:t>
            </a:r>
          </a:p>
          <a:p>
            <a:endParaRPr lang="en-US" sz="600" dirty="0" smtClean="0"/>
          </a:p>
        </p:txBody>
      </p:sp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/>
          <a:p>
            <a:r>
              <a:rPr lang="en-US" sz="3600" dirty="0" smtClean="0"/>
              <a:t>Appendix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The following slides were </a:t>
            </a:r>
            <a:r>
              <a:rPr lang="en-US" sz="1800" dirty="0" smtClean="0"/>
              <a:t>presented at March PDCWG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8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 (February 2019)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14400"/>
            <a:ext cx="7605129" cy="49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 (February 2019)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838200"/>
            <a:ext cx="7647778" cy="519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</TotalTime>
  <Words>251</Words>
  <Application>Microsoft Office PowerPoint</Application>
  <PresentationFormat>On-screen Show (4:3)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  <vt:lpstr>Appendix The following slides were presented at March PDCWG</vt:lpstr>
      <vt:lpstr>Intra-Hour Wind Ramp Forecast Error (February 2019)</vt:lpstr>
      <vt:lpstr>Intra-Hour Wind Ramp Forecast Error (February 2019)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Chang, Sean</cp:lastModifiedBy>
  <cp:revision>88</cp:revision>
  <cp:lastPrinted>2016-01-21T20:53:15Z</cp:lastPrinted>
  <dcterms:created xsi:type="dcterms:W3CDTF">2016-01-21T15:20:31Z</dcterms:created>
  <dcterms:modified xsi:type="dcterms:W3CDTF">2019-03-21T16:16:37Z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