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7" r:id="rId7"/>
    <p:sldId id="293" r:id="rId8"/>
    <p:sldId id="292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85372" autoAdjust="0"/>
  </p:normalViewPr>
  <p:slideViewPr>
    <p:cSldViewPr showGuides="1">
      <p:cViewPr varScale="1">
        <p:scale>
          <a:sx n="99" d="100"/>
          <a:sy n="99" d="100"/>
        </p:scale>
        <p:origin x="816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(Mar. 2019)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March 25, 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r>
              <a:rPr lang="en-US" dirty="0" smtClean="0"/>
              <a:t>12/4/18 10:05 </a:t>
            </a:r>
            <a:r>
              <a:rPr lang="en-US" dirty="0"/>
              <a:t>AM – K6 Changed from 0 to 0.5</a:t>
            </a:r>
          </a:p>
          <a:p>
            <a:r>
              <a:rPr lang="en-US" dirty="0" smtClean="0"/>
              <a:t>2/12/19 2:15 </a:t>
            </a:r>
            <a:r>
              <a:rPr lang="en-US" dirty="0"/>
              <a:t>PM – K6 changed from 0.5 to </a:t>
            </a:r>
            <a:r>
              <a:rPr lang="en-US" dirty="0" smtClean="0"/>
              <a:t>1.0</a:t>
            </a:r>
          </a:p>
          <a:p>
            <a:r>
              <a:rPr lang="en-US" dirty="0" smtClean="0"/>
              <a:t>3/12/19 2:10 PM – PWRR Max/Min Threshold from 10 MW/min to 15 MW/min</a:t>
            </a:r>
          </a:p>
          <a:p>
            <a:r>
              <a:rPr lang="en-US" dirty="0" smtClean="0"/>
              <a:t>3/19/19 </a:t>
            </a:r>
            <a:r>
              <a:rPr lang="en-US" dirty="0"/>
              <a:t>2:15 PM – PWRR Max/Min Threshold from </a:t>
            </a:r>
            <a:r>
              <a:rPr lang="en-US" dirty="0" smtClean="0"/>
              <a:t>15 </a:t>
            </a:r>
            <a:r>
              <a:rPr lang="en-US" dirty="0"/>
              <a:t>MW/min to </a:t>
            </a:r>
            <a:r>
              <a:rPr lang="en-US" dirty="0" smtClean="0"/>
              <a:t>20 MW/min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667000"/>
            <a:ext cx="6571429" cy="26095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5638800"/>
            <a:ext cx="3677545" cy="238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28092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90500" y="834856"/>
          <a:ext cx="87630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3/12)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3/12)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(3/12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– 2/20)</a:t>
                      </a:r>
                      <a:endParaRPr lang="en-US" sz="1200" dirty="0" smtClean="0">
                        <a:solidFill>
                          <a:srgbClr val="890C58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(3/12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2/20)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74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142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163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123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164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9800" y="2562527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181600" y="2743339"/>
            <a:ext cx="838200" cy="152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486400" y="3023786"/>
            <a:ext cx="533400" cy="633814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</a:t>
            </a:r>
            <a:r>
              <a:rPr lang="en-US" sz="1400" smtClean="0"/>
              <a:t>ramp in </a:t>
            </a:r>
            <a:r>
              <a:rPr lang="en-US" sz="1400" dirty="0" smtClean="0"/>
              <a:t>PWRR</a:t>
            </a:r>
          </a:p>
          <a:p>
            <a:endParaRPr lang="en-US" sz="600" dirty="0" smtClean="0"/>
          </a:p>
        </p:txBody>
      </p:sp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3600" dirty="0" smtClean="0"/>
              <a:t>Appendix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The following slides were </a:t>
            </a:r>
            <a:r>
              <a:rPr lang="en-US" sz="1800" dirty="0" smtClean="0"/>
              <a:t>presented at March PDCWG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(February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914400"/>
            <a:ext cx="7605129" cy="49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(February 2019)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838200"/>
            <a:ext cx="7647778" cy="5193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251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Appendix The following slides were presented at March PDCWG</vt:lpstr>
      <vt:lpstr>Intra-Hour Wind Ramp Forecast Error (February 2019)</vt:lpstr>
      <vt:lpstr>Intra-Hour Wind Ramp Forecast Error (February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88</cp:revision>
  <cp:lastPrinted>2016-01-21T20:53:15Z</cp:lastPrinted>
  <dcterms:created xsi:type="dcterms:W3CDTF">2016-01-21T15:20:31Z</dcterms:created>
  <dcterms:modified xsi:type="dcterms:W3CDTF">2019-03-21T16:16:37Z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