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9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7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9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9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3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0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2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5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8AF6B-1816-4C0F-BE62-EBC9ACB645F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8B38B-10BB-4CAE-B2D5-8595F9AEE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0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08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 - Springboard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9963" y="734094"/>
            <a:ext cx="10669587" cy="492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83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08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 – Resource Changes List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837" y="638175"/>
            <a:ext cx="8815864" cy="608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5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08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 – Resource Change Request Start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636504"/>
            <a:ext cx="10829925" cy="580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949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08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 – Breaker Switch List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43" y="649036"/>
            <a:ext cx="8989282" cy="595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9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08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 – Breaker Switch View and Selection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676943"/>
            <a:ext cx="11024719" cy="4857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4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916633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ERCOT RIOO</a:t>
            </a:r>
            <a:br>
              <a:rPr lang="en-US" dirty="0" smtClean="0"/>
            </a:br>
            <a:r>
              <a:rPr lang="en-US" dirty="0" smtClean="0"/>
              <a:t>Breaker</a:t>
            </a:r>
            <a:br>
              <a:rPr lang="en-US" dirty="0" smtClean="0"/>
            </a:br>
            <a:r>
              <a:rPr lang="en-US" dirty="0" smtClean="0"/>
              <a:t>Switch</a:t>
            </a:r>
            <a:br>
              <a:rPr lang="en-US" dirty="0" smtClean="0"/>
            </a:br>
            <a:r>
              <a:rPr lang="en-US" dirty="0" smtClean="0"/>
              <a:t>Update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86" y="247650"/>
            <a:ext cx="8262789" cy="645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5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" y="249883"/>
            <a:ext cx="2133600" cy="665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709" y="0"/>
            <a:ext cx="74585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068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34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ERCOT RIOO - Springboard</vt:lpstr>
      <vt:lpstr>ERCOT RIOO – Resource Changes List</vt:lpstr>
      <vt:lpstr>ERCOT RIOO – Resource Change Request Start</vt:lpstr>
      <vt:lpstr>ERCOT RIOO – Breaker Switch List</vt:lpstr>
      <vt:lpstr>ERCOT RIOO – Breaker Switch View and Selection</vt:lpstr>
      <vt:lpstr>ERCOT RIOO Breaker Switch Update</vt:lpstr>
      <vt:lpstr>History Example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ERCOT RIOO - Springboard</dc:title>
  <dc:creator>Siebold, Martha</dc:creator>
  <cp:lastModifiedBy>Siebold, Martha</cp:lastModifiedBy>
  <cp:revision>10</cp:revision>
  <dcterms:created xsi:type="dcterms:W3CDTF">2019-03-20T15:50:53Z</dcterms:created>
  <dcterms:modified xsi:type="dcterms:W3CDTF">2019-03-20T19:15:16Z</dcterms:modified>
</cp:coreProperties>
</file>