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8" d="100"/>
          <a:sy n="128" d="100"/>
        </p:scale>
        <p:origin x="135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February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02/03/19 – From 12:03 PM – 5:03 PM the MIS UI was unavailable.  The MIS API was available and not impacted.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02/04/19 </a:t>
            </a:r>
            <a:r>
              <a:rPr lang="en-US" sz="1600" dirty="0"/>
              <a:t>– From </a:t>
            </a:r>
            <a:r>
              <a:rPr lang="en-US" sz="1600" dirty="0" smtClean="0"/>
              <a:t>4:00 </a:t>
            </a:r>
            <a:r>
              <a:rPr lang="en-US" sz="1600" dirty="0"/>
              <a:t>PM – </a:t>
            </a:r>
            <a:r>
              <a:rPr lang="en-US" sz="1600" dirty="0" smtClean="0"/>
              <a:t>4:45 </a:t>
            </a:r>
            <a:r>
              <a:rPr lang="en-US" sz="1600" dirty="0"/>
              <a:t>PM the MIS </a:t>
            </a:r>
            <a:r>
              <a:rPr lang="en-US" sz="1600" dirty="0" smtClean="0"/>
              <a:t>API </a:t>
            </a:r>
            <a:r>
              <a:rPr lang="en-US" sz="1600" dirty="0"/>
              <a:t>was unavailable.  The MIS </a:t>
            </a:r>
            <a:r>
              <a:rPr lang="en-US" sz="1600" dirty="0" smtClean="0"/>
              <a:t>UI </a:t>
            </a:r>
            <a:r>
              <a:rPr lang="en-US" sz="1600" dirty="0"/>
              <a:t>was </a:t>
            </a:r>
            <a:r>
              <a:rPr lang="en-US" sz="1600" dirty="0" smtClean="0"/>
              <a:t>available and not </a:t>
            </a:r>
            <a:r>
              <a:rPr lang="en-US" sz="1600" dirty="0"/>
              <a:t>impacted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02/05/19 </a:t>
            </a:r>
            <a:r>
              <a:rPr lang="en-US" sz="1600" dirty="0"/>
              <a:t>– </a:t>
            </a:r>
            <a:r>
              <a:rPr lang="en-US" sz="1600" dirty="0" smtClean="0"/>
              <a:t>02/07/19 </a:t>
            </a:r>
            <a:r>
              <a:rPr lang="en-US" sz="1600" dirty="0"/>
              <a:t>– </a:t>
            </a:r>
            <a:r>
              <a:rPr lang="en-US" sz="1600" dirty="0" smtClean="0"/>
              <a:t>R1 </a:t>
            </a:r>
            <a:r>
              <a:rPr lang="en-US" sz="1600" dirty="0"/>
              <a:t>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02/18/19 </a:t>
            </a:r>
            <a:r>
              <a:rPr lang="en-US" sz="1600" dirty="0"/>
              <a:t>– From </a:t>
            </a:r>
            <a:r>
              <a:rPr lang="en-US" sz="1600" dirty="0" smtClean="0"/>
              <a:t>11:57 AM </a:t>
            </a:r>
            <a:r>
              <a:rPr lang="en-US" sz="1600" dirty="0"/>
              <a:t>– </a:t>
            </a:r>
            <a:r>
              <a:rPr lang="en-US" sz="1600" dirty="0" smtClean="0"/>
              <a:t>12:29 </a:t>
            </a:r>
            <a:r>
              <a:rPr lang="en-US" sz="1600" dirty="0"/>
              <a:t>PM the MIS API was unavailable.  The MIS UI was </a:t>
            </a:r>
            <a:r>
              <a:rPr lang="en-US" sz="1600" dirty="0" smtClean="0"/>
              <a:t>available and not </a:t>
            </a:r>
            <a:r>
              <a:rPr lang="en-US" sz="1600" dirty="0"/>
              <a:t>impacted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050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</TotalTime>
  <Words>137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145</cp:revision>
  <cp:lastPrinted>2016-01-21T20:53:15Z</cp:lastPrinted>
  <dcterms:created xsi:type="dcterms:W3CDTF">2016-01-21T15:20:31Z</dcterms:created>
  <dcterms:modified xsi:type="dcterms:W3CDTF">2019-03-20T23:08:18Z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